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57" r:id="rId6"/>
    <p:sldId id="258" r:id="rId7"/>
    <p:sldId id="259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5537E-A79B-4E25-ACD7-63F268D22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D47F5-859C-4421-84B6-F836BB284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38B9E-FB34-4BC2-B98E-D952BDD3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BF6F5-C287-46B0-B058-4AD3F637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F0FF4-983B-47DE-AEFD-75B5E7BA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85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8DC4E-0AF1-417E-BF3A-E3C9BC11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9DF1C7-FD90-4E93-9FED-E41978DAC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8BBE6-65A0-453E-BE4D-9A80315E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9DDA84-1112-4F0D-9FEB-0918E700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1011-B5AB-4423-A86F-912E9610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31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C4A67F-5026-4266-A98A-E95962F42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1DB52C-3FD1-426C-93D6-CE7B0132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189199-A30E-4286-9E65-A024D88B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78884-68BA-4356-9C37-3D525341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2EDA47-6632-4C36-8500-6BDF1F7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4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AE0C-2EB7-41A3-8702-0D93375D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5B9CB-6BC0-4ADD-B41E-DBF097370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E6274-0019-4E1F-965C-C161E18F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D8B577-7629-430D-B86B-77072E16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0A2B73-2569-4426-BD49-A27D6A75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06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2EC85-73AB-40F0-9573-F02571B8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32BA84-4116-4C02-A604-37C28FFD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2322B-208B-4486-B63E-1398E106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D981F-D8C4-4F6D-BA03-DACB73D8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3723A-6B35-4855-AF50-B75411FB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701CC-981E-499C-8595-597D7609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E5621-C648-445E-BEB2-7672B318F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7F752F-2E4B-4B2E-A936-B649E145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BF0EEA-E4D0-42C1-8FE8-C893E29B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73C66-20D4-4F8F-B6DE-8B62FC00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33C143-F53A-4711-9B59-ABE40E83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24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5F9DD-268C-483B-AB41-3BAC4D51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F14D4B-AEF9-4785-91E3-FB6571FC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1F7460-1E50-4A36-AC70-15606332A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2A5174-F515-421E-AAA6-70784C51C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5FD63-786F-4A0D-8DAC-E68B2452B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EF8A82-B315-474F-900A-973775A6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264F0C-2935-477F-ADD7-060166E2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39301C-2320-4149-9D44-9E6ED223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7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D1259-753F-4ACA-819E-3A9D3B28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9ED7BF-B1CE-4AFA-9A58-F7BA1F31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D119C-98CA-42D9-B001-78778FF9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C02469-7858-4A80-A44B-B6804B9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3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AD62E0-39E8-46CA-A926-9754F313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7F3F4A-0752-4D42-A931-AEEE598C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5A7539-BCCD-423A-AEFE-6D9EB737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3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1946B-7BDB-44AA-98A1-AEE45AC1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567DF-F0EC-4498-BAC5-42533E5A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6C17F9-4D9E-4223-8A34-C44F11320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7E0DD3-9D39-46EE-AA69-27F66722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D605D-469D-4D7C-8DC6-DE919510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B05DE-25D0-44A0-BDF8-12BA1523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19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19359-5BB3-4CAF-8B35-1F670515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A8E0FE-F681-4EDB-92E0-971815544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9210F8-2D9E-4328-B766-4F752325B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2A081-2BD0-4481-8F56-11A12E1F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2B07B-31E5-407F-B0D9-38F877A9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5695EC-F9DA-4E3D-A121-9986479B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7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83CC7C-229A-4057-9D29-DD8B1DAA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CAEF9-5A3C-4A8F-A16F-D96ADAF3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DA03B-97D2-497B-AA3A-A44DFC798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4814-06B3-44DD-B1F2-99122783436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6D03D-9E0B-42A2-A215-845661A70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DF673-3300-41B4-A42A-504FFBAFF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3A9D-6549-4E1F-9C7E-325474715D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9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pdate.myhomepage.at/deployscript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B1C84-108A-4EF9-9A41-6ED8000B0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" y="1122363"/>
            <a:ext cx="10533413" cy="2387600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mit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89A6D2-0D55-49C1-A179-03E38D573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3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B45FC-6DB0-41D5-B9A6-B566B723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Beispiel4: Jenkins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05B94-98C5-4EA3-A6AB-80BCD5F9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</a:t>
            </a:r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Software</a:t>
            </a:r>
          </a:p>
          <a:p>
            <a:r>
              <a:rPr lang="de-DE" dirty="0"/>
              <a:t>Server basiert, enthält extrem viele </a:t>
            </a:r>
            <a:r>
              <a:rPr lang="de-DE" dirty="0" err="1"/>
              <a:t>plug-ins</a:t>
            </a:r>
            <a:r>
              <a:rPr lang="de-DE" dirty="0"/>
              <a:t> für die </a:t>
            </a:r>
            <a:r>
              <a:rPr lang="de-DE" dirty="0" err="1"/>
              <a:t>integration</a:t>
            </a:r>
            <a:r>
              <a:rPr lang="de-DE" dirty="0"/>
              <a:t> in unterschiedlichsten Umgebungen</a:t>
            </a:r>
          </a:p>
          <a:p>
            <a:r>
              <a:rPr lang="de-DE" dirty="0"/>
              <a:t>Sehr mächtig, sehr populär, kostenlos</a:t>
            </a:r>
          </a:p>
          <a:p>
            <a:r>
              <a:rPr lang="de-DE" dirty="0"/>
              <a:t>„Schweizer </a:t>
            </a:r>
            <a:r>
              <a:rPr lang="de-DE" dirty="0" err="1"/>
              <a:t>messer</a:t>
            </a:r>
            <a:r>
              <a:rPr lang="de-DE" dirty="0"/>
              <a:t>“ für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r>
              <a:rPr lang="de-DE" dirty="0" err="1"/>
              <a:t>Intergrierbar</a:t>
            </a:r>
            <a:r>
              <a:rPr lang="de-DE" dirty="0"/>
              <a:t> in </a:t>
            </a:r>
            <a:r>
              <a:rPr lang="de-DE" dirty="0" err="1"/>
              <a:t>Eclipse</a:t>
            </a:r>
            <a:r>
              <a:rPr lang="de-DE" dirty="0"/>
              <a:t>, </a:t>
            </a:r>
            <a:r>
              <a:rPr lang="de-DE" dirty="0" err="1"/>
              <a:t>IntelliJ</a:t>
            </a:r>
            <a:r>
              <a:rPr lang="de-DE" dirty="0"/>
              <a:t> IDEA, </a:t>
            </a:r>
            <a:r>
              <a:rPr lang="de-DE" dirty="0" err="1"/>
              <a:t>NetBeans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8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CCF2-FD4A-489C-B52B-E0E17978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Jenkins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31F2072-7C77-4D3C-A700-DB04EAFAE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1" y="1690688"/>
            <a:ext cx="11378177" cy="4347144"/>
          </a:xfrm>
        </p:spPr>
      </p:pic>
    </p:spTree>
    <p:extLst>
      <p:ext uri="{BB962C8B-B14F-4D97-AF65-F5344CB8AC3E}">
        <p14:creationId xmlns:p14="http://schemas.microsoft.com/office/powerpoint/2010/main" val="381292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ECDE8-26DB-4779-99A3-3E59BF49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“ Dschungel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F1E5C-E158-47C3-8392-590E3D98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Terminologie: sehr unterschiedliche Erklärungen im Internet, unübersichtlich, hier eine Version:</a:t>
            </a:r>
          </a:p>
          <a:p>
            <a:r>
              <a:rPr lang="en-US" sz="2000" b="1" dirty="0"/>
              <a:t>Continuous build: </a:t>
            </a:r>
            <a:r>
              <a:rPr lang="en-US" sz="2000" dirty="0"/>
              <a:t>automated build on every check-in</a:t>
            </a:r>
          </a:p>
          <a:p>
            <a:r>
              <a:rPr lang="en-US" sz="2000" b="1" dirty="0"/>
              <a:t>Continuous Integration (CI): </a:t>
            </a:r>
            <a:r>
              <a:rPr lang="en-US" sz="2000" dirty="0"/>
              <a:t>automated testing of at least unit tests to prove integration of new code with existing code, but preferably integration tests (end-to-end).</a:t>
            </a:r>
          </a:p>
          <a:p>
            <a:r>
              <a:rPr lang="en-US" sz="2000" b="1" dirty="0"/>
              <a:t>Continuous Deployment (CD): </a:t>
            </a:r>
            <a:r>
              <a:rPr lang="en-US" sz="2000" dirty="0"/>
              <a:t>automated deployment when code passes CI at least into a test environment, preferably into higher environments when quality is proven either via CI or by marking a lower environment as PASSED after manual testing. I.E., testing may be manual in some cases, but promoting to next environment is automatic.</a:t>
            </a:r>
          </a:p>
          <a:p>
            <a:r>
              <a:rPr lang="en-US" sz="2000" b="1" dirty="0"/>
              <a:t>Continuous Delivery: </a:t>
            </a:r>
            <a:r>
              <a:rPr lang="en-US" sz="2000" dirty="0"/>
              <a:t>automated publication and release of the system into production. This is CD into production plus any other configuration changes like setup for A/B testing, notification to users of new features, notifying support of new version and change notes, etc.</a:t>
            </a: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825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B1FDBBE-7B6E-445C-9CBF-94ACB595A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1450"/>
            <a:ext cx="12558336" cy="760793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E68C6B-C249-40AB-827F-C0A57905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vs.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vs.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6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C7916-15BC-466F-AB68-8124664A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Ablauf ohne </a:t>
            </a:r>
            <a:r>
              <a:rPr lang="de-DE" dirty="0" err="1"/>
              <a:t>Autodeploy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91D935-4489-43BB-BB45-C0AFE214F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87" y="1354150"/>
            <a:ext cx="6172496" cy="5202359"/>
          </a:xfrm>
        </p:spPr>
      </p:pic>
    </p:spTree>
    <p:extLst>
      <p:ext uri="{BB962C8B-B14F-4D97-AF65-F5344CB8AC3E}">
        <p14:creationId xmlns:p14="http://schemas.microsoft.com/office/powerpoint/2010/main" val="3709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DCB96-B607-4476-BEEF-06AB04D0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„</a:t>
            </a:r>
            <a:r>
              <a:rPr lang="de-DE" dirty="0" err="1"/>
              <a:t>Autodeploy</a:t>
            </a:r>
            <a:r>
              <a:rPr lang="de-DE" dirty="0"/>
              <a:t>“ mit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28853-FB0D-44A4-91C1-C2DF8934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20EB17A-02C3-49B0-A94B-8D6793B16316}"/>
              </a:ext>
            </a:extLst>
          </p:cNvPr>
          <p:cNvSpPr/>
          <p:nvPr/>
        </p:nvSpPr>
        <p:spPr>
          <a:xfrm>
            <a:off x="4870450" y="4722019"/>
            <a:ext cx="1955800" cy="501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Bitbucket</a:t>
            </a:r>
            <a:r>
              <a:rPr lang="de-DE" dirty="0"/>
              <a:t> Repository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6B4F2F3-19FB-485D-BBDE-16A5A6A897A6}"/>
              </a:ext>
            </a:extLst>
          </p:cNvPr>
          <p:cNvSpPr/>
          <p:nvPr/>
        </p:nvSpPr>
        <p:spPr>
          <a:xfrm>
            <a:off x="2298700" y="5524500"/>
            <a:ext cx="1841502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Josef (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CF9CE3-0547-4405-B6B6-5A31C2161870}"/>
              </a:ext>
            </a:extLst>
          </p:cNvPr>
          <p:cNvSpPr/>
          <p:nvPr/>
        </p:nvSpPr>
        <p:spPr>
          <a:xfrm>
            <a:off x="8712200" y="5473700"/>
            <a:ext cx="2032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Robert (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1A57D9-11EE-4162-95FE-6A3F07A87E9B}"/>
              </a:ext>
            </a:extLst>
          </p:cNvPr>
          <p:cNvSpPr/>
          <p:nvPr/>
        </p:nvSpPr>
        <p:spPr>
          <a:xfrm>
            <a:off x="5124450" y="5524500"/>
            <a:ext cx="20193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Peter (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)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742DB44A-DCD7-41EB-984D-9C6E9B347B43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3769122" y="4423173"/>
            <a:ext cx="551656" cy="1650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D7E38857-3139-4F7D-8A1D-DA50C712B9FF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rot="16200000" flipV="1">
            <a:off x="8026797" y="3772297"/>
            <a:ext cx="500856" cy="2901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EFA8852-A8A6-4C2C-A265-98CD2508B50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5761437" y="5151837"/>
            <a:ext cx="300828" cy="444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Wolke 13">
            <a:extLst>
              <a:ext uri="{FF2B5EF4-FFF2-40B4-BE49-F238E27FC236}">
                <a16:creationId xmlns:a16="http://schemas.microsoft.com/office/drawing/2014/main" id="{009556ED-9D1E-4AC1-ADC4-0E09636303E7}"/>
              </a:ext>
            </a:extLst>
          </p:cNvPr>
          <p:cNvSpPr/>
          <p:nvPr/>
        </p:nvSpPr>
        <p:spPr>
          <a:xfrm>
            <a:off x="4425950" y="1364256"/>
            <a:ext cx="3009900" cy="13009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</a:t>
            </a:r>
            <a:r>
              <a:rPr lang="de-DE" dirty="0" err="1"/>
              <a:t>hosting</a:t>
            </a:r>
            <a:r>
              <a:rPr lang="de-DE" dirty="0"/>
              <a:t> /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31F1E5-870F-47A6-8DA6-A0D915A4FF05}"/>
              </a:ext>
            </a:extLst>
          </p:cNvPr>
          <p:cNvSpPr/>
          <p:nvPr/>
        </p:nvSpPr>
        <p:spPr>
          <a:xfrm>
            <a:off x="4051300" y="3113683"/>
            <a:ext cx="3594100" cy="12066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 jedem </a:t>
            </a:r>
            <a:r>
              <a:rPr lang="de-DE" b="1" dirty="0" err="1"/>
              <a:t>commit</a:t>
            </a:r>
            <a:r>
              <a:rPr lang="de-DE" b="1" dirty="0"/>
              <a:t> /push</a:t>
            </a:r>
            <a:r>
              <a:rPr lang="de-DE" dirty="0"/>
              <a:t> (neue Version von </a:t>
            </a:r>
            <a:r>
              <a:rPr lang="de-DE" dirty="0" err="1"/>
              <a:t>Git</a:t>
            </a:r>
            <a:r>
              <a:rPr lang="de-DE" dirty="0"/>
              <a:t> Repository) wird automatisch die Zielapplikation auch erneuert.</a:t>
            </a:r>
          </a:p>
        </p:txBody>
      </p:sp>
      <p:sp>
        <p:nvSpPr>
          <p:cNvPr id="16" name="Pfeil: nach oben 15">
            <a:extLst>
              <a:ext uri="{FF2B5EF4-FFF2-40B4-BE49-F238E27FC236}">
                <a16:creationId xmlns:a16="http://schemas.microsoft.com/office/drawing/2014/main" id="{19EE0D9A-911F-4BFB-A2EA-6D9C0880BDB5}"/>
              </a:ext>
            </a:extLst>
          </p:cNvPr>
          <p:cNvSpPr/>
          <p:nvPr/>
        </p:nvSpPr>
        <p:spPr>
          <a:xfrm>
            <a:off x="5689600" y="4365225"/>
            <a:ext cx="292100" cy="3063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: nach oben 16">
            <a:extLst>
              <a:ext uri="{FF2B5EF4-FFF2-40B4-BE49-F238E27FC236}">
                <a16:creationId xmlns:a16="http://schemas.microsoft.com/office/drawing/2014/main" id="{3956545A-2905-4195-B180-4448C81CC589}"/>
              </a:ext>
            </a:extLst>
          </p:cNvPr>
          <p:cNvSpPr/>
          <p:nvPr/>
        </p:nvSpPr>
        <p:spPr>
          <a:xfrm>
            <a:off x="5778500" y="2756888"/>
            <a:ext cx="292100" cy="3063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D4DC42-C2AC-4B5B-8ECD-968B68D55321}"/>
              </a:ext>
            </a:extLst>
          </p:cNvPr>
          <p:cNvSpPr/>
          <p:nvPr/>
        </p:nvSpPr>
        <p:spPr>
          <a:xfrm>
            <a:off x="9248776" y="1250950"/>
            <a:ext cx="1222374" cy="50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IE Benutzer1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02848BF-A521-4FB8-A560-E1CAA79B0EE8}"/>
              </a:ext>
            </a:extLst>
          </p:cNvPr>
          <p:cNvSpPr/>
          <p:nvPr/>
        </p:nvSpPr>
        <p:spPr>
          <a:xfrm>
            <a:off x="9248776" y="1825625"/>
            <a:ext cx="1222374" cy="67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Firefox Benutzer2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745CEA6-A3CB-4616-895E-77841645656E}"/>
              </a:ext>
            </a:extLst>
          </p:cNvPr>
          <p:cNvSpPr/>
          <p:nvPr/>
        </p:nvSpPr>
        <p:spPr>
          <a:xfrm>
            <a:off x="9248776" y="2555877"/>
            <a:ext cx="1222374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usw.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677A81D7-2114-48D5-BB43-BFA3583594AA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435850" y="1504554"/>
            <a:ext cx="1812926" cy="94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B0DF1FD9-C8E9-4391-ADA4-167F956921F6}"/>
              </a:ext>
            </a:extLst>
          </p:cNvPr>
          <p:cNvCxnSpPr/>
          <p:nvPr/>
        </p:nvCxnSpPr>
        <p:spPr>
          <a:xfrm rot="10800000">
            <a:off x="7518400" y="1893094"/>
            <a:ext cx="1730376" cy="259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5F46EE27-4F32-481D-93E0-A498B28BA9D8}"/>
              </a:ext>
            </a:extLst>
          </p:cNvPr>
          <p:cNvCxnSpPr>
            <a:stCxn id="22" idx="1"/>
          </p:cNvCxnSpPr>
          <p:nvPr/>
        </p:nvCxnSpPr>
        <p:spPr>
          <a:xfrm rot="10800000">
            <a:off x="7258050" y="2251075"/>
            <a:ext cx="1990726" cy="539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40741-1876-459A-B170-38574A99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Beispiel1: Statische Seite hosten auf </a:t>
            </a:r>
            <a:r>
              <a:rPr lang="de-DE" dirty="0" err="1"/>
              <a:t>Bitbucket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056AD-BEB3-40EE-B6B9-42D46806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>
                <a:solidFill>
                  <a:srgbClr val="FF0000"/>
                </a:solidFill>
              </a:rPr>
              <a:t>myusername</a:t>
            </a:r>
            <a:r>
              <a:rPr lang="de-DE" dirty="0"/>
              <a:t>.bitbucket.io</a:t>
            </a:r>
          </a:p>
          <a:p>
            <a:r>
              <a:rPr lang="de-DE" dirty="0"/>
              <a:t>Repository muss </a:t>
            </a:r>
            <a:r>
              <a:rPr lang="de-DE" dirty="0" err="1"/>
              <a:t>heissen</a:t>
            </a:r>
            <a:r>
              <a:rPr lang="de-DE" dirty="0"/>
              <a:t> wie Benutzernamen: </a:t>
            </a:r>
            <a:r>
              <a:rPr lang="de-DE" dirty="0" err="1">
                <a:solidFill>
                  <a:srgbClr val="FF0000"/>
                </a:solidFill>
              </a:rPr>
              <a:t>myusername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In root von Repository  soll </a:t>
            </a:r>
            <a:r>
              <a:rPr lang="de-DE" b="1" dirty="0"/>
              <a:t>index.html </a:t>
            </a:r>
            <a:r>
              <a:rPr lang="de-DE" dirty="0"/>
              <a:t>und andere Dateien sein</a:t>
            </a:r>
          </a:p>
          <a:p>
            <a:r>
              <a:rPr lang="de-DE" dirty="0"/>
              <a:t>JavaScript wird unterstützt, sonst keine aktiven Technologien wie PHP und 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scripting</a:t>
            </a:r>
            <a:endParaRPr lang="de-DE" dirty="0"/>
          </a:p>
          <a:p>
            <a:r>
              <a:rPr lang="de-DE" dirty="0"/>
              <a:t>Ähnliche </a:t>
            </a:r>
            <a:r>
              <a:rPr lang="de-DE" dirty="0" err="1"/>
              <a:t>hosting</a:t>
            </a:r>
            <a:r>
              <a:rPr lang="de-DE" dirty="0"/>
              <a:t> </a:t>
            </a:r>
            <a:r>
              <a:rPr lang="de-DE" dirty="0" err="1"/>
              <a:t>möglichkeit</a:t>
            </a:r>
            <a:r>
              <a:rPr lang="de-DE" dirty="0"/>
              <a:t> gibt es auch auf GitHub</a:t>
            </a:r>
          </a:p>
        </p:txBody>
      </p:sp>
    </p:spTree>
    <p:extLst>
      <p:ext uri="{BB962C8B-B14F-4D97-AF65-F5344CB8AC3E}">
        <p14:creationId xmlns:p14="http://schemas.microsoft.com/office/powerpoint/2010/main" val="27637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63875-2F30-4007-8DC6-6A271B01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Beispiel2: </a:t>
            </a:r>
            <a:r>
              <a:rPr lang="de-DE" dirty="0" err="1"/>
              <a:t>Bitbucket</a:t>
            </a:r>
            <a:r>
              <a:rPr lang="de-DE" dirty="0"/>
              <a:t> </a:t>
            </a:r>
            <a:r>
              <a:rPr lang="de-DE" dirty="0" err="1"/>
              <a:t>pipelines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B8518-C198-40B2-897E-9D83FF59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CONTINUOUS INTEGRATION AND DEPLOYMENT TOOL</a:t>
            </a:r>
          </a:p>
          <a:p>
            <a:r>
              <a:rPr lang="de-DE" dirty="0"/>
              <a:t>GIT Repository kann z.B. GIT </a:t>
            </a:r>
            <a:r>
              <a:rPr lang="de-DE" dirty="0" err="1"/>
              <a:t>repository</a:t>
            </a:r>
            <a:r>
              <a:rPr lang="de-DE" dirty="0"/>
              <a:t> automatisiert auf Amazon AWS S3(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hosting</a:t>
            </a:r>
            <a:r>
              <a:rPr lang="de-DE" dirty="0"/>
              <a:t>) und auf </a:t>
            </a:r>
            <a:r>
              <a:rPr lang="de-DE" dirty="0" err="1"/>
              <a:t>cloudfront</a:t>
            </a:r>
            <a:r>
              <a:rPr lang="de-DE" dirty="0"/>
              <a:t> integrieren</a:t>
            </a:r>
          </a:p>
          <a:p>
            <a:r>
              <a:rPr lang="de-DE" dirty="0"/>
              <a:t>Es gibt Docker Unterstützung</a:t>
            </a:r>
          </a:p>
          <a:p>
            <a:r>
              <a:rPr lang="de-DE" dirty="0"/>
              <a:t>Pipelines sind kostenlos (bis 50 min/Monat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), 1000 min kosten 10 USD/Monat</a:t>
            </a:r>
          </a:p>
          <a:p>
            <a:r>
              <a:rPr lang="de-DE" dirty="0"/>
              <a:t>Pipelines wollen </a:t>
            </a:r>
            <a:r>
              <a:rPr lang="de-DE" dirty="0" err="1"/>
              <a:t>einsatz</a:t>
            </a:r>
            <a:r>
              <a:rPr lang="de-DE" dirty="0"/>
              <a:t> von Jenkins ersetzen</a:t>
            </a:r>
          </a:p>
        </p:txBody>
      </p:sp>
    </p:spTree>
    <p:extLst>
      <p:ext uri="{BB962C8B-B14F-4D97-AF65-F5344CB8AC3E}">
        <p14:creationId xmlns:p14="http://schemas.microsoft.com/office/powerpoint/2010/main" val="26046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76AC-E8DD-4487-81B0-1141CB5B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BitBucket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</a:t>
            </a:r>
            <a:r>
              <a:rPr lang="de-DE" dirty="0" err="1"/>
              <a:t>screenshot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FC4443F-325F-49B9-ACDD-4AD35809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175" y="1465206"/>
            <a:ext cx="6805649" cy="52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7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A85B6-2FD5-4EC2-96AA-2D6FD82D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Beispiel3: </a:t>
            </a:r>
            <a:r>
              <a:rPr lang="de-DE" dirty="0" err="1"/>
              <a:t>Webhooks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05E00-9795-4649-BF25-A1DD6673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Integriert in </a:t>
            </a:r>
            <a:r>
              <a:rPr lang="de-DE" dirty="0" err="1"/>
              <a:t>Bitbucket</a:t>
            </a:r>
            <a:endParaRPr lang="de-DE" dirty="0"/>
          </a:p>
          <a:p>
            <a:r>
              <a:rPr lang="de-DE" dirty="0"/>
              <a:t>Nach jedem </a:t>
            </a:r>
            <a:r>
              <a:rPr lang="de-DE" dirty="0" err="1"/>
              <a:t>commit</a:t>
            </a:r>
            <a:r>
              <a:rPr lang="de-DE" dirty="0"/>
              <a:t>/push wird eine frei wählbare Seite aufgerufen</a:t>
            </a:r>
          </a:p>
          <a:p>
            <a:r>
              <a:rPr lang="de-DE" dirty="0"/>
              <a:t>Z.B. </a:t>
            </a:r>
            <a:r>
              <a:rPr lang="de-DE" dirty="0">
                <a:hlinkClick r:id="rId2"/>
              </a:rPr>
              <a:t>https://update.myhomepage.at/deployscript.php</a:t>
            </a:r>
            <a:endParaRPr lang="de-DE" dirty="0"/>
          </a:p>
          <a:p>
            <a:r>
              <a:rPr lang="de-DE" dirty="0"/>
              <a:t>Im </a:t>
            </a:r>
            <a:r>
              <a:rPr lang="de-DE" dirty="0" err="1"/>
              <a:t>Script</a:t>
            </a:r>
            <a:r>
              <a:rPr lang="de-DE" dirty="0"/>
              <a:t> wird die neueste Version zum Hoster geholt (pull) und danach die neue Version z.B. auf </a:t>
            </a:r>
            <a:r>
              <a:rPr lang="de-DE" dirty="0" err="1"/>
              <a:t>public_html</a:t>
            </a:r>
            <a:r>
              <a:rPr lang="de-DE" dirty="0"/>
              <a:t> Ordner </a:t>
            </a:r>
            <a:r>
              <a:rPr lang="de-DE" dirty="0" err="1"/>
              <a:t>rüberkopiert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Breitbild</PresentationFormat>
  <Paragraphs>45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Continuous Deployment mit GIT</vt:lpstr>
      <vt:lpstr>„Continuous everything“ Dschungel</vt:lpstr>
      <vt:lpstr> Continuous integration vs. continuous delivery vs. continuous deployment.</vt:lpstr>
      <vt:lpstr>GIT Ablauf ohne Autodeploy</vt:lpstr>
      <vt:lpstr>Überblick „Autodeploy“ mit GIT</vt:lpstr>
      <vt:lpstr>Beispiel1: Statische Seite hosten auf Bitbucket</vt:lpstr>
      <vt:lpstr>Beispiel2: Bitbucket pipelines</vt:lpstr>
      <vt:lpstr>BitBucket pipelines screenshot</vt:lpstr>
      <vt:lpstr>Beispiel3: Webhooks</vt:lpstr>
      <vt:lpstr>Beispiel4: Jenkins</vt:lpstr>
      <vt:lpstr>Jenkins continuous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Autodeploy mit GIT</dc:title>
  <dc:creator>Jiri Valenta</dc:creator>
  <cp:lastModifiedBy>Jiri Valenta</cp:lastModifiedBy>
  <cp:revision>17</cp:revision>
  <dcterms:created xsi:type="dcterms:W3CDTF">2017-09-23T10:50:24Z</dcterms:created>
  <dcterms:modified xsi:type="dcterms:W3CDTF">2017-09-23T14:13:57Z</dcterms:modified>
</cp:coreProperties>
</file>