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7T08:55:37.936"/>
    </inkml:context>
    <inkml:brush xml:id="br0">
      <inkml:brushProperty name="width" value="0.33333" units="cm"/>
      <inkml:brushProperty name="height" value="0.66667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9649 6835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7T08:55:44.008"/>
    </inkml:context>
    <inkml:brush xml:id="br0">
      <inkml:brushProperty name="width" value="0.33333" units="cm"/>
      <inkml:brushProperty name="height" value="0.66667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9711 6800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7T08:55:37.936"/>
    </inkml:context>
    <inkml:brush xml:id="br0">
      <inkml:brushProperty name="width" value="0.33333" units="cm"/>
      <inkml:brushProperty name="height" value="0.66667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9649 6835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07T08:55:44.008"/>
    </inkml:context>
    <inkml:brush xml:id="br0">
      <inkml:brushProperty name="width" value="0.33333" units="cm"/>
      <inkml:brushProperty name="height" value="0.66667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9711 6800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EAE0A-4CDC-4CAC-B92E-48035AFE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A7379-E746-468E-AE79-2D4084CE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7D363-C605-4CB2-8B7C-FB215BF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C8849-8BD3-4671-B4DD-06E5D253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868CE-5355-44CE-8FD5-689D94BF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68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874FB-F574-428A-8885-39CCEDFF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95C23-55A8-443E-A4A7-D6D350CA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231B7-2C80-4283-A69B-8724C6D3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5FB28-3110-4D96-AFDD-F533461F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11133-ADE6-482D-A4EC-26A3773A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E8EAC7-2472-4D43-8C73-7BD8D4377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20F4C0-CCCF-42C4-97B4-BC76EEDF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941A6-4228-4C87-9EE5-C0E8A2B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7ED11-A39C-4C95-901C-869213A1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A839F-5B08-41E3-8611-8394A8FF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3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D1F65-CF64-48F5-A9CA-1B79DD5D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589D-4891-4104-8DF3-5B08BB0C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25DFA-E7E0-4A41-8E70-F9993A2B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C8FF4-0410-40F2-B1B8-128AF970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C49BF-7FCD-46A8-9216-BE6BF722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31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00CB4-4396-4E39-AE47-D1D4D8D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C2D8D-6E55-4B94-9BFB-408C8BB2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D2D28-CAB8-40FE-BAC4-ACF63645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E38BD-5FF7-4E82-BA42-19B42E54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221B0-93D0-4C2C-B923-58CCB919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ECD5D-BD78-4606-A489-8BBFDAD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D7CD1-8B60-4D87-B78E-B107B191E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9D6521-5E6D-42C6-83E0-4BDE33C30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B0F2F5-5B4C-4C43-A2E5-8A3EAE1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634E-54EB-41C7-BABC-80A2D42E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6BDF3D-D7EC-426B-BA66-C9FFC53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36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97F44-E3A2-42A5-9EF6-D2C26424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EE6BC9-22EC-41E9-B140-4F15F84F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19CC6-C180-45DB-BE5B-47CDBB0B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934591-84F5-4DED-AFE9-D1B2EA139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3914E7-E336-4790-BDC0-01D8D687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1D7240-DD0B-4965-8B9B-4C54988A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4A2830-84D8-40AC-9D78-DC39C766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C08F29-BA8F-4ABF-803F-DFAE8C6A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0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420A-324C-488E-A5E1-F8E9A257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8034E-42B9-4FAE-9598-BCE351AC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D91E68-773B-4968-9E55-C765FAB8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725619-0A00-4F78-BB5D-4FE2E29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0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3D4E4C-37A1-4DF3-B31C-D5410814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B3E13-5FE2-4E35-B000-4BF388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7F41E-5882-4464-AED3-2DCEE198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8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7C135-4B56-44B8-9FB6-2FAD29AF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BC89A-345B-4D63-97C1-61956610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8AA83-F6D1-4B98-8777-2226DE2D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3613E-A8DF-47B4-B04D-9F01892B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7C0E92-23E3-45DC-BC09-4823F19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AA43C-09F0-42C6-9017-0AF5AED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34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B21B-4109-451E-9B34-D43AFB0E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BCE04F-F8AA-48DA-8B7C-622CD00E7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BDF099-90A8-4C6B-93C2-602EB8E1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774EF-D02F-4500-82EB-89FF2BFD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165AC-9462-4831-911C-8AF1DE10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F6651-102C-459E-AC55-753449F2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052DA2-480A-44FF-9311-FC3A85B2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79279-9AED-4E91-B94B-01F1E0B1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0C647-6472-42BE-BA71-6DCF3FA4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5DCF-6F90-46FE-9024-C871B6346B34}" type="datetimeFigureOut">
              <a:rPr lang="de-DE" smtClean="0"/>
              <a:t>07.10.2017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B8663-1517-48A6-87B7-76A791CA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12402-A5F2-42F0-AA99-1B932BFC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AEE0-6BD0-4D9D-B1E4-166461C54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2807F-95F6-4975-96A2-BD5798207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4711C6-9422-49E8-9FF9-0BB9C7FB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76" y="3602038"/>
            <a:ext cx="10125636" cy="1655762"/>
          </a:xfrm>
        </p:spPr>
        <p:txBody>
          <a:bodyPr/>
          <a:lstStyle/>
          <a:p>
            <a:r>
              <a:rPr lang="de-DE" dirty="0"/>
              <a:t>Simpler Schnellaufbau eigener öffentlichen GIT-Infrastruktur in paar Minuten</a:t>
            </a:r>
          </a:p>
        </p:txBody>
      </p:sp>
    </p:spTree>
    <p:extLst>
      <p:ext uri="{BB962C8B-B14F-4D97-AF65-F5344CB8AC3E}">
        <p14:creationId xmlns:p14="http://schemas.microsoft.com/office/powerpoint/2010/main" val="166949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87C8D-4BC4-4CFE-8E9B-3D5A5ADE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D69595-DBDD-4EFE-BB7C-1760D37BD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4918456"/>
            <a:ext cx="1630680" cy="1630680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CC614BC6-9500-4461-8D0E-6142D4B7C838}"/>
              </a:ext>
            </a:extLst>
          </p:cNvPr>
          <p:cNvSpPr/>
          <p:nvPr/>
        </p:nvSpPr>
        <p:spPr>
          <a:xfrm>
            <a:off x="4248150" y="1847850"/>
            <a:ext cx="2647950" cy="14287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047305A-AB08-4FC7-B167-F2715042525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596588" y="3168650"/>
            <a:ext cx="1670501" cy="13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51C557A-BE02-454C-99C6-9EDE9D3DA432}"/>
              </a:ext>
            </a:extLst>
          </p:cNvPr>
          <p:cNvSpPr/>
          <p:nvPr/>
        </p:nvSpPr>
        <p:spPr>
          <a:xfrm>
            <a:off x="7112369" y="2292350"/>
            <a:ext cx="1898281" cy="539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täglich Backup</a:t>
            </a:r>
          </a:p>
        </p:txBody>
      </p:sp>
      <p:sp>
        <p:nvSpPr>
          <p:cNvPr id="19" name="Wolke 18">
            <a:extLst>
              <a:ext uri="{FF2B5EF4-FFF2-40B4-BE49-F238E27FC236}">
                <a16:creationId xmlns:a16="http://schemas.microsoft.com/office/drawing/2014/main" id="{1A4A4B80-477B-4809-88E8-99D3AFB2EDB2}"/>
              </a:ext>
            </a:extLst>
          </p:cNvPr>
          <p:cNvSpPr/>
          <p:nvPr/>
        </p:nvSpPr>
        <p:spPr>
          <a:xfrm>
            <a:off x="9467850" y="2057400"/>
            <a:ext cx="1885950" cy="111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Backhub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B56661-6874-451A-9F45-3431A61EEC0A}"/>
              </a:ext>
            </a:extLst>
          </p:cNvPr>
          <p:cNvSpPr txBox="1"/>
          <p:nvPr/>
        </p:nvSpPr>
        <p:spPr>
          <a:xfrm>
            <a:off x="1676400" y="4549124"/>
            <a:ext cx="184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GitHub Desktop 1</a:t>
            </a:r>
          </a:p>
        </p:txBody>
      </p:sp>
      <p:pic>
        <p:nvPicPr>
          <p:cNvPr id="22" name="Inhaltsplatzhalter 4">
            <a:extLst>
              <a:ext uri="{FF2B5EF4-FFF2-40B4-BE49-F238E27FC236}">
                <a16:creationId xmlns:a16="http://schemas.microsoft.com/office/drawing/2014/main" id="{16AA6982-18B3-4D08-9A6C-7C8A8EF7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81" y="4918456"/>
            <a:ext cx="1630680" cy="163068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A413FD1-E631-47EC-9E07-83763A2CCB7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880727" y="3378394"/>
            <a:ext cx="297652" cy="117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526903E-B30E-4AD7-982C-AB752CFE5075}"/>
              </a:ext>
            </a:extLst>
          </p:cNvPr>
          <p:cNvSpPr txBox="1"/>
          <p:nvPr/>
        </p:nvSpPr>
        <p:spPr>
          <a:xfrm>
            <a:off x="3960539" y="4549124"/>
            <a:ext cx="184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GitHub Desktop 2</a:t>
            </a:r>
          </a:p>
        </p:txBody>
      </p:sp>
      <p:pic>
        <p:nvPicPr>
          <p:cNvPr id="25" name="Inhaltsplatzhalter 4">
            <a:extLst>
              <a:ext uri="{FF2B5EF4-FFF2-40B4-BE49-F238E27FC236}">
                <a16:creationId xmlns:a16="http://schemas.microsoft.com/office/drawing/2014/main" id="{1884F1DD-E842-484C-892A-5AF39085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67" y="4918456"/>
            <a:ext cx="1630680" cy="163068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F2CFBE8-0D75-4D3F-A857-16A7E508BCE6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156150" y="3276600"/>
            <a:ext cx="1040237" cy="127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4B29EAE-9B2E-42B8-804B-9B7F47D7E0C9}"/>
              </a:ext>
            </a:extLst>
          </p:cNvPr>
          <p:cNvSpPr txBox="1"/>
          <p:nvPr/>
        </p:nvSpPr>
        <p:spPr>
          <a:xfrm>
            <a:off x="6276199" y="4549124"/>
            <a:ext cx="184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GitHub Desktop 3</a:t>
            </a:r>
          </a:p>
        </p:txBody>
      </p:sp>
    </p:spTree>
    <p:extLst>
      <p:ext uri="{BB962C8B-B14F-4D97-AF65-F5344CB8AC3E}">
        <p14:creationId xmlns:p14="http://schemas.microsoft.com/office/powerpoint/2010/main" val="37344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CD6679-5B03-45EC-AFA1-FD006DC9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53"/>
            <a:ext cx="12192000" cy="65962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3F9EB0CD-5EE2-43DD-A891-DF691BC96ABC}"/>
                  </a:ext>
                </a:extLst>
              </p14:cNvPr>
              <p14:cNvContentPartPr/>
              <p14:nvPr/>
            </p14:nvContentPartPr>
            <p14:xfrm>
              <a:off x="6229250" y="4813250"/>
              <a:ext cx="240" cy="24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3F9EB0CD-5EE2-43DD-A891-DF691BC96A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410" y="4733330"/>
                <a:ext cx="79920" cy="1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1BB3C4A-A9EA-48F5-A56D-3D6A8CB81E05}"/>
                  </a:ext>
                </a:extLst>
              </p14:cNvPr>
              <p14:cNvContentPartPr/>
              <p14:nvPr/>
            </p14:nvContentPartPr>
            <p14:xfrm>
              <a:off x="6273650" y="4787810"/>
              <a:ext cx="240" cy="2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1BB3C4A-A9EA-48F5-A56D-3D6A8CB81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810" y="4707890"/>
                <a:ext cx="79920" cy="160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2F1B1E7E-E814-4428-BF7B-81F83C731C4E}"/>
              </a:ext>
            </a:extLst>
          </p:cNvPr>
          <p:cNvSpPr/>
          <p:nvPr/>
        </p:nvSpPr>
        <p:spPr>
          <a:xfrm>
            <a:off x="7920318" y="0"/>
            <a:ext cx="420220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GitHub</a:t>
            </a:r>
          </a:p>
        </p:txBody>
      </p:sp>
      <p:sp>
        <p:nvSpPr>
          <p:cNvPr id="12" name="Pfeil: nach oben 11">
            <a:extLst>
              <a:ext uri="{FF2B5EF4-FFF2-40B4-BE49-F238E27FC236}">
                <a16:creationId xmlns:a16="http://schemas.microsoft.com/office/drawing/2014/main" id="{326B7C0E-958E-40AB-9D8A-A449CE063C3E}"/>
              </a:ext>
            </a:extLst>
          </p:cNvPr>
          <p:cNvSpPr/>
          <p:nvPr/>
        </p:nvSpPr>
        <p:spPr>
          <a:xfrm rot="14991713">
            <a:off x="10209728" y="3179429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43172FC-A577-4647-9583-2E0735D9128C}"/>
              </a:ext>
            </a:extLst>
          </p:cNvPr>
          <p:cNvSpPr/>
          <p:nvPr/>
        </p:nvSpPr>
        <p:spPr>
          <a:xfrm>
            <a:off x="7080669" y="4433064"/>
            <a:ext cx="4619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New </a:t>
            </a:r>
            <a:r>
              <a:rPr lang="de-DE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repository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2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B19EED-D5BB-4F7B-94AF-F192B844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72250"/>
          </a:xfrm>
          <a:prstGeom prst="rect">
            <a:avLst/>
          </a:prstGeom>
        </p:spPr>
      </p:pic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4993503F-93D2-431F-A0DC-950002BBB1C0}"/>
              </a:ext>
            </a:extLst>
          </p:cNvPr>
          <p:cNvSpPr/>
          <p:nvPr/>
        </p:nvSpPr>
        <p:spPr>
          <a:xfrm rot="3646530">
            <a:off x="2254589" y="3483141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0CE27C-C3FC-456F-91BE-CE7D09AD02FE}"/>
              </a:ext>
            </a:extLst>
          </p:cNvPr>
          <p:cNvSpPr/>
          <p:nvPr/>
        </p:nvSpPr>
        <p:spPr>
          <a:xfrm>
            <a:off x="1132217" y="4390561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8EA5677D-FB0F-4E85-9AD1-A2ABF6E48EFE}"/>
              </a:ext>
            </a:extLst>
          </p:cNvPr>
          <p:cNvSpPr/>
          <p:nvPr/>
        </p:nvSpPr>
        <p:spPr>
          <a:xfrm rot="16045722">
            <a:off x="7130578" y="1623613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1BBA5F-374F-4B61-8A09-E70DD8E92421}"/>
              </a:ext>
            </a:extLst>
          </p:cNvPr>
          <p:cNvSpPr/>
          <p:nvPr/>
        </p:nvSpPr>
        <p:spPr>
          <a:xfrm>
            <a:off x="8325944" y="1994628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1.</a:t>
            </a:r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BD76A888-83BF-412B-9471-D1F4F0B14FF6}"/>
              </a:ext>
            </a:extLst>
          </p:cNvPr>
          <p:cNvSpPr/>
          <p:nvPr/>
        </p:nvSpPr>
        <p:spPr>
          <a:xfrm rot="16200000">
            <a:off x="5392236" y="4560691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D41531A-032D-447D-AEAC-7AA61D094B3A}"/>
              </a:ext>
            </a:extLst>
          </p:cNvPr>
          <p:cNvSpPr/>
          <p:nvPr/>
        </p:nvSpPr>
        <p:spPr>
          <a:xfrm>
            <a:off x="6576113" y="4951867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7818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CD6679-5B03-45EC-AFA1-FD006DC9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53"/>
            <a:ext cx="12192000" cy="65962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3F9EB0CD-5EE2-43DD-A891-DF691BC96ABC}"/>
                  </a:ext>
                </a:extLst>
              </p14:cNvPr>
              <p14:cNvContentPartPr/>
              <p14:nvPr/>
            </p14:nvContentPartPr>
            <p14:xfrm>
              <a:off x="6229250" y="4813250"/>
              <a:ext cx="240" cy="24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3F9EB0CD-5EE2-43DD-A891-DF691BC96A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410" y="4733330"/>
                <a:ext cx="79920" cy="1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1BB3C4A-A9EA-48F5-A56D-3D6A8CB81E05}"/>
                  </a:ext>
                </a:extLst>
              </p14:cNvPr>
              <p14:cNvContentPartPr/>
              <p14:nvPr/>
            </p14:nvContentPartPr>
            <p14:xfrm>
              <a:off x="6273650" y="4787810"/>
              <a:ext cx="240" cy="2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1BB3C4A-A9EA-48F5-A56D-3D6A8CB81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810" y="4707890"/>
                <a:ext cx="79920" cy="160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2F1B1E7E-E814-4428-BF7B-81F83C731C4E}"/>
              </a:ext>
            </a:extLst>
          </p:cNvPr>
          <p:cNvSpPr/>
          <p:nvPr/>
        </p:nvSpPr>
        <p:spPr>
          <a:xfrm>
            <a:off x="7920318" y="0"/>
            <a:ext cx="420220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GitHub</a:t>
            </a:r>
          </a:p>
        </p:txBody>
      </p:sp>
      <p:sp>
        <p:nvSpPr>
          <p:cNvPr id="12" name="Pfeil: nach oben 11">
            <a:extLst>
              <a:ext uri="{FF2B5EF4-FFF2-40B4-BE49-F238E27FC236}">
                <a16:creationId xmlns:a16="http://schemas.microsoft.com/office/drawing/2014/main" id="{326B7C0E-958E-40AB-9D8A-A449CE063C3E}"/>
              </a:ext>
            </a:extLst>
          </p:cNvPr>
          <p:cNvSpPr/>
          <p:nvPr/>
        </p:nvSpPr>
        <p:spPr>
          <a:xfrm rot="14991713">
            <a:off x="8522123" y="3973960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16E7195-D557-4419-9E41-2F09BFC8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3" y="0"/>
            <a:ext cx="9975273" cy="6858000"/>
          </a:xfrm>
          <a:prstGeom prst="rect">
            <a:avLst/>
          </a:prstGeom>
        </p:spPr>
      </p:pic>
      <p:sp>
        <p:nvSpPr>
          <p:cNvPr id="3" name="Pfeil: nach oben 2">
            <a:extLst>
              <a:ext uri="{FF2B5EF4-FFF2-40B4-BE49-F238E27FC236}">
                <a16:creationId xmlns:a16="http://schemas.microsoft.com/office/drawing/2014/main" id="{8A19E36A-49B7-4595-8A1C-5F8920F9657A}"/>
              </a:ext>
            </a:extLst>
          </p:cNvPr>
          <p:cNvSpPr/>
          <p:nvPr/>
        </p:nvSpPr>
        <p:spPr>
          <a:xfrm rot="17566929">
            <a:off x="2682947" y="17223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CA295089-60A8-4551-BA29-5D5D2966C304}"/>
              </a:ext>
            </a:extLst>
          </p:cNvPr>
          <p:cNvSpPr/>
          <p:nvPr/>
        </p:nvSpPr>
        <p:spPr>
          <a:xfrm rot="15166812">
            <a:off x="4330235" y="3899627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AAFB5778-E7F4-4846-B5FA-1182011AC19A}"/>
              </a:ext>
            </a:extLst>
          </p:cNvPr>
          <p:cNvSpPr/>
          <p:nvPr/>
        </p:nvSpPr>
        <p:spPr>
          <a:xfrm rot="16200000">
            <a:off x="4425486" y="5674123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AFE99F6F-FBFE-4CAD-A473-11F3AE0A6602}"/>
              </a:ext>
            </a:extLst>
          </p:cNvPr>
          <p:cNvSpPr/>
          <p:nvPr/>
        </p:nvSpPr>
        <p:spPr>
          <a:xfrm rot="18585926">
            <a:off x="7524285" y="654777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67963B-D6D4-40CA-A64B-32E5BDA7C642}"/>
              </a:ext>
            </a:extLst>
          </p:cNvPr>
          <p:cNvSpPr/>
          <p:nvPr/>
        </p:nvSpPr>
        <p:spPr>
          <a:xfrm>
            <a:off x="3794522" y="901005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E27995-52DE-4B09-9526-C9A8631A4DB5}"/>
              </a:ext>
            </a:extLst>
          </p:cNvPr>
          <p:cNvSpPr/>
          <p:nvPr/>
        </p:nvSpPr>
        <p:spPr>
          <a:xfrm>
            <a:off x="8523616" y="1824335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5.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717F47-814D-41ED-B1BB-CD39017D3866}"/>
              </a:ext>
            </a:extLst>
          </p:cNvPr>
          <p:cNvSpPr/>
          <p:nvPr/>
        </p:nvSpPr>
        <p:spPr>
          <a:xfrm>
            <a:off x="5609363" y="6072485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</a:t>
            </a:r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6A61179-75CA-48AF-999F-51BEDDFA6269}"/>
              </a:ext>
            </a:extLst>
          </p:cNvPr>
          <p:cNvSpPr/>
          <p:nvPr/>
        </p:nvSpPr>
        <p:spPr>
          <a:xfrm>
            <a:off x="5507366" y="3887195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26B60A-BD46-48E6-AF69-E0E1995BD598}"/>
              </a:ext>
            </a:extLst>
          </p:cNvPr>
          <p:cNvSpPr/>
          <p:nvPr/>
        </p:nvSpPr>
        <p:spPr>
          <a:xfrm>
            <a:off x="7395115" y="-88195"/>
            <a:ext cx="4739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GitHub Desktop</a:t>
            </a:r>
          </a:p>
        </p:txBody>
      </p:sp>
      <p:sp>
        <p:nvSpPr>
          <p:cNvPr id="14" name="Pfeil: nach oben 13">
            <a:extLst>
              <a:ext uri="{FF2B5EF4-FFF2-40B4-BE49-F238E27FC236}">
                <a16:creationId xmlns:a16="http://schemas.microsoft.com/office/drawing/2014/main" id="{5B1F7793-155E-4E2D-B86D-EBE4F4FCB708}"/>
              </a:ext>
            </a:extLst>
          </p:cNvPr>
          <p:cNvSpPr/>
          <p:nvPr/>
        </p:nvSpPr>
        <p:spPr>
          <a:xfrm rot="16200000">
            <a:off x="3078247" y="1724166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E7E867-B213-4650-B8C6-ED8F387BA1EA}"/>
              </a:ext>
            </a:extLst>
          </p:cNvPr>
          <p:cNvSpPr/>
          <p:nvPr/>
        </p:nvSpPr>
        <p:spPr>
          <a:xfrm>
            <a:off x="4262123" y="2121798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5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9195E4-9D74-4263-98ED-BCD2B998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4" y="0"/>
            <a:ext cx="12192000" cy="650047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A94797B-3B81-4FE0-B236-795B274A3DE9}"/>
              </a:ext>
            </a:extLst>
          </p:cNvPr>
          <p:cNvSpPr/>
          <p:nvPr/>
        </p:nvSpPr>
        <p:spPr>
          <a:xfrm>
            <a:off x="879323" y="634271"/>
            <a:ext cx="3494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highlight>
                  <a:srgbClr val="C0C0C0"/>
                </a:highlight>
              </a:rPr>
              <a:t>Backhub.co</a:t>
            </a:r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2BB74A15-0B4E-4BB5-AF9F-4753C84B2827}"/>
              </a:ext>
            </a:extLst>
          </p:cNvPr>
          <p:cNvSpPr/>
          <p:nvPr/>
        </p:nvSpPr>
        <p:spPr>
          <a:xfrm rot="15922224">
            <a:off x="3409680" y="-510636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7">
            <a:extLst>
              <a:ext uri="{FF2B5EF4-FFF2-40B4-BE49-F238E27FC236}">
                <a16:creationId xmlns:a16="http://schemas.microsoft.com/office/drawing/2014/main" id="{740B324E-A8DB-4B5E-8453-37493209ECDC}"/>
              </a:ext>
            </a:extLst>
          </p:cNvPr>
          <p:cNvSpPr/>
          <p:nvPr/>
        </p:nvSpPr>
        <p:spPr>
          <a:xfrm rot="19851046">
            <a:off x="10198204" y="1241965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14C85EE-1F33-4299-B75B-C174E823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63"/>
            <a:ext cx="12192000" cy="6500474"/>
          </a:xfrm>
          <a:prstGeom prst="rect">
            <a:avLst/>
          </a:prstGeom>
        </p:spPr>
      </p:pic>
      <p:sp>
        <p:nvSpPr>
          <p:cNvPr id="3" name="Pfeil: nach oben 2">
            <a:extLst>
              <a:ext uri="{FF2B5EF4-FFF2-40B4-BE49-F238E27FC236}">
                <a16:creationId xmlns:a16="http://schemas.microsoft.com/office/drawing/2014/main" id="{685F745D-7882-4187-8F1A-0A1E8C1FD9B9}"/>
              </a:ext>
            </a:extLst>
          </p:cNvPr>
          <p:cNvSpPr/>
          <p:nvPr/>
        </p:nvSpPr>
        <p:spPr>
          <a:xfrm rot="20426700">
            <a:off x="2377555" y="3404903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071683-8CD2-4D23-9BE3-EBFB94AA100B}"/>
              </a:ext>
            </a:extLst>
          </p:cNvPr>
          <p:cNvSpPr/>
          <p:nvPr/>
        </p:nvSpPr>
        <p:spPr>
          <a:xfrm>
            <a:off x="2776059" y="5031662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1.</a:t>
            </a:r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F749E414-2DF8-44F1-84F8-AD9D3FF188E7}"/>
              </a:ext>
            </a:extLst>
          </p:cNvPr>
          <p:cNvSpPr/>
          <p:nvPr/>
        </p:nvSpPr>
        <p:spPr>
          <a:xfrm rot="10299499">
            <a:off x="8214290" y="3186315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A58BBB-0547-450E-A030-D2C313A1C8FE}"/>
              </a:ext>
            </a:extLst>
          </p:cNvPr>
          <p:cNvSpPr/>
          <p:nvPr/>
        </p:nvSpPr>
        <p:spPr>
          <a:xfrm>
            <a:off x="7999223" y="2367583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A7846C8F-2EED-416F-95DE-E3EE434927A6}"/>
              </a:ext>
            </a:extLst>
          </p:cNvPr>
          <p:cNvSpPr/>
          <p:nvPr/>
        </p:nvSpPr>
        <p:spPr>
          <a:xfrm rot="9558753">
            <a:off x="10650238" y="3330068"/>
            <a:ext cx="552913" cy="18148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AF6F9B-650C-4A5D-B70D-D757B870F16D}"/>
              </a:ext>
            </a:extLst>
          </p:cNvPr>
          <p:cNvSpPr/>
          <p:nvPr/>
        </p:nvSpPr>
        <p:spPr>
          <a:xfrm rot="21547584">
            <a:off x="10183927" y="2588343"/>
            <a:ext cx="72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</a:t>
            </a:r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4DED62-C4AB-46C5-BA87-54B04A635F6C}"/>
              </a:ext>
            </a:extLst>
          </p:cNvPr>
          <p:cNvSpPr/>
          <p:nvPr/>
        </p:nvSpPr>
        <p:spPr>
          <a:xfrm>
            <a:off x="8600161" y="282290"/>
            <a:ext cx="3494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highlight>
                  <a:srgbClr val="C0C0C0"/>
                </a:highlight>
              </a:rPr>
              <a:t>Backhub.co</a:t>
            </a:r>
          </a:p>
        </p:txBody>
      </p:sp>
    </p:spTree>
    <p:extLst>
      <p:ext uri="{BB962C8B-B14F-4D97-AF65-F5344CB8AC3E}">
        <p14:creationId xmlns:p14="http://schemas.microsoft.com/office/powerpoint/2010/main" val="37884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GitHub</vt:lpstr>
      <vt:lpstr>Überblick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Jiri Valenta</dc:creator>
  <cp:lastModifiedBy>Jiri Valenta</cp:lastModifiedBy>
  <cp:revision>13</cp:revision>
  <dcterms:created xsi:type="dcterms:W3CDTF">2017-10-07T07:47:02Z</dcterms:created>
  <dcterms:modified xsi:type="dcterms:W3CDTF">2017-10-07T10:14:50Z</dcterms:modified>
</cp:coreProperties>
</file>