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61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8T13:26:08.115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BB5D9006-24D7-4A49-B08B-FFC6F8DB82CE}" emma:medium="tactile" emma:mode="ink">
          <msink:context xmlns:msink="http://schemas.microsoft.com/ink/2010/main" type="writingRegion" rotatedBoundingBox="10618,4180 10776,4180 10776,4356 10618,4356"/>
        </emma:interpretation>
      </emma:emma>
    </inkml:annotationXML>
    <inkml:traceGroup>
      <inkml:annotationXML>
        <emma:emma xmlns:emma="http://www.w3.org/2003/04/emma" version="1.0">
          <emma:interpretation id="{25FF13AC-94A2-49F9-AAED-50E7EC3135FA}" emma:medium="tactile" emma:mode="ink">
            <msink:context xmlns:msink="http://schemas.microsoft.com/ink/2010/main" type="paragraph" rotatedBoundingBox="10618,4180 10776,4180 10776,4356 10618,43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6322A2-0634-45CE-8176-BEBBC8EAB42F}" emma:medium="tactile" emma:mode="ink">
              <msink:context xmlns:msink="http://schemas.microsoft.com/ink/2010/main" type="line" rotatedBoundingBox="10618,4180 10776,4180 10776,4356 10618,4356"/>
            </emma:interpretation>
          </emma:emma>
        </inkml:annotationXML>
        <inkml:traceGroup>
          <inkml:annotationXML>
            <emma:emma xmlns:emma="http://www.w3.org/2003/04/emma" version="1.0">
              <emma:interpretation id="{96D04BB8-50D6-48EB-BD2A-576A774EF1F1}" emma:medium="tactile" emma:mode="ink">
                <msink:context xmlns:msink="http://schemas.microsoft.com/ink/2010/main" type="inkWord" rotatedBoundingBox="10618,4180 10776,4180 10776,4356 10618,4356"/>
              </emma:interpretation>
              <emma:one-of disjunction-type="recognition" id="oneOf0">
                <emma:interpretation id="interp0" emma:lang="de-DE" emma:confidence="0">
                  <emma:literal>/</emma:literal>
                </emma:interpretation>
                <emma:interpretation id="interp1" emma:lang="de-DE" emma:confidence="0">
                  <emma:literal>,</emma:literal>
                </emma:interpretation>
                <emma:interpretation id="interp2" emma:lang="de-DE" emma:confidence="0">
                  <emma:literal>'</emma:literal>
                </emma:interpretation>
                <emma:interpretation id="interp3" emma:lang="de-DE" emma:confidence="0">
                  <emma:literal>l</emma:literal>
                </emma:interpretation>
                <emma:interpretation id="interp4" emma:lang="de-DE" emma:confidence="0">
                  <emma:literal>I</emma:literal>
                </emma:interpretation>
              </emma:one-of>
            </emma:emma>
          </inkml:annotationXML>
          <inkml:trace contextRef="#ctx0" brushRef="#br0">6465 2240 1441,'-18'18'1153,"1"-18"-1153,17 0 0,0 0-96,0 17-96,-18-17-128,1 18-289,0 18 289,-19-19 32,18 18 224,1-17-96,17-1 160,0-17-545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8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83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4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8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1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17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0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7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08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4FFB-AAD8-4FAD-8F4A-44967DA4F66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5C9A-8A33-49CC-BFC7-B3CD5B3A0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84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tply.com/render/7150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MySQL,PHP</a:t>
            </a:r>
            <a:r>
              <a:rPr lang="de-DE" dirty="0"/>
              <a:t> und Bootstrap</a:t>
            </a:r>
            <a:br>
              <a:rPr lang="de-DE" dirty="0"/>
            </a:br>
            <a:r>
              <a:rPr lang="de-DE" dirty="0"/>
              <a:t>in einem 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/>
              <p14:cNvContentPartPr/>
              <p14:nvPr/>
            </p14:nvContentPartPr>
            <p14:xfrm>
              <a:off x="3822530" y="1504850"/>
              <a:ext cx="57360" cy="6384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0726" y="1503047"/>
                <a:ext cx="60968" cy="674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03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$_GET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 wird in der Adressenzeile angezeigt (Klartext)</a:t>
            </a:r>
          </a:p>
          <a:p>
            <a:r>
              <a:rPr lang="de-DE" dirty="0"/>
              <a:t>Verwendung z.B. für Seitenorganisation</a:t>
            </a:r>
          </a:p>
          <a:p>
            <a:r>
              <a:rPr lang="de-DE" dirty="0"/>
              <a:t>Lebensdauer: nur einmalige Parameterübergabe</a:t>
            </a:r>
          </a:p>
          <a:p>
            <a:r>
              <a:rPr lang="de-DE" dirty="0" err="1"/>
              <a:t>href</a:t>
            </a:r>
            <a:r>
              <a:rPr lang="de-DE" dirty="0"/>
              <a:t>="</a:t>
            </a:r>
            <a:r>
              <a:rPr lang="de-DE" dirty="0" err="1"/>
              <a:t>index.php?page</a:t>
            </a:r>
            <a:r>
              <a:rPr lang="de-DE" dirty="0"/>
              <a:t>=</a:t>
            </a:r>
            <a:r>
              <a:rPr lang="de-DE" dirty="0" err="1">
                <a:solidFill>
                  <a:srgbClr val="FF0000"/>
                </a:solidFill>
              </a:rPr>
              <a:t>spielartenTermine</a:t>
            </a:r>
            <a:r>
              <a:rPr lang="de-DE" dirty="0" err="1"/>
              <a:t>&amp;</a:t>
            </a:r>
            <a:r>
              <a:rPr lang="de-DE" dirty="0" err="1">
                <a:solidFill>
                  <a:srgbClr val="FF0000"/>
                </a:solidFill>
              </a:rPr>
              <a:t>spielart_PK</a:t>
            </a:r>
            <a:r>
              <a:rPr lang="de-DE" dirty="0">
                <a:solidFill>
                  <a:srgbClr val="FF0000"/>
                </a:solidFill>
              </a:rPr>
              <a:t>=3</a:t>
            </a:r>
            <a:r>
              <a:rPr lang="de-DE" dirty="0"/>
              <a:t>“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echo 'Hallo ' . </a:t>
            </a:r>
            <a:r>
              <a:rPr lang="en-US" dirty="0" err="1"/>
              <a:t>htmlspecialchars</a:t>
            </a:r>
            <a:r>
              <a:rPr lang="en-US" dirty="0">
                <a:solidFill>
                  <a:srgbClr val="FF0000"/>
                </a:solidFill>
              </a:rPr>
              <a:t>($_GET["name"])</a:t>
            </a:r>
            <a:r>
              <a:rPr lang="en-US" dirty="0"/>
              <a:t> . '!';</a:t>
            </a:r>
            <a:br>
              <a:rPr lang="en-US" dirty="0"/>
            </a:br>
            <a:r>
              <a:rPr lang="en-US" dirty="0"/>
              <a:t>?&gt;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3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$_POST 1. </a:t>
            </a:r>
            <a:r>
              <a:rPr lang="de-DE" dirty="0"/>
              <a:t>(Parameter schicken)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 wird versteckt versendet (aber Klartext, nicht Verschlüsselt)</a:t>
            </a:r>
          </a:p>
          <a:p>
            <a:r>
              <a:rPr lang="de-DE" dirty="0"/>
              <a:t>Übergabe von versteckten Parametern (z. B. Formulare)</a:t>
            </a:r>
          </a:p>
          <a:p>
            <a:r>
              <a:rPr lang="de-DE" dirty="0"/>
              <a:t>Lebensdauer: nur einmalige Parameterübergabe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/>
              <a:t>&lt;form </a:t>
            </a:r>
            <a:r>
              <a:rPr lang="de-DE" sz="2000" dirty="0" err="1"/>
              <a:t>action</a:t>
            </a:r>
            <a:r>
              <a:rPr lang="de-DE" sz="2000" dirty="0"/>
              <a:t>="seite2.php" </a:t>
            </a:r>
            <a:r>
              <a:rPr lang="de-DE" sz="2000" dirty="0" err="1"/>
              <a:t>method</a:t>
            </a:r>
            <a:r>
              <a:rPr lang="de-DE" sz="2000" dirty="0"/>
              <a:t>="</a:t>
            </a:r>
            <a:r>
              <a:rPr lang="de-DE" sz="2000" dirty="0" err="1"/>
              <a:t>post</a:t>
            </a:r>
            <a:r>
              <a:rPr lang="de-DE" sz="2000" dirty="0"/>
              <a:t>"</a:t>
            </a:r>
            <a:r>
              <a:rPr lang="de-DE" sz="2000" b="1" dirty="0"/>
              <a:t>&gt;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Vorname: </a:t>
            </a:r>
            <a:r>
              <a:rPr lang="de-DE" sz="2000" b="1" dirty="0"/>
              <a:t>&lt;</a:t>
            </a:r>
            <a:r>
              <a:rPr lang="de-DE" sz="2000" b="1" dirty="0" err="1"/>
              <a:t>input</a:t>
            </a:r>
            <a:r>
              <a:rPr lang="de-DE" sz="2000" b="1" dirty="0"/>
              <a:t> </a:t>
            </a:r>
            <a:r>
              <a:rPr lang="de-DE" sz="2000" dirty="0"/>
              <a:t>type="</a:t>
            </a:r>
            <a:r>
              <a:rPr lang="de-DE" sz="2000" dirty="0" err="1"/>
              <a:t>text</a:t>
            </a:r>
            <a:r>
              <a:rPr lang="de-DE" sz="2000" dirty="0"/>
              <a:t>" </a:t>
            </a:r>
            <a:r>
              <a:rPr lang="de-DE" sz="2000" dirty="0" err="1"/>
              <a:t>name</a:t>
            </a:r>
            <a:r>
              <a:rPr lang="de-DE" sz="2000" dirty="0"/>
              <a:t>="</a:t>
            </a:r>
            <a:r>
              <a:rPr lang="de-DE" sz="2000" dirty="0" err="1"/>
              <a:t>vorname</a:t>
            </a:r>
            <a:r>
              <a:rPr lang="de-DE" sz="2000" dirty="0"/>
              <a:t>"</a:t>
            </a:r>
            <a:r>
              <a:rPr lang="de-DE" sz="2000" b="1" dirty="0"/>
              <a:t> /&gt;&lt;</a:t>
            </a:r>
            <a:r>
              <a:rPr lang="de-DE" sz="2000" b="1" dirty="0" err="1"/>
              <a:t>br</a:t>
            </a:r>
            <a:r>
              <a:rPr lang="de-DE" sz="2000" b="1" dirty="0"/>
              <a:t> /&gt;</a:t>
            </a: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Namename</a:t>
            </a:r>
            <a:r>
              <a:rPr lang="de-DE" sz="2000" dirty="0"/>
              <a:t>: </a:t>
            </a:r>
            <a:r>
              <a:rPr lang="de-DE" sz="2000" b="1" dirty="0"/>
              <a:t>&lt;</a:t>
            </a:r>
            <a:r>
              <a:rPr lang="de-DE" sz="2000" b="1" dirty="0" err="1"/>
              <a:t>input</a:t>
            </a:r>
            <a:r>
              <a:rPr lang="de-DE" sz="2000" b="1" dirty="0"/>
              <a:t> </a:t>
            </a:r>
            <a:r>
              <a:rPr lang="de-DE" sz="2000" dirty="0"/>
              <a:t>type="</a:t>
            </a:r>
            <a:r>
              <a:rPr lang="de-DE" sz="2000" dirty="0" err="1"/>
              <a:t>text</a:t>
            </a:r>
            <a:r>
              <a:rPr lang="de-DE" sz="2000" dirty="0"/>
              <a:t>" </a:t>
            </a:r>
            <a:r>
              <a:rPr lang="de-DE" sz="2000" dirty="0" err="1"/>
              <a:t>name</a:t>
            </a:r>
            <a:r>
              <a:rPr lang="de-DE" sz="2000" dirty="0"/>
              <a:t>="</a:t>
            </a:r>
            <a:r>
              <a:rPr lang="de-DE" sz="2000" dirty="0" err="1"/>
              <a:t>nachname</a:t>
            </a:r>
            <a:r>
              <a:rPr lang="de-DE" sz="2000" dirty="0"/>
              <a:t>"</a:t>
            </a:r>
            <a:r>
              <a:rPr lang="de-DE" sz="2000" b="1" dirty="0"/>
              <a:t> /&gt;&lt;</a:t>
            </a:r>
            <a:r>
              <a:rPr lang="de-DE" sz="2000" b="1" dirty="0" err="1"/>
              <a:t>br</a:t>
            </a:r>
            <a:r>
              <a:rPr lang="de-DE" sz="2000" b="1" dirty="0"/>
              <a:t> /&gt;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&lt;</a:t>
            </a:r>
            <a:r>
              <a:rPr lang="de-DE" sz="2000" b="1" dirty="0" err="1"/>
              <a:t>input</a:t>
            </a:r>
            <a:r>
              <a:rPr lang="de-DE" sz="2000" b="1" dirty="0"/>
              <a:t> </a:t>
            </a:r>
            <a:r>
              <a:rPr lang="de-DE" sz="2000" dirty="0"/>
              <a:t>type="</a:t>
            </a:r>
            <a:r>
              <a:rPr lang="de-DE" sz="2000" dirty="0" err="1"/>
              <a:t>Submit</a:t>
            </a:r>
            <a:r>
              <a:rPr lang="de-DE" sz="2000" dirty="0"/>
              <a:t>" </a:t>
            </a:r>
            <a:r>
              <a:rPr lang="de-DE" sz="2000" dirty="0" err="1"/>
              <a:t>value</a:t>
            </a:r>
            <a:r>
              <a:rPr lang="de-DE" sz="2000" dirty="0"/>
              <a:t>="Absenden"</a:t>
            </a:r>
            <a:r>
              <a:rPr lang="de-DE" sz="2000" b="1" dirty="0"/>
              <a:t> /&gt;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&lt;/form&gt;</a:t>
            </a: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96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$_POST 2. (Parameter übernehmen)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&lt;?</a:t>
            </a:r>
            <a:r>
              <a:rPr lang="de-DE" dirty="0" err="1"/>
              <a:t>php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$</a:t>
            </a:r>
            <a:r>
              <a:rPr lang="de-DE" dirty="0" err="1"/>
              <a:t>vorname</a:t>
            </a:r>
            <a:r>
              <a:rPr lang="de-DE" dirty="0"/>
              <a:t> = $_POST["</a:t>
            </a:r>
            <a:r>
              <a:rPr lang="de-DE" dirty="0" err="1"/>
              <a:t>vorname</a:t>
            </a:r>
            <a:r>
              <a:rPr lang="de-DE" dirty="0"/>
              <a:t>"];</a:t>
            </a:r>
          </a:p>
          <a:p>
            <a:pPr marL="0" indent="0">
              <a:buNone/>
            </a:pPr>
            <a:r>
              <a:rPr lang="de-DE" dirty="0"/>
              <a:t>$</a:t>
            </a:r>
            <a:r>
              <a:rPr lang="de-DE" dirty="0" err="1"/>
              <a:t>nachname</a:t>
            </a:r>
            <a:r>
              <a:rPr lang="de-DE" dirty="0"/>
              <a:t> = $_POST["</a:t>
            </a:r>
            <a:r>
              <a:rPr lang="de-DE" dirty="0" err="1"/>
              <a:t>nachname</a:t>
            </a:r>
            <a:r>
              <a:rPr lang="de-DE" dirty="0"/>
              <a:t>"];</a:t>
            </a:r>
          </a:p>
          <a:p>
            <a:pPr marL="0" indent="0">
              <a:buNone/>
            </a:pPr>
            <a:r>
              <a:rPr lang="de-DE" dirty="0"/>
              <a:t>echo "Hallo $</a:t>
            </a:r>
            <a:r>
              <a:rPr lang="de-DE" dirty="0" err="1"/>
              <a:t>vorname</a:t>
            </a:r>
            <a:r>
              <a:rPr lang="de-DE" dirty="0"/>
              <a:t> $</a:t>
            </a:r>
            <a:r>
              <a:rPr lang="de-DE" dirty="0" err="1"/>
              <a:t>nachname</a:t>
            </a:r>
            <a:r>
              <a:rPr lang="de-DE" dirty="0"/>
              <a:t>";</a:t>
            </a:r>
          </a:p>
          <a:p>
            <a:pPr marL="0" indent="0">
              <a:buNone/>
            </a:pPr>
            <a:r>
              <a:rPr lang="de-DE" dirty="0"/>
              <a:t>?&gt;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47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$_SESSION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5124450"/>
          </a:xfrm>
        </p:spPr>
        <p:txBody>
          <a:bodyPr/>
          <a:lstStyle/>
          <a:p>
            <a:r>
              <a:rPr lang="de-DE" dirty="0"/>
              <a:t>Globale Variable (Array) mit längerfristig gespeicherten Daten</a:t>
            </a:r>
          </a:p>
          <a:p>
            <a:r>
              <a:rPr lang="de-DE" dirty="0"/>
              <a:t>Benutzung: z. B. Login-Behandlung</a:t>
            </a:r>
          </a:p>
          <a:p>
            <a:r>
              <a:rPr lang="de-DE" dirty="0"/>
              <a:t>Session-ID z.B.: </a:t>
            </a:r>
            <a:r>
              <a:rPr lang="de-DE" i="1" dirty="0"/>
              <a:t>dadafb244bbcb4bb84116d38f0ebd077</a:t>
            </a:r>
          </a:p>
          <a:p>
            <a:r>
              <a:rPr lang="de-DE" i="1" dirty="0"/>
              <a:t>Gespeichert entweder als Cookie oder als URL Parameter ?PHPSESSID</a:t>
            </a:r>
          </a:p>
          <a:p>
            <a:r>
              <a:rPr lang="de-DE" dirty="0"/>
              <a:t>Session starten und Variable initialisieren: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&lt;?</a:t>
            </a:r>
            <a:r>
              <a:rPr lang="de-DE" dirty="0" err="1"/>
              <a:t>php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session_start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$_SESSION['</a:t>
            </a:r>
            <a:r>
              <a:rPr lang="de-DE" dirty="0" err="1"/>
              <a:t>name</a:t>
            </a:r>
            <a:r>
              <a:rPr lang="de-DE" dirty="0"/>
              <a:t>'] = "wert";</a:t>
            </a:r>
          </a:p>
          <a:p>
            <a:pPr marL="0" indent="0">
              <a:buNone/>
            </a:pPr>
            <a:r>
              <a:rPr lang="de-DE" dirty="0"/>
              <a:t>?&gt;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00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Session-Variable auf einer anderen Seite abfragen: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de-DE" dirty="0" err="1"/>
              <a:t>session_start</a:t>
            </a:r>
            <a:r>
              <a:rPr lang="de-DE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$name = $_SESSION['name'];</a:t>
            </a:r>
          </a:p>
          <a:p>
            <a:pPr marL="0" indent="0">
              <a:buNone/>
            </a:pPr>
            <a:r>
              <a:rPr lang="en-US" dirty="0"/>
              <a:t>echo $name;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94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kontrolle</a:t>
            </a:r>
            <a:r>
              <a:rPr lang="de-DE" dirty="0"/>
              <a:t>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&lt;?</a:t>
            </a:r>
            <a:r>
              <a:rPr lang="de-DE" dirty="0" err="1"/>
              <a:t>php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session_start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  </a:t>
            </a:r>
          </a:p>
          <a:p>
            <a:pPr marL="0" indent="0">
              <a:buNone/>
            </a:pPr>
            <a:r>
              <a:rPr lang="de-DE" b="1" dirty="0" err="1"/>
              <a:t>if</a:t>
            </a:r>
            <a:r>
              <a:rPr lang="de-DE" dirty="0"/>
              <a:t> (</a:t>
            </a:r>
            <a:r>
              <a:rPr lang="de-DE" dirty="0" err="1"/>
              <a:t>isset</a:t>
            </a:r>
            <a:r>
              <a:rPr lang="de-DE" dirty="0"/>
              <a:t>($_SESSION['</a:t>
            </a:r>
            <a:r>
              <a:rPr lang="de-DE" dirty="0" err="1"/>
              <a:t>username</a:t>
            </a:r>
            <a:r>
              <a:rPr lang="de-DE" dirty="0"/>
              <a:t>'])) {</a:t>
            </a:r>
          </a:p>
          <a:p>
            <a:pPr marL="0" indent="0">
              <a:buNone/>
            </a:pPr>
            <a:r>
              <a:rPr lang="de-DE" dirty="0"/>
              <a:t>   echo "Herzlich Willkommen ".$_SESSION['</a:t>
            </a:r>
            <a:r>
              <a:rPr lang="de-DE" dirty="0" err="1"/>
              <a:t>username</a:t>
            </a:r>
            <a:r>
              <a:rPr lang="de-DE" dirty="0"/>
              <a:t>'];</a:t>
            </a:r>
          </a:p>
          <a:p>
            <a:pPr marL="0" indent="0">
              <a:buNone/>
            </a:pPr>
            <a:r>
              <a:rPr lang="de-DE" dirty="0"/>
              <a:t>} </a:t>
            </a:r>
            <a:r>
              <a:rPr lang="de-DE" b="1" dirty="0" err="1"/>
              <a:t>else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   echo "Bitte erst einloggen";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/>
              <a:t>?&gt;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0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Session beenden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&lt;?</a:t>
            </a:r>
            <a:r>
              <a:rPr lang="de-DE" dirty="0" err="1"/>
              <a:t>php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Session_start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 err="1"/>
              <a:t>session_destroy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?&gt;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996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62" y="545952"/>
            <a:ext cx="10243076" cy="57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8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 update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Pingendo</a:t>
            </a:r>
            <a:r>
              <a:rPr lang="de-DE" dirty="0"/>
              <a:t> sehr Bedienungsfreundlich, aber für die Grafische feinschliffe und Produktion sollte man eher Bootstrap Studio verwenden (Preis ca. 25-60 </a:t>
            </a:r>
            <a:r>
              <a:rPr lang="de-DE" dirty="0" err="1"/>
              <a:t>Eur</a:t>
            </a:r>
            <a:r>
              <a:rPr lang="de-DE" dirty="0"/>
              <a:t>)</a:t>
            </a:r>
          </a:p>
          <a:p>
            <a:r>
              <a:rPr lang="de-DE" dirty="0"/>
              <a:t>In </a:t>
            </a:r>
            <a:r>
              <a:rPr lang="de-DE" dirty="0" err="1"/>
              <a:t>Pingendo</a:t>
            </a:r>
            <a:r>
              <a:rPr lang="de-DE" dirty="0"/>
              <a:t> grafisch Testen und danach HTML Code ins PHP kopieren und anpassen</a:t>
            </a:r>
          </a:p>
          <a:p>
            <a:r>
              <a:rPr lang="de-DE" dirty="0"/>
              <a:t>Alle Bootstrapelemente sind auf </a:t>
            </a:r>
            <a:r>
              <a:rPr lang="de-DE" dirty="0">
                <a:hlinkClick r:id="rId2"/>
              </a:rPr>
              <a:t>http://www.bootply.com/render/71500</a:t>
            </a:r>
            <a:r>
              <a:rPr lang="de-DE" dirty="0"/>
              <a:t> zu sehen.</a:t>
            </a:r>
          </a:p>
          <a:p>
            <a:r>
              <a:rPr lang="de-DE" dirty="0"/>
              <a:t>Bootstrap Seite in Produktion Beispiel: </a:t>
            </a:r>
            <a:r>
              <a:rPr lang="de-DE" i="1" dirty="0"/>
              <a:t>blinkplan.com</a:t>
            </a:r>
          </a:p>
        </p:txBody>
      </p:sp>
    </p:spTree>
    <p:extLst>
      <p:ext uri="{BB962C8B-B14F-4D97-AF65-F5344CB8AC3E}">
        <p14:creationId xmlns:p14="http://schemas.microsoft.com/office/powerpoint/2010/main" val="439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PHP und NODE.js (1.)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PHP</a:t>
            </a:r>
            <a:r>
              <a:rPr lang="de-DE" dirty="0"/>
              <a:t>-Inhalt und Code gemischt-bei kleinen Projekten Vorteil, keine aufwendige Bibliotheken und Strukturen</a:t>
            </a:r>
          </a:p>
          <a:p>
            <a:r>
              <a:rPr lang="de-DE" dirty="0">
                <a:solidFill>
                  <a:srgbClr val="FF0000"/>
                </a:solidFill>
              </a:rPr>
              <a:t>NODE.js-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/>
              <a:t>Inhalt und Code separiert: Model View und Controller </a:t>
            </a:r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PHP</a:t>
            </a:r>
            <a:r>
              <a:rPr lang="de-DE" dirty="0"/>
              <a:t> hat viele </a:t>
            </a:r>
            <a:r>
              <a:rPr lang="de-DE" dirty="0" err="1"/>
              <a:t>plug-in‘s</a:t>
            </a:r>
            <a:r>
              <a:rPr lang="de-DE" dirty="0"/>
              <a:t>, populärste Plattform für Website-aufbau (</a:t>
            </a:r>
            <a:r>
              <a:rPr lang="de-DE" dirty="0" err="1"/>
              <a:t>WordPress</a:t>
            </a:r>
            <a:r>
              <a:rPr lang="de-DE" dirty="0"/>
              <a:t>, </a:t>
            </a:r>
            <a:r>
              <a:rPr lang="de-DE" dirty="0" err="1"/>
              <a:t>Drupal</a:t>
            </a:r>
            <a:r>
              <a:rPr lang="de-DE" dirty="0"/>
              <a:t>, </a:t>
            </a:r>
            <a:r>
              <a:rPr lang="de-DE" dirty="0" err="1"/>
              <a:t>Joomle</a:t>
            </a:r>
            <a:r>
              <a:rPr lang="de-DE" dirty="0"/>
              <a:t>). Man kann selber Erweiterungen schreiben und so die CMS-Systeme anpassen</a:t>
            </a:r>
          </a:p>
          <a:p>
            <a:r>
              <a:rPr lang="de-DE" dirty="0">
                <a:solidFill>
                  <a:srgbClr val="FF0000"/>
                </a:solidFill>
              </a:rPr>
              <a:t>NODE.js- </a:t>
            </a:r>
            <a:r>
              <a:rPr lang="de-DE" dirty="0"/>
              <a:t>Erweiterungen sind mehr zeitgerecht und modern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2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Arbeitsschritte I.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planen und anlegen</a:t>
            </a:r>
          </a:p>
          <a:p>
            <a:r>
              <a:rPr lang="de-DE" dirty="0"/>
              <a:t>PHP-Anbindung an die Datenbank herstellen und testen</a:t>
            </a:r>
          </a:p>
          <a:p>
            <a:r>
              <a:rPr lang="de-DE" dirty="0"/>
              <a:t>Frontend-funktionalität skizzieren</a:t>
            </a:r>
          </a:p>
          <a:p>
            <a:r>
              <a:rPr lang="de-DE" dirty="0"/>
              <a:t>Seitenplan vorbereiten (</a:t>
            </a:r>
            <a:r>
              <a:rPr lang="de-DE" dirty="0" err="1"/>
              <a:t>page</a:t>
            </a:r>
            <a:r>
              <a:rPr lang="de-DE" dirty="0"/>
              <a:t>= </a:t>
            </a:r>
            <a:r>
              <a:rPr lang="de-DE" dirty="0" err="1"/>
              <a:t>seitenname.php</a:t>
            </a:r>
            <a:r>
              <a:rPr lang="de-DE" dirty="0"/>
              <a:t>)</a:t>
            </a:r>
          </a:p>
          <a:p>
            <a:r>
              <a:rPr lang="de-DE" dirty="0"/>
              <a:t>PHP „</a:t>
            </a:r>
            <a:r>
              <a:rPr lang="de-DE" dirty="0" err="1"/>
              <a:t>includes</a:t>
            </a:r>
            <a:r>
              <a:rPr lang="de-DE" dirty="0"/>
              <a:t>“ einfügen</a:t>
            </a:r>
          </a:p>
          <a:p>
            <a:r>
              <a:rPr lang="de-DE" dirty="0" err="1"/>
              <a:t>Mockups</a:t>
            </a:r>
            <a:r>
              <a:rPr lang="de-DE" dirty="0"/>
              <a:t> mit Hilfe von </a:t>
            </a:r>
            <a:r>
              <a:rPr lang="de-DE" dirty="0" err="1"/>
              <a:t>Pingendo</a:t>
            </a:r>
            <a:r>
              <a:rPr lang="de-DE" dirty="0"/>
              <a:t> grafisch darstellen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09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PHP und NODE.js (2.)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PHP</a:t>
            </a:r>
            <a:r>
              <a:rPr lang="de-DE" dirty="0"/>
              <a:t>- super „Brücke“ zwischen Database und Internet, schlank, nicht unnötig komplex (da Datenbank selber schon Komplexität darstellt</a:t>
            </a:r>
          </a:p>
          <a:p>
            <a:r>
              <a:rPr lang="de-DE" dirty="0">
                <a:solidFill>
                  <a:srgbClr val="FF0000"/>
                </a:solidFill>
              </a:rPr>
              <a:t>NODE.js </a:t>
            </a:r>
            <a:r>
              <a:rPr lang="de-DE" dirty="0"/>
              <a:t>-moderne Erweiterungen, Bibliotheken von </a:t>
            </a:r>
            <a:r>
              <a:rPr lang="de-DE" dirty="0" err="1"/>
              <a:t>JQuery</a:t>
            </a:r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PHP - </a:t>
            </a:r>
            <a:r>
              <a:rPr lang="de-DE" dirty="0" err="1"/>
              <a:t>HipHop</a:t>
            </a:r>
            <a:r>
              <a:rPr lang="de-DE" dirty="0"/>
              <a:t> Virtual </a:t>
            </a:r>
            <a:r>
              <a:rPr lang="de-DE" dirty="0" err="1"/>
              <a:t>Machine</a:t>
            </a:r>
            <a:r>
              <a:rPr lang="de-DE" dirty="0"/>
              <a:t> (Facebook- kompiliert und macht Script schnell)  und Zugang zum Hack (</a:t>
            </a:r>
            <a:r>
              <a:rPr lang="de-DE" dirty="0" err="1"/>
              <a:t>annotations</a:t>
            </a:r>
            <a:r>
              <a:rPr lang="de-DE" dirty="0"/>
              <a:t>, </a:t>
            </a:r>
            <a:r>
              <a:rPr lang="de-DE" dirty="0" err="1"/>
              <a:t>generics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lambda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)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NODE.js </a:t>
            </a:r>
            <a:r>
              <a:rPr lang="de-DE" dirty="0"/>
              <a:t>Verwendung von „</a:t>
            </a:r>
            <a:r>
              <a:rPr lang="de-DE" dirty="0" err="1"/>
              <a:t>cross-compilation</a:t>
            </a:r>
            <a:r>
              <a:rPr lang="de-DE" dirty="0"/>
              <a:t>“ – Java, C# und viele andere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77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PHP und NODE.js (3.)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PHP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/>
              <a:t>braucht keine Spracheunterstützung im Client (Browser), keine Komplikationen wie JavaScript im Browser. PHP belastet den Client nicht, alles läuft im Server</a:t>
            </a:r>
          </a:p>
          <a:p>
            <a:r>
              <a:rPr lang="de-DE" dirty="0">
                <a:solidFill>
                  <a:srgbClr val="FF0000"/>
                </a:solidFill>
              </a:rPr>
              <a:t>Node.js </a:t>
            </a:r>
            <a:r>
              <a:rPr lang="de-DE" dirty="0"/>
              <a:t>nur Daten werden geschickt, im Browser läuft Ajax und JavaScript- sehr schnell für den Endanwender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PHP SQL </a:t>
            </a:r>
            <a:r>
              <a:rPr lang="de-DE" dirty="0"/>
              <a:t>Support für viele Datenbanksystem gleichzeitig, ohne Code umschreiben zu müssen (PDO Anbindung)</a:t>
            </a:r>
          </a:p>
          <a:p>
            <a:r>
              <a:rPr lang="de-DE" dirty="0">
                <a:solidFill>
                  <a:srgbClr val="FF0000"/>
                </a:solidFill>
              </a:rPr>
              <a:t>NODE.js </a:t>
            </a:r>
            <a:r>
              <a:rPr lang="de-DE" dirty="0"/>
              <a:t>sehr gute Integration von JSON (</a:t>
            </a:r>
            <a:r>
              <a:rPr lang="de-DE" dirty="0" err="1"/>
              <a:t>noSQL</a:t>
            </a:r>
            <a:r>
              <a:rPr lang="de-DE" dirty="0"/>
              <a:t> Databases)</a:t>
            </a:r>
          </a:p>
        </p:txBody>
      </p:sp>
    </p:spTree>
    <p:extLst>
      <p:ext uri="{BB962C8B-B14F-4D97-AF65-F5344CB8AC3E}">
        <p14:creationId xmlns:p14="http://schemas.microsoft.com/office/powerpoint/2010/main" val="17553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PHP und NODE.js (3.)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PHP </a:t>
            </a:r>
            <a:r>
              <a:rPr lang="de-DE" dirty="0"/>
              <a:t>sehr schnell bei Herstellung von neuen Projekten mit sichtbaren Ergebnissen: kein kompilieren, kein </a:t>
            </a:r>
            <a:r>
              <a:rPr lang="de-DE" dirty="0" err="1"/>
              <a:t>Deployment</a:t>
            </a:r>
            <a:r>
              <a:rPr lang="de-DE" dirty="0"/>
              <a:t>, keine JAR Dateien, nur Texteditor und man sieht laufend die Ergebnisse</a:t>
            </a:r>
          </a:p>
          <a:p>
            <a:r>
              <a:rPr lang="de-DE" dirty="0">
                <a:solidFill>
                  <a:srgbClr val="FF0000"/>
                </a:solidFill>
              </a:rPr>
              <a:t>NODE.js </a:t>
            </a:r>
            <a:r>
              <a:rPr lang="de-DE" dirty="0"/>
              <a:t>programmieren in JS dauert am Anfang länger, die Schnelligkeit danach ist aber super</a:t>
            </a:r>
          </a:p>
          <a:p>
            <a:endParaRPr lang="de-DE" dirty="0"/>
          </a:p>
          <a:p>
            <a:r>
              <a:rPr lang="de-DE" dirty="0"/>
              <a:t>Günther, was </a:t>
            </a:r>
            <a:r>
              <a:rPr lang="de-DE" dirty="0" err="1"/>
              <a:t>meints</a:t>
            </a:r>
            <a:r>
              <a:rPr lang="de-DE" dirty="0"/>
              <a:t> du zum Thema Vergleich von PHP, Node.js und </a:t>
            </a:r>
            <a:r>
              <a:rPr lang="de-DE" dirty="0" err="1"/>
              <a:t>Wildfly</a:t>
            </a:r>
            <a:r>
              <a:rPr lang="de-DE" dirty="0"/>
              <a:t>/JEE?</a:t>
            </a:r>
          </a:p>
        </p:txBody>
      </p:sp>
    </p:spTree>
    <p:extLst>
      <p:ext uri="{BB962C8B-B14F-4D97-AF65-F5344CB8AC3E}">
        <p14:creationId xmlns:p14="http://schemas.microsoft.com/office/powerpoint/2010/main" val="36368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Arbeitsschritte II.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PHP Security beachten</a:t>
            </a:r>
          </a:p>
          <a:p>
            <a:r>
              <a:rPr lang="de-DE" dirty="0"/>
              <a:t>PHP Seiten mit einem Mix von HTML, Bootstrap, PHP (evtl. </a:t>
            </a:r>
            <a:r>
              <a:rPr lang="de-DE" dirty="0" err="1"/>
              <a:t>JQuery</a:t>
            </a:r>
            <a:r>
              <a:rPr lang="de-DE" dirty="0"/>
              <a:t> und Ajax) </a:t>
            </a:r>
            <a:r>
              <a:rPr lang="de-DE" dirty="0" err="1"/>
              <a:t>programieren</a:t>
            </a:r>
            <a:endParaRPr lang="de-DE" dirty="0"/>
          </a:p>
          <a:p>
            <a:r>
              <a:rPr lang="de-DE" dirty="0"/>
              <a:t>Anmeldesicherheit mit _SESSION und Passwortverschlüsselung</a:t>
            </a:r>
          </a:p>
          <a:p>
            <a:r>
              <a:rPr lang="de-DE" dirty="0"/>
              <a:t>Integration als Web App</a:t>
            </a:r>
          </a:p>
        </p:txBody>
      </p:sp>
    </p:spTree>
    <p:extLst>
      <p:ext uri="{BB962C8B-B14F-4D97-AF65-F5344CB8AC3E}">
        <p14:creationId xmlns:p14="http://schemas.microsoft.com/office/powerpoint/2010/main" val="8213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planen und anlegen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relationale Design als backend Funktionalität </a:t>
            </a:r>
          </a:p>
          <a:p>
            <a:r>
              <a:rPr lang="de-DE" dirty="0"/>
              <a:t>Tabellen: </a:t>
            </a:r>
            <a:r>
              <a:rPr lang="de-DE" dirty="0" err="1"/>
              <a:t>benutzer</a:t>
            </a:r>
            <a:r>
              <a:rPr lang="de-DE" dirty="0"/>
              <a:t>, </a:t>
            </a:r>
            <a:r>
              <a:rPr lang="de-DE" dirty="0" err="1"/>
              <a:t>spielart</a:t>
            </a:r>
            <a:r>
              <a:rPr lang="de-DE" dirty="0"/>
              <a:t>, </a:t>
            </a:r>
            <a:r>
              <a:rPr lang="de-DE" dirty="0" err="1"/>
              <a:t>termine</a:t>
            </a:r>
            <a:r>
              <a:rPr lang="de-DE" dirty="0"/>
              <a:t> und </a:t>
            </a:r>
            <a:r>
              <a:rPr lang="de-DE" dirty="0" err="1"/>
              <a:t>werspieltwo</a:t>
            </a:r>
            <a:r>
              <a:rPr lang="de-DE" dirty="0"/>
              <a:t>(verbindet </a:t>
            </a:r>
            <a:r>
              <a:rPr lang="de-DE" dirty="0" err="1"/>
              <a:t>benutzer</a:t>
            </a:r>
            <a:r>
              <a:rPr lang="de-DE" dirty="0"/>
              <a:t> und </a:t>
            </a:r>
            <a:r>
              <a:rPr lang="de-DE" dirty="0" err="1"/>
              <a:t>termine</a:t>
            </a:r>
            <a:r>
              <a:rPr lang="de-DE" dirty="0"/>
              <a:t> mit m-n Verlinkung</a:t>
            </a:r>
          </a:p>
          <a:p>
            <a:r>
              <a:rPr lang="de-DE" dirty="0"/>
              <a:t>Benutzer-Zugangsberechtigungen auf die Datenbank definieren-Webbenutzer dürfen nur das notwendigste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10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Erfahrungen mit PHP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Gute einfache Anbindung an MySQL Server</a:t>
            </a:r>
          </a:p>
          <a:p>
            <a:r>
              <a:rPr lang="de-DE" dirty="0"/>
              <a:t>Skripte in HTML direkt integrierbar</a:t>
            </a:r>
          </a:p>
          <a:p>
            <a:r>
              <a:rPr lang="de-DE" dirty="0"/>
              <a:t>nur wenige Syntaxunterschiede zu JAVA</a:t>
            </a:r>
          </a:p>
          <a:p>
            <a:endParaRPr lang="de-DE" dirty="0"/>
          </a:p>
          <a:p>
            <a:r>
              <a:rPr lang="de-DE" dirty="0"/>
              <a:t>PHP wird nicht in Bootstrap-editoren unterstützt, spätere Anpassungen muss man manuell in HTML machen</a:t>
            </a:r>
          </a:p>
          <a:p>
            <a:r>
              <a:rPr lang="de-DE" dirty="0"/>
              <a:t>Kombination von PHP, HTML und Bootstrap braucht „Gewöhnungsphase“</a:t>
            </a:r>
          </a:p>
          <a:p>
            <a:r>
              <a:rPr lang="de-DE" dirty="0"/>
              <a:t>Kein PHP Support bei </a:t>
            </a:r>
            <a:r>
              <a:rPr lang="de-DE" dirty="0" err="1"/>
              <a:t>Cordova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7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PHP Code Beispiele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&lt;h1&gt;   &lt;?</a:t>
            </a:r>
            <a:r>
              <a:rPr lang="de-DE" dirty="0" err="1"/>
              <a:t>php</a:t>
            </a:r>
            <a:r>
              <a:rPr lang="de-DE" dirty="0"/>
              <a:t> echo </a:t>
            </a:r>
            <a:r>
              <a:rPr lang="en-US" dirty="0"/>
              <a:t>“Please logout"; ?&gt;   &lt;/h1&gt;</a:t>
            </a:r>
          </a:p>
          <a:p>
            <a:endParaRPr lang="en-US" dirty="0"/>
          </a:p>
          <a:p>
            <a:pPr marL="0" indent="0">
              <a:buNone/>
            </a:pPr>
            <a:r>
              <a:rPr lang="de-DE" dirty="0"/>
              <a:t>&lt;?</a:t>
            </a:r>
            <a:r>
              <a:rPr lang="de-DE" dirty="0" err="1"/>
              <a:t>php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session_start</a:t>
            </a:r>
            <a:r>
              <a:rPr lang="de-DE" dirty="0"/>
              <a:t>(); </a:t>
            </a:r>
          </a:p>
          <a:p>
            <a:pPr marL="0" indent="0">
              <a:buNone/>
            </a:pPr>
            <a:r>
              <a:rPr lang="de-DE" dirty="0" err="1"/>
              <a:t>session_destroy</a:t>
            </a:r>
            <a:r>
              <a:rPr lang="de-DE" dirty="0"/>
              <a:t>(); </a:t>
            </a:r>
          </a:p>
          <a:p>
            <a:pPr marL="0" indent="0">
              <a:buNone/>
            </a:pPr>
            <a:r>
              <a:rPr lang="de-DE" dirty="0" err="1"/>
              <a:t>header</a:t>
            </a:r>
            <a:r>
              <a:rPr lang="de-DE" dirty="0"/>
              <a:t>("Location: </a:t>
            </a:r>
            <a:r>
              <a:rPr lang="de-DE" dirty="0" err="1"/>
              <a:t>login.php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?&gt;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45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PHP </a:t>
            </a:r>
            <a:r>
              <a:rPr lang="de-DE" dirty="0" err="1"/>
              <a:t>include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Hilft, den HTML Code zu teilen auf logische Blöcke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&lt;?</a:t>
            </a:r>
            <a:r>
              <a:rPr lang="de-DE" dirty="0" err="1"/>
              <a:t>php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session_start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b="1" dirty="0" err="1"/>
              <a:t>include</a:t>
            </a:r>
            <a:r>
              <a:rPr lang="de-DE" dirty="0"/>
              <a:t>("</a:t>
            </a:r>
            <a:r>
              <a:rPr lang="de-DE" dirty="0" err="1"/>
              <a:t>dbconnect.php</a:t>
            </a:r>
            <a:r>
              <a:rPr lang="de-DE" dirty="0"/>
              <a:t>"); 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b="1" dirty="0" err="1"/>
              <a:t>include</a:t>
            </a:r>
            <a:r>
              <a:rPr lang="de-DE" dirty="0"/>
              <a:t>(„</a:t>
            </a:r>
            <a:r>
              <a:rPr lang="de-DE" dirty="0" err="1"/>
              <a:t>header.php</a:t>
            </a:r>
            <a:r>
              <a:rPr lang="de-DE" dirty="0"/>
              <a:t>");   </a:t>
            </a:r>
          </a:p>
          <a:p>
            <a:pPr marL="0" indent="0">
              <a:buNone/>
            </a:pPr>
            <a:r>
              <a:rPr lang="de-DE" dirty="0"/>
              <a:t>     …..</a:t>
            </a:r>
          </a:p>
          <a:p>
            <a:pPr marL="0" indent="0">
              <a:buNone/>
            </a:pPr>
            <a:r>
              <a:rPr lang="de-DE" dirty="0"/>
              <a:t>ein Standard-Menü wird bei vielen Seiten  verwendet, verhindert Code-wiederholung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91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82900" y="127839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/>
              <a:t>echo</a:t>
            </a:r>
            <a:r>
              <a:rPr lang="de-DE" dirty="0"/>
              <a:t> "</a:t>
            </a:r>
          </a:p>
          <a:p>
            <a:r>
              <a:rPr lang="de-DE" dirty="0"/>
              <a:t>	&lt;div </a:t>
            </a:r>
            <a:r>
              <a:rPr lang="de-DE" dirty="0" err="1"/>
              <a:t>class</a:t>
            </a:r>
            <a:r>
              <a:rPr lang="de-DE" dirty="0"/>
              <a:t>=\"</a:t>
            </a:r>
            <a:r>
              <a:rPr lang="de-DE" dirty="0" err="1"/>
              <a:t>section</a:t>
            </a:r>
            <a:r>
              <a:rPr lang="de-DE" dirty="0"/>
              <a:t>\"&gt;</a:t>
            </a:r>
          </a:p>
          <a:p>
            <a:r>
              <a:rPr lang="de-DE" dirty="0"/>
              <a:t>      &lt;div </a:t>
            </a:r>
            <a:r>
              <a:rPr lang="de-DE" dirty="0" err="1"/>
              <a:t>class</a:t>
            </a:r>
            <a:r>
              <a:rPr lang="de-DE" dirty="0"/>
              <a:t>=\"</a:t>
            </a:r>
            <a:r>
              <a:rPr lang="de-DE" dirty="0" err="1"/>
              <a:t>container</a:t>
            </a:r>
            <a:r>
              <a:rPr lang="de-DE" dirty="0"/>
              <a:t>\"&gt;</a:t>
            </a:r>
          </a:p>
          <a:p>
            <a:r>
              <a:rPr lang="de-DE" dirty="0"/>
              <a:t>        &lt;div </a:t>
            </a:r>
            <a:r>
              <a:rPr lang="de-DE" dirty="0" err="1"/>
              <a:t>class</a:t>
            </a:r>
            <a:r>
              <a:rPr lang="de-DE" dirty="0"/>
              <a:t>=\"</a:t>
            </a:r>
            <a:r>
              <a:rPr lang="de-DE" dirty="0" err="1"/>
              <a:t>row</a:t>
            </a:r>
            <a:r>
              <a:rPr lang="de-DE" dirty="0"/>
              <a:t>\"&gt;</a:t>
            </a:r>
          </a:p>
          <a:p>
            <a:r>
              <a:rPr lang="de-DE" dirty="0"/>
              <a:t>          &lt;div </a:t>
            </a:r>
            <a:r>
              <a:rPr lang="de-DE" dirty="0" err="1"/>
              <a:t>class</a:t>
            </a:r>
            <a:r>
              <a:rPr lang="de-DE" dirty="0"/>
              <a:t>=\"col-md-12\"&gt;</a:t>
            </a:r>
          </a:p>
          <a:p>
            <a:r>
              <a:rPr lang="de-DE" dirty="0"/>
              <a:t>            &lt;div </a:t>
            </a:r>
            <a:r>
              <a:rPr lang="de-DE" dirty="0" err="1"/>
              <a:t>class</a:t>
            </a:r>
            <a:r>
              <a:rPr lang="de-DE" dirty="0"/>
              <a:t>=\"</a:t>
            </a:r>
            <a:r>
              <a:rPr lang="de-DE" dirty="0" err="1"/>
              <a:t>well</a:t>
            </a:r>
            <a:r>
              <a:rPr lang="de-DE" dirty="0"/>
              <a:t>\"&gt;</a:t>
            </a:r>
          </a:p>
          <a:p>
            <a:r>
              <a:rPr lang="de-DE" dirty="0"/>
              <a:t>              &lt;h2 </a:t>
            </a:r>
            <a:r>
              <a:rPr lang="de-DE" dirty="0" err="1"/>
              <a:t>class</a:t>
            </a:r>
            <a:r>
              <a:rPr lang="de-DE" dirty="0"/>
              <a:t>=\"text-center\"&gt;</a:t>
            </a:r>
          </a:p>
          <a:p>
            <a:r>
              <a:rPr lang="de-DE" dirty="0"/>
              <a:t>	";</a:t>
            </a:r>
          </a:p>
          <a:p>
            <a:r>
              <a:rPr lang="de-DE" dirty="0"/>
              <a:t>	</a:t>
            </a:r>
          </a:p>
          <a:p>
            <a:r>
              <a:rPr lang="de-DE" b="1" dirty="0"/>
              <a:t>echo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$</a:t>
            </a:r>
            <a:r>
              <a:rPr lang="de-DE" dirty="0" err="1">
                <a:solidFill>
                  <a:srgbClr val="FF0000"/>
                </a:solidFill>
              </a:rPr>
              <a:t>termine_rs</a:t>
            </a:r>
            <a:r>
              <a:rPr lang="de-DE" dirty="0">
                <a:solidFill>
                  <a:srgbClr val="FF0000"/>
                </a:solidFill>
              </a:rPr>
              <a:t>['</a:t>
            </a:r>
            <a:r>
              <a:rPr lang="de-DE" dirty="0" err="1">
                <a:solidFill>
                  <a:srgbClr val="FF0000"/>
                </a:solidFill>
              </a:rPr>
              <a:t>spielname</a:t>
            </a:r>
            <a:r>
              <a:rPr lang="de-DE" dirty="0">
                <a:solidFill>
                  <a:srgbClr val="FF0000"/>
                </a:solidFill>
              </a:rPr>
              <a:t>']</a:t>
            </a:r>
            <a:r>
              <a:rPr lang="de-DE" dirty="0"/>
              <a:t>;</a:t>
            </a:r>
          </a:p>
          <a:p>
            <a:endParaRPr lang="de-DE" dirty="0"/>
          </a:p>
          <a:p>
            <a:r>
              <a:rPr lang="de-DE" b="1" dirty="0"/>
              <a:t>echo</a:t>
            </a:r>
            <a:r>
              <a:rPr lang="de-DE" dirty="0"/>
              <a:t> "</a:t>
            </a:r>
          </a:p>
          <a:p>
            <a:r>
              <a:rPr lang="de-DE" dirty="0"/>
              <a:t>		&lt;/h2&gt;</a:t>
            </a:r>
          </a:p>
          <a:p>
            <a:r>
              <a:rPr lang="de-DE" dirty="0"/>
              <a:t>            &lt;/div&gt;</a:t>
            </a:r>
          </a:p>
          <a:p>
            <a:r>
              <a:rPr lang="de-DE" dirty="0"/>
              <a:t>          &lt;/div&gt;</a:t>
            </a:r>
          </a:p>
          <a:p>
            <a:r>
              <a:rPr lang="de-DE" dirty="0"/>
              <a:t>        &lt;/div&gt;</a:t>
            </a:r>
          </a:p>
          <a:p>
            <a:r>
              <a:rPr lang="de-DE" dirty="0"/>
              <a:t>      &lt;/div&gt;</a:t>
            </a:r>
          </a:p>
          <a:p>
            <a:r>
              <a:rPr lang="de-DE" dirty="0"/>
              <a:t>    &lt;/div&gt;</a:t>
            </a:r>
          </a:p>
          <a:p>
            <a:r>
              <a:rPr lang="de-DE" dirty="0"/>
              <a:t>	";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69"/>
          </a:xfrm>
        </p:spPr>
        <p:txBody>
          <a:bodyPr>
            <a:normAutofit/>
          </a:bodyPr>
          <a:lstStyle/>
          <a:p>
            <a:r>
              <a:rPr lang="de-DE" sz="3600" dirty="0"/>
              <a:t>Bootstrap </a:t>
            </a:r>
            <a:r>
              <a:rPr lang="de-DE" sz="3600" dirty="0" err="1"/>
              <a:t>header</a:t>
            </a:r>
            <a:r>
              <a:rPr lang="de-DE" sz="3600" dirty="0"/>
              <a:t> </a:t>
            </a:r>
            <a:r>
              <a:rPr lang="de-DE" sz="3600" dirty="0" err="1"/>
              <a:t>html</a:t>
            </a:r>
            <a:r>
              <a:rPr lang="de-DE" sz="3600" dirty="0"/>
              <a:t>/DB </a:t>
            </a:r>
            <a:r>
              <a:rPr lang="de-DE" sz="3600" dirty="0" err="1"/>
              <a:t>ausgabe</a:t>
            </a:r>
            <a:r>
              <a:rPr lang="de-DE" sz="3600" dirty="0"/>
              <a:t> aus PHP</a:t>
            </a:r>
          </a:p>
        </p:txBody>
      </p:sp>
    </p:spTree>
    <p:extLst>
      <p:ext uri="{BB962C8B-B14F-4D97-AF65-F5344CB8AC3E}">
        <p14:creationId xmlns:p14="http://schemas.microsoft.com/office/powerpoint/2010/main" val="42733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 Kontrolle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$</a:t>
            </a:r>
            <a:r>
              <a:rPr lang="de-DE" dirty="0" err="1"/>
              <a:t>login_sql</a:t>
            </a:r>
            <a:r>
              <a:rPr lang="de-DE" dirty="0"/>
              <a:t>="SELECT * FROM </a:t>
            </a:r>
            <a:r>
              <a:rPr lang="de-DE" dirty="0" err="1"/>
              <a:t>benutzer</a:t>
            </a:r>
            <a:r>
              <a:rPr lang="de-DE" dirty="0"/>
              <a:t> WHERE </a:t>
            </a:r>
            <a:r>
              <a:rPr lang="de-DE" dirty="0" err="1"/>
              <a:t>name</a:t>
            </a:r>
            <a:r>
              <a:rPr lang="de-DE" dirty="0"/>
              <a:t>='".$_POST['</a:t>
            </a:r>
            <a:r>
              <a:rPr lang="de-DE" dirty="0" err="1"/>
              <a:t>benutzer</a:t>
            </a:r>
            <a:r>
              <a:rPr lang="de-DE" dirty="0"/>
              <a:t>']."' AND </a:t>
            </a:r>
            <a:r>
              <a:rPr lang="de-DE" dirty="0" err="1"/>
              <a:t>passwort</a:t>
            </a:r>
            <a:r>
              <a:rPr lang="de-DE" dirty="0"/>
              <a:t>='".sha1($_POST['</a:t>
            </a:r>
            <a:r>
              <a:rPr lang="de-DE" dirty="0" err="1"/>
              <a:t>passwort</a:t>
            </a:r>
            <a:r>
              <a:rPr lang="de-DE" dirty="0"/>
              <a:t>'])."'";</a:t>
            </a:r>
          </a:p>
          <a:p>
            <a:pPr marL="0" indent="0">
              <a:buNone/>
            </a:pPr>
            <a:r>
              <a:rPr lang="de-DE" dirty="0"/>
              <a:t>$</a:t>
            </a:r>
            <a:r>
              <a:rPr lang="de-DE" dirty="0" err="1"/>
              <a:t>login_query</a:t>
            </a:r>
            <a:r>
              <a:rPr lang="de-DE" dirty="0"/>
              <a:t>=</a:t>
            </a:r>
            <a:r>
              <a:rPr lang="de-DE" dirty="0" err="1"/>
              <a:t>mysqli_query</a:t>
            </a:r>
            <a:r>
              <a:rPr lang="de-DE" dirty="0"/>
              <a:t>($</a:t>
            </a:r>
            <a:r>
              <a:rPr lang="de-DE" dirty="0" err="1"/>
              <a:t>dbconnect</a:t>
            </a:r>
            <a:r>
              <a:rPr lang="de-DE" dirty="0"/>
              <a:t>, $</a:t>
            </a:r>
            <a:r>
              <a:rPr lang="de-DE" dirty="0" err="1"/>
              <a:t>login_sql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($</a:t>
            </a:r>
            <a:r>
              <a:rPr lang="de-DE" dirty="0" err="1"/>
              <a:t>login_rs</a:t>
            </a:r>
            <a:r>
              <a:rPr lang="de-DE" dirty="0"/>
              <a:t>=</a:t>
            </a:r>
            <a:r>
              <a:rPr lang="de-DE" dirty="0" err="1"/>
              <a:t>mysqli_fetch_assoc</a:t>
            </a:r>
            <a:r>
              <a:rPr lang="de-DE" dirty="0"/>
              <a:t>($</a:t>
            </a:r>
            <a:r>
              <a:rPr lang="de-DE" dirty="0" err="1"/>
              <a:t>login_query</a:t>
            </a:r>
            <a:r>
              <a:rPr lang="de-DE" dirty="0"/>
              <a:t>)) {</a:t>
            </a:r>
          </a:p>
          <a:p>
            <a:pPr marL="0" indent="0">
              <a:buNone/>
            </a:pPr>
            <a:r>
              <a:rPr lang="de-DE" dirty="0"/>
              <a:t>			$_SESSION['admin']=$</a:t>
            </a:r>
            <a:r>
              <a:rPr lang="de-DE" dirty="0" err="1"/>
              <a:t>login_rs</a:t>
            </a:r>
            <a:r>
              <a:rPr lang="de-DE" dirty="0"/>
              <a:t>['</a:t>
            </a:r>
            <a:r>
              <a:rPr lang="de-DE" dirty="0" err="1"/>
              <a:t>name</a:t>
            </a:r>
            <a:r>
              <a:rPr lang="de-DE" dirty="0"/>
              <a:t>'];</a:t>
            </a:r>
          </a:p>
          <a:p>
            <a:pPr marL="0" indent="0">
              <a:buNone/>
            </a:pPr>
            <a:r>
              <a:rPr lang="de-DE" dirty="0"/>
              <a:t>			echo "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logged</a:t>
            </a:r>
            <a:r>
              <a:rPr lang="de-DE" dirty="0"/>
              <a:t> in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: ".$_SESSION['admin'];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header</a:t>
            </a:r>
            <a:r>
              <a:rPr lang="de-DE" dirty="0"/>
              <a:t>("Location: </a:t>
            </a:r>
            <a:r>
              <a:rPr lang="de-DE" dirty="0" err="1"/>
              <a:t>bspieleorganisieren.php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} </a:t>
            </a:r>
            <a:r>
              <a:rPr lang="de-DE" dirty="0" err="1"/>
              <a:t>else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			echo "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logged</a:t>
            </a:r>
            <a:r>
              <a:rPr lang="de-DE" dirty="0"/>
              <a:t> in";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header</a:t>
            </a:r>
            <a:r>
              <a:rPr lang="de-DE" dirty="0"/>
              <a:t>('Location: </a:t>
            </a:r>
            <a:r>
              <a:rPr lang="de-DE" dirty="0" err="1"/>
              <a:t>login.php?wp</a:t>
            </a:r>
            <a:r>
              <a:rPr lang="de-DE" dirty="0"/>
              <a:t>="</a:t>
            </a:r>
            <a:r>
              <a:rPr lang="de-DE" dirty="0" err="1"/>
              <a:t>wp</a:t>
            </a:r>
            <a:r>
              <a:rPr lang="de-DE" dirty="0"/>
              <a:t>"');</a:t>
            </a:r>
          </a:p>
          <a:p>
            <a:pPr marL="0" indent="0">
              <a:buNone/>
            </a:pPr>
            <a:r>
              <a:rPr lang="de-DE" dirty="0"/>
              <a:t>		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52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Microsoft Office PowerPoint</Application>
  <PresentationFormat>Breitbild</PresentationFormat>
  <Paragraphs>159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MySQL,PHP und Bootstrap in einem Projekt</vt:lpstr>
      <vt:lpstr>Grobe Arbeitsschritte I.</vt:lpstr>
      <vt:lpstr>Grobe Arbeitsschritte II.</vt:lpstr>
      <vt:lpstr>Datenbank planen und anlegen</vt:lpstr>
      <vt:lpstr>erste Erfahrungen mit PHP</vt:lpstr>
      <vt:lpstr>PHP Code Beispiele</vt:lpstr>
      <vt:lpstr>PHP include</vt:lpstr>
      <vt:lpstr>Bootstrap header html/DB ausgabe aus PHP</vt:lpstr>
      <vt:lpstr>Login Kontrolle</vt:lpstr>
      <vt:lpstr>$_GET</vt:lpstr>
      <vt:lpstr>$_POST 1. (Parameter schicken)</vt:lpstr>
      <vt:lpstr>$_POST 2. (Parameter übernehmen)</vt:lpstr>
      <vt:lpstr>$_SESSION</vt:lpstr>
      <vt:lpstr>Session-Variable auf einer anderen Seite abfragen:</vt:lpstr>
      <vt:lpstr>Login kontrolle:</vt:lpstr>
      <vt:lpstr>Session beenden</vt:lpstr>
      <vt:lpstr>PowerPoint-Präsentation</vt:lpstr>
      <vt:lpstr>Bootstrap update</vt:lpstr>
      <vt:lpstr>Vergleich PHP und NODE.js (1.)</vt:lpstr>
      <vt:lpstr>Vergleich PHP und NODE.js (2.)</vt:lpstr>
      <vt:lpstr>Vergleich PHP und NODE.js (3.)</vt:lpstr>
      <vt:lpstr>Vergleich PHP und NODE.js (3.)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MySQL,PHP und Bootstrap in action</dc:title>
  <dc:creator>Jiri Valenta</dc:creator>
  <cp:lastModifiedBy>Jiri Valenta</cp:lastModifiedBy>
  <cp:revision>32</cp:revision>
  <dcterms:created xsi:type="dcterms:W3CDTF">2017-02-25T14:10:17Z</dcterms:created>
  <dcterms:modified xsi:type="dcterms:W3CDTF">2017-03-04T11:14:03Z</dcterms:modified>
</cp:coreProperties>
</file>