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EEBB513-97EA-4E7F-9F86-545357E39320}">
          <p14:sldIdLst>
            <p14:sldId id="256"/>
            <p14:sldId id="257"/>
            <p14:sldId id="258"/>
            <p14:sldId id="260"/>
            <p14:sldId id="259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5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16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3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4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1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03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98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4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99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75F1-6BBE-465E-9708-12DA95A48A79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3900-6955-45E5-A811-C30F678E6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MySQL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Administration mit </a:t>
            </a:r>
            <a:r>
              <a:rPr lang="de-DE" sz="4400" dirty="0" err="1"/>
              <a:t>PHPMyAdmin</a:t>
            </a:r>
            <a:r>
              <a:rPr lang="de-DE" sz="4400" dirty="0"/>
              <a:t> </a:t>
            </a:r>
          </a:p>
          <a:p>
            <a:r>
              <a:rPr lang="de-DE" sz="4400" dirty="0"/>
              <a:t>und MySQL </a:t>
            </a:r>
            <a:r>
              <a:rPr lang="de-DE" sz="4400" dirty="0" err="1"/>
              <a:t>Workbench</a:t>
            </a:r>
            <a:endParaRPr lang="de-DE" sz="4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86" y="119302"/>
            <a:ext cx="1651085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3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neue Tabelle erzeugen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91" y="1838960"/>
            <a:ext cx="9819861" cy="4053840"/>
          </a:xfrm>
        </p:spPr>
      </p:pic>
    </p:spTree>
    <p:extLst>
      <p:ext uri="{BB962C8B-B14F-4D97-AF65-F5344CB8AC3E}">
        <p14:creationId xmlns:p14="http://schemas.microsoft.com/office/powerpoint/2010/main" val="421063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Die Felder in der Tabelle definieren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5" y="1825624"/>
            <a:ext cx="10869234" cy="4631055"/>
          </a:xfrm>
        </p:spPr>
      </p:pic>
    </p:spTree>
    <p:extLst>
      <p:ext uri="{BB962C8B-B14F-4D97-AF65-F5344CB8AC3E}">
        <p14:creationId xmlns:p14="http://schemas.microsoft.com/office/powerpoint/2010/main" val="411458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Überblick Tabelle </a:t>
            </a:r>
            <a:r>
              <a:rPr lang="de-DE" b="1" dirty="0" err="1"/>
              <a:t>wetter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29" y="1808480"/>
            <a:ext cx="4305712" cy="4206240"/>
          </a:xfrm>
        </p:spPr>
      </p:pic>
    </p:spTree>
    <p:extLst>
      <p:ext uri="{BB962C8B-B14F-4D97-AF65-F5344CB8AC3E}">
        <p14:creationId xmlns:p14="http://schemas.microsoft.com/office/powerpoint/2010/main" val="353356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eine Datenzeile in die Tabelle einfügen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804"/>
            <a:ext cx="10515600" cy="4204979"/>
          </a:xfrm>
        </p:spPr>
      </p:pic>
    </p:spTree>
    <p:extLst>
      <p:ext uri="{BB962C8B-B14F-4D97-AF65-F5344CB8AC3E}">
        <p14:creationId xmlns:p14="http://schemas.microsoft.com/office/powerpoint/2010/main" val="327828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Eingefügte Datenzeile in der Datenbank anzeigen lassen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640840"/>
            <a:ext cx="11318240" cy="5054600"/>
          </a:xfrm>
        </p:spPr>
      </p:pic>
    </p:spTree>
    <p:extLst>
      <p:ext uri="{BB962C8B-B14F-4D97-AF65-F5344CB8AC3E}">
        <p14:creationId xmlns:p14="http://schemas.microsoft.com/office/powerpoint/2010/main" val="189245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mehr Daten mit Edit-möglichkeit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4" y="1825624"/>
            <a:ext cx="6869786" cy="4966335"/>
          </a:xfrm>
        </p:spPr>
      </p:pic>
    </p:spTree>
    <p:extLst>
      <p:ext uri="{BB962C8B-B14F-4D97-AF65-F5344CB8AC3E}">
        <p14:creationId xmlns:p14="http://schemas.microsoft.com/office/powerpoint/2010/main" val="68782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Tabelle löschen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94" y="2092960"/>
            <a:ext cx="8685870" cy="4490719"/>
          </a:xfrm>
        </p:spPr>
      </p:pic>
    </p:spTree>
    <p:extLst>
      <p:ext uri="{BB962C8B-B14F-4D97-AF65-F5344CB8AC3E}">
        <p14:creationId xmlns:p14="http://schemas.microsoft.com/office/powerpoint/2010/main" val="403821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Löschvorgang bestätigen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04" y="1488440"/>
            <a:ext cx="8941983" cy="5328920"/>
          </a:xfrm>
        </p:spPr>
      </p:pic>
    </p:spTree>
    <p:extLst>
      <p:ext uri="{BB962C8B-B14F-4D97-AF65-F5344CB8AC3E}">
        <p14:creationId xmlns:p14="http://schemas.microsoft.com/office/powerpoint/2010/main" val="382139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Datenbank löschen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73" y="1825624"/>
            <a:ext cx="6067965" cy="4758055"/>
          </a:xfrm>
        </p:spPr>
      </p:pic>
    </p:spTree>
    <p:extLst>
      <p:ext uri="{BB962C8B-B14F-4D97-AF65-F5344CB8AC3E}">
        <p14:creationId xmlns:p14="http://schemas.microsoft.com/office/powerpoint/2010/main" val="339112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MySQL und andere DB-Systeme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de-DE" sz="2800" dirty="0"/>
              <a:t>Oracle Database</a:t>
            </a:r>
          </a:p>
          <a:p>
            <a:pPr marL="228600" lvl="1">
              <a:spcBef>
                <a:spcPts val="1000"/>
              </a:spcBef>
            </a:pPr>
            <a:r>
              <a:rPr lang="de-DE" sz="2800" dirty="0"/>
              <a:t>Microsoft SQL Server</a:t>
            </a:r>
          </a:p>
          <a:p>
            <a:pPr marL="228600" lvl="1">
              <a:spcBef>
                <a:spcPts val="1000"/>
              </a:spcBef>
            </a:pPr>
            <a:r>
              <a:rPr lang="de-DE" sz="2800" dirty="0"/>
              <a:t>IBM DB2</a:t>
            </a:r>
          </a:p>
          <a:p>
            <a:pPr marL="228600" lvl="1">
              <a:spcBef>
                <a:spcPts val="1000"/>
              </a:spcBef>
            </a:pPr>
            <a:r>
              <a:rPr lang="de-DE" sz="2800" dirty="0"/>
              <a:t>SAP </a:t>
            </a:r>
            <a:r>
              <a:rPr lang="de-DE" sz="2800" dirty="0" err="1"/>
              <a:t>Sybase</a:t>
            </a:r>
            <a:endParaRPr lang="de-DE" sz="2800" dirty="0"/>
          </a:p>
          <a:p>
            <a:pPr marL="228600" lvl="1">
              <a:spcBef>
                <a:spcPts val="1000"/>
              </a:spcBef>
            </a:pPr>
            <a:r>
              <a:rPr lang="de-DE" sz="2800" dirty="0" err="1"/>
              <a:t>PostgreSQL</a:t>
            </a:r>
            <a:endParaRPr lang="de-DE" sz="2800" dirty="0"/>
          </a:p>
          <a:p>
            <a:pPr marL="228600" lvl="1">
              <a:spcBef>
                <a:spcPts val="1000"/>
              </a:spcBef>
            </a:pPr>
            <a:r>
              <a:rPr lang="de-DE" sz="2800" dirty="0"/>
              <a:t>MySQL, </a:t>
            </a:r>
            <a:r>
              <a:rPr lang="de-DE" sz="2800" dirty="0" err="1"/>
              <a:t>MariaDB</a:t>
            </a:r>
            <a:endParaRPr lang="de-DE" sz="2800" dirty="0"/>
          </a:p>
          <a:p>
            <a:pPr marL="0" lvl="1" indent="0">
              <a:spcBef>
                <a:spcPts val="1000"/>
              </a:spcBef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511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verschiedene Installationen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de-DE" sz="2800" dirty="0"/>
              <a:t>Lokal (</a:t>
            </a:r>
            <a:r>
              <a:rPr lang="de-DE" sz="2800" dirty="0" err="1"/>
              <a:t>local</a:t>
            </a:r>
            <a:r>
              <a:rPr lang="de-DE" sz="2800" dirty="0"/>
              <a:t> host)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de-DE" sz="2800" dirty="0"/>
              <a:t>in eigenem Netzwerk (LAN)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de-DE" sz="2800" dirty="0"/>
              <a:t>im Internet (WAN, </a:t>
            </a:r>
            <a:r>
              <a:rPr lang="de-DE" sz="2800" dirty="0" err="1"/>
              <a:t>security</a:t>
            </a:r>
            <a:r>
              <a:rPr lang="de-DE" sz="2800" dirty="0"/>
              <a:t> Problematik)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de-DE" sz="2800" dirty="0" err="1"/>
              <a:t>shared</a:t>
            </a:r>
            <a:r>
              <a:rPr lang="de-DE" sz="2800" dirty="0"/>
              <a:t> </a:t>
            </a:r>
            <a:r>
              <a:rPr lang="de-DE" sz="2800" dirty="0" err="1"/>
              <a:t>hosting</a:t>
            </a:r>
            <a:endParaRPr lang="de-DE" sz="2800" dirty="0"/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de-DE" sz="2800" dirty="0" err="1"/>
              <a:t>dedicated</a:t>
            </a:r>
            <a:r>
              <a:rPr lang="de-DE" sz="2800" dirty="0"/>
              <a:t> Server bei einem externem Hoster</a:t>
            </a:r>
          </a:p>
          <a:p>
            <a:pPr marL="0" lvl="1" indent="0">
              <a:spcBef>
                <a:spcPts val="1000"/>
              </a:spcBef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311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XAMPP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MariaDB</a:t>
            </a:r>
            <a:r>
              <a:rPr lang="de-DE" dirty="0"/>
              <a:t> mit </a:t>
            </a:r>
            <a:r>
              <a:rPr lang="de-DE" dirty="0" err="1"/>
              <a:t>PHPMyAdmin</a:t>
            </a:r>
            <a:endParaRPr lang="de-DE" dirty="0"/>
          </a:p>
          <a:p>
            <a:r>
              <a:rPr lang="de-DE" dirty="0"/>
              <a:t>PHP, Apache Server, FTP Server</a:t>
            </a:r>
          </a:p>
          <a:p>
            <a:r>
              <a:rPr lang="de-DE" dirty="0"/>
              <a:t>Tool für ein/</a:t>
            </a:r>
            <a:r>
              <a:rPr lang="de-DE" dirty="0" err="1"/>
              <a:t>auschalten</a:t>
            </a:r>
            <a:r>
              <a:rPr lang="de-DE" dirty="0"/>
              <a:t> von Diensten</a:t>
            </a:r>
          </a:p>
          <a:p>
            <a:r>
              <a:rPr lang="de-DE" dirty="0"/>
              <a:t>einfache Installation (Windows, Linux, MacOS X)</a:t>
            </a:r>
          </a:p>
          <a:p>
            <a:r>
              <a:rPr lang="de-DE" dirty="0"/>
              <a:t>nur für Entwickler (offene Konfiguration, Testumgebung)</a:t>
            </a:r>
          </a:p>
          <a:p>
            <a:r>
              <a:rPr lang="de-DE" dirty="0"/>
              <a:t>2011 wurde XAMPP der Polizei in Deutschland gehackt</a:t>
            </a:r>
          </a:p>
          <a:p>
            <a:r>
              <a:rPr lang="de-DE" dirty="0">
                <a:solidFill>
                  <a:srgbClr val="FF0000"/>
                </a:solidFill>
              </a:rPr>
              <a:t>NIE ALS PRODUKTIONSUMGEBUNG VERWENDEN!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5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MySQL Vorteile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populärste DB Server System für Internetprojekte</a:t>
            </a:r>
          </a:p>
          <a:p>
            <a:r>
              <a:rPr lang="de-DE" dirty="0"/>
              <a:t>meisten Hoster bieten MySQL mit </a:t>
            </a:r>
            <a:r>
              <a:rPr lang="de-DE" dirty="0" err="1"/>
              <a:t>PHPMyAdmin</a:t>
            </a:r>
            <a:endParaRPr lang="de-DE" dirty="0"/>
          </a:p>
          <a:p>
            <a:r>
              <a:rPr lang="de-DE" dirty="0"/>
              <a:t>enge Verbindung mit PHP</a:t>
            </a:r>
          </a:p>
          <a:p>
            <a:r>
              <a:rPr lang="de-DE" dirty="0"/>
              <a:t>wenig RAM-Verbrauch</a:t>
            </a:r>
          </a:p>
          <a:p>
            <a:r>
              <a:rPr lang="de-DE" dirty="0"/>
              <a:t>guter Support</a:t>
            </a:r>
          </a:p>
          <a:p>
            <a:r>
              <a:rPr lang="de-DE" dirty="0"/>
              <a:t>kostenlos (Community Version)</a:t>
            </a:r>
          </a:p>
          <a:p>
            <a:r>
              <a:rPr lang="de-DE" dirty="0"/>
              <a:t>stabil</a:t>
            </a:r>
          </a:p>
          <a:p>
            <a:r>
              <a:rPr lang="de-DE" dirty="0"/>
              <a:t>leicht über </a:t>
            </a:r>
            <a:r>
              <a:rPr lang="de-DE" dirty="0" err="1"/>
              <a:t>PHPMyAdmin</a:t>
            </a:r>
            <a:r>
              <a:rPr lang="de-DE" dirty="0"/>
              <a:t> administrierbar</a:t>
            </a:r>
          </a:p>
        </p:txBody>
      </p:sp>
    </p:spTree>
    <p:extLst>
      <p:ext uri="{BB962C8B-B14F-4D97-AF65-F5344CB8AC3E}">
        <p14:creationId xmlns:p14="http://schemas.microsoft.com/office/powerpoint/2010/main" val="13735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PHPMyAdmin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kostenlose PHP/JavaScript Webanwendung</a:t>
            </a:r>
          </a:p>
          <a:p>
            <a:r>
              <a:rPr lang="de-DE" dirty="0"/>
              <a:t>Administration von MySQL und </a:t>
            </a:r>
            <a:r>
              <a:rPr lang="de-DE" dirty="0" err="1"/>
              <a:t>MariaDB</a:t>
            </a:r>
            <a:endParaRPr lang="de-DE" dirty="0"/>
          </a:p>
          <a:p>
            <a:r>
              <a:rPr lang="de-DE" dirty="0"/>
              <a:t>intuitive Weboberfläche</a:t>
            </a:r>
          </a:p>
          <a:p>
            <a:r>
              <a:rPr lang="de-DE" dirty="0"/>
              <a:t>seit 1998 im Einsatz</a:t>
            </a:r>
          </a:p>
          <a:p>
            <a:r>
              <a:rPr lang="de-DE" dirty="0"/>
              <a:t>von großen Webhosting-Providern verwendet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12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Shared</a:t>
            </a:r>
            <a:r>
              <a:rPr lang="de-DE" b="1" dirty="0"/>
              <a:t> </a:t>
            </a:r>
            <a:r>
              <a:rPr lang="de-DE" b="1" dirty="0" err="1"/>
              <a:t>hosting</a:t>
            </a:r>
            <a:r>
              <a:rPr lang="de-DE" b="1" dirty="0"/>
              <a:t> </a:t>
            </a:r>
            <a:r>
              <a:rPr lang="de-DE" b="1" dirty="0" err="1"/>
              <a:t>beispiel</a:t>
            </a:r>
            <a:r>
              <a:rPr lang="de-DE" b="1" dirty="0"/>
              <a:t> (</a:t>
            </a:r>
            <a:r>
              <a:rPr lang="de-DE" b="1" dirty="0" err="1"/>
              <a:t>daily</a:t>
            </a:r>
            <a:r>
              <a:rPr lang="de-DE" b="1" dirty="0"/>
              <a:t> </a:t>
            </a:r>
            <a:r>
              <a:rPr lang="de-DE" b="1" dirty="0" err="1"/>
              <a:t>razor</a:t>
            </a:r>
            <a:r>
              <a:rPr lang="de-DE" b="1" dirty="0"/>
              <a:t>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099469"/>
            <a:ext cx="7600950" cy="3803650"/>
          </a:xfrm>
        </p:spPr>
      </p:pic>
    </p:spTree>
    <p:extLst>
      <p:ext uri="{BB962C8B-B14F-4D97-AF65-F5344CB8AC3E}">
        <p14:creationId xmlns:p14="http://schemas.microsoft.com/office/powerpoint/2010/main" val="223943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neue Datenbank anlegen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40" y="1571134"/>
            <a:ext cx="5623560" cy="5104720"/>
          </a:xfrm>
        </p:spPr>
      </p:pic>
    </p:spTree>
    <p:extLst>
      <p:ext uri="{BB962C8B-B14F-4D97-AF65-F5344CB8AC3E}">
        <p14:creationId xmlns:p14="http://schemas.microsoft.com/office/powerpoint/2010/main" val="39472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Neue Datenbank wurde erstellt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0" y="1690688"/>
            <a:ext cx="9419150" cy="4098131"/>
          </a:xfrm>
        </p:spPr>
      </p:pic>
    </p:spTree>
    <p:extLst>
      <p:ext uri="{BB962C8B-B14F-4D97-AF65-F5344CB8AC3E}">
        <p14:creationId xmlns:p14="http://schemas.microsoft.com/office/powerpoint/2010/main" val="3052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205</Words>
  <Application>Microsoft Office PowerPoint</Application>
  <PresentationFormat>Breitbild</PresentationFormat>
  <Paragraphs>51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MySQL</vt:lpstr>
      <vt:lpstr>MySQL und andere DB-Systeme</vt:lpstr>
      <vt:lpstr>verschiedene Installationen</vt:lpstr>
      <vt:lpstr>XAMPP</vt:lpstr>
      <vt:lpstr>MySQL Vorteile</vt:lpstr>
      <vt:lpstr>PHPMyAdmin</vt:lpstr>
      <vt:lpstr>Shared hosting beispiel (daily razor)</vt:lpstr>
      <vt:lpstr>neue Datenbank anlegen</vt:lpstr>
      <vt:lpstr>Neue Datenbank wurde erstellt</vt:lpstr>
      <vt:lpstr>neue Tabelle erzeugen</vt:lpstr>
      <vt:lpstr>Die Felder in der Tabelle definieren</vt:lpstr>
      <vt:lpstr>Überblick Tabelle wetter</vt:lpstr>
      <vt:lpstr>eine Datenzeile in die Tabelle einfügen</vt:lpstr>
      <vt:lpstr>Eingefügte Datenzeile in der Datenbank anzeigen lassen</vt:lpstr>
      <vt:lpstr>mehr Daten mit Edit-möglichkeit</vt:lpstr>
      <vt:lpstr>Tabelle löschen</vt:lpstr>
      <vt:lpstr>Löschvorgang bestätigen</vt:lpstr>
      <vt:lpstr>Datenbank löschen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Jiri Valenta</dc:creator>
  <cp:lastModifiedBy>Jiri Valenta</cp:lastModifiedBy>
  <cp:revision>31</cp:revision>
  <dcterms:created xsi:type="dcterms:W3CDTF">2016-12-06T18:10:08Z</dcterms:created>
  <dcterms:modified xsi:type="dcterms:W3CDTF">2016-12-10T12:56:57Z</dcterms:modified>
</cp:coreProperties>
</file>