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56" y="2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10248-BDA0-4A82-9F42-1DD33CF89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19E8CB-E016-49CC-9A70-CD26B1F8A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516918-232A-47D7-98AF-AF2D8AE9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CE8D-30C4-4099-B32D-7FAA2A173354}" type="datetimeFigureOut">
              <a:rPr lang="de-DE" smtClean="0"/>
              <a:t>18.11.2017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138EF1-DC89-4F66-92D9-F3356AAF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29695A-21DB-4608-BF50-B66ECEE9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7A58-8471-47F3-801B-FA46DE887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63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113D4-6625-4732-8108-EA9AA30A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488118-2419-495C-A494-323485407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F5B12E-B35C-42F8-A270-145C37F7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CE8D-30C4-4099-B32D-7FAA2A173354}" type="datetimeFigureOut">
              <a:rPr lang="de-DE" smtClean="0"/>
              <a:t>18.11.2017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395415-4680-41D6-A044-4E806CA3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2ECE84-B355-483B-B6ED-5AA72150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7A58-8471-47F3-801B-FA46DE887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96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46F9A4B-1BAB-4C48-AB10-34435AC72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97D696-7E1A-4DB3-803D-D0CAC6C26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92BACB-FD7E-4F54-B975-ACF1D220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CE8D-30C4-4099-B32D-7FAA2A173354}" type="datetimeFigureOut">
              <a:rPr lang="de-DE" smtClean="0"/>
              <a:t>18.11.2017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7A01D6-6A03-4502-BE47-ACCC3C85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76C8C1-28CA-4AF7-8EFC-F014D747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7A58-8471-47F3-801B-FA46DE887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10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F9BA8-FFE3-4F40-A7AA-A4C7876E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2B58C6-5322-4344-BEFC-C3AE62114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2889ED-FE06-4A56-B1E7-DF358DE0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CE8D-30C4-4099-B32D-7FAA2A173354}" type="datetimeFigureOut">
              <a:rPr lang="de-DE" smtClean="0"/>
              <a:t>18.11.2017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225302-0B98-4AB9-893A-F79D2722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DB3385-870E-4026-AA94-4BFDFE07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7A58-8471-47F3-801B-FA46DE887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05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B7D36-3BB8-4C62-AFCF-42806F47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483CAB-52C2-4B7E-B0B6-35B7C5D1B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E9644A-3F4F-4C7F-AE71-D83B0A74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CE8D-30C4-4099-B32D-7FAA2A173354}" type="datetimeFigureOut">
              <a:rPr lang="de-DE" smtClean="0"/>
              <a:t>18.11.2017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A8964F-8F70-4405-8A1A-58B10B81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8C7540-131D-4A6F-9EA2-1B26F2AE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7A58-8471-47F3-801B-FA46DE887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92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2D2A06-03EC-40D5-9BB9-3E8588D0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4D29C6-9BB2-444A-BBDC-B1488AE2B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12F9FC-1D54-497D-9768-31B195338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C8B561-7C8D-4301-B6B3-910C965F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CE8D-30C4-4099-B32D-7FAA2A173354}" type="datetimeFigureOut">
              <a:rPr lang="de-DE" smtClean="0"/>
              <a:t>18.11.2017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D09365-203E-4583-B5A9-48819566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8D534A-7CC5-413D-80D6-23A7F2CA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7A58-8471-47F3-801B-FA46DE887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505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5B281-2C00-417E-A9F7-909F88D2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80FD39-0475-470A-9C49-A9ECFECC4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380C43-859A-44EE-892B-8F61D1C13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392411-776A-4297-B128-3D4E4BFAB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26307F-6617-4241-B51C-953F6FEA4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D5CBE1-EA45-49AA-9914-F4CDDAEF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CE8D-30C4-4099-B32D-7FAA2A173354}" type="datetimeFigureOut">
              <a:rPr lang="de-DE" smtClean="0"/>
              <a:t>18.11.2017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77E721-4C99-444A-B797-682B6F22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A6F4094-F17B-42D7-A463-8AFC4F43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7A58-8471-47F3-801B-FA46DE887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89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206B2-8F0C-4D32-8906-BAD8F466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03F6E3-CDB4-4F1F-BF59-53BB69EA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CE8D-30C4-4099-B32D-7FAA2A173354}" type="datetimeFigureOut">
              <a:rPr lang="de-DE" smtClean="0"/>
              <a:t>18.11.2017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142D3D-CA16-4A0D-9B4B-1D6E470D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306788-1895-4280-903F-BB0091BD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7A58-8471-47F3-801B-FA46DE887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78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7AEC661-2D9B-4147-826F-69A856FE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CE8D-30C4-4099-B32D-7FAA2A173354}" type="datetimeFigureOut">
              <a:rPr lang="de-DE" smtClean="0"/>
              <a:t>18.11.2017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6A969E-5D15-490D-B3DF-001F6FEB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80BE8D-B41E-4F13-A854-C9F8559E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7A58-8471-47F3-801B-FA46DE887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41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984C6A-3FC8-4E61-AEC8-E2F6A0A8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380C5-D94C-47CF-959B-6DD8DC19D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F588B8-1BB0-4AC6-B8A8-7D7135A2D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4C284E-E3C4-4356-B531-53B2748A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CE8D-30C4-4099-B32D-7FAA2A173354}" type="datetimeFigureOut">
              <a:rPr lang="de-DE" smtClean="0"/>
              <a:t>18.11.2017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EEEC9A-836F-4658-8EFD-EB252C95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8770BF-F7BD-40F0-9A1C-C9DF3092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7A58-8471-47F3-801B-FA46DE887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47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9CC8A-925A-4CBB-BFF5-B1FBB4AB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6E9285-83AF-4C79-BACD-ACE92F066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72CE3D-798D-46BF-9D79-81AAC5ED2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46AC4E-96F4-4FD8-BF38-1AB49053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CE8D-30C4-4099-B32D-7FAA2A173354}" type="datetimeFigureOut">
              <a:rPr lang="de-DE" smtClean="0"/>
              <a:t>18.11.2017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587CAD-9FE9-4712-8D47-A03F3EE9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A520C7-7AF1-4784-A38D-E5077552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7A58-8471-47F3-801B-FA46DE887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04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A998BA-3C5D-4C97-BA6D-212D3C02C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645522-2F03-4A8A-BC65-C89C79681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E32378-A923-4775-BCA1-DC5AB2AE2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ECE8D-30C4-4099-B32D-7FAA2A173354}" type="datetimeFigureOut">
              <a:rPr lang="de-DE" smtClean="0"/>
              <a:t>18.11.2017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A13508-047A-4E12-9174-175A142F8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DCED59-9692-477D-A7A2-333F2FC87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47A58-8471-47F3-801B-FA46DE887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27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A866C-7A69-43FB-B03B-DEC6E4BAD5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MIX JScript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B6FB35-F478-4E27-ACE0-F5BAE7D64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33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C1DE3-499F-4F8B-869E-26289918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Unterschied </a:t>
            </a:r>
            <a:r>
              <a:rPr lang="de-DE" dirty="0" err="1"/>
              <a:t>JQuery</a:t>
            </a:r>
            <a:r>
              <a:rPr lang="de-DE" dirty="0"/>
              <a:t> Objekt und DOM Element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25DF9-50A1-407C-9BCB-4A104C7BE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28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	&lt;p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>
                <a:solidFill>
                  <a:srgbClr val="FF0000"/>
                </a:solidFill>
              </a:rPr>
              <a:t>absatz</a:t>
            </a:r>
            <a:r>
              <a:rPr lang="de-DE" dirty="0"/>
              <a:t>" </a:t>
            </a:r>
            <a:r>
              <a:rPr lang="de-DE" dirty="0" err="1"/>
              <a:t>id</a:t>
            </a:r>
            <a:r>
              <a:rPr lang="de-DE" dirty="0"/>
              <a:t>= "</a:t>
            </a:r>
            <a:r>
              <a:rPr lang="de-DE" dirty="0" err="1"/>
              <a:t>absatzID</a:t>
            </a:r>
            <a:r>
              <a:rPr lang="de-DE" dirty="0"/>
              <a:t>" &gt;Das ist ein Absatz.&lt;/p&gt;</a:t>
            </a:r>
          </a:p>
          <a:p>
            <a:pPr marL="0" indent="0">
              <a:buNone/>
            </a:pPr>
            <a:r>
              <a:rPr lang="de-DE" dirty="0"/>
              <a:t>	&lt;p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>
                <a:solidFill>
                  <a:srgbClr val="FF0000"/>
                </a:solidFill>
              </a:rPr>
              <a:t>absatz</a:t>
            </a:r>
            <a:r>
              <a:rPr lang="de-DE" dirty="0"/>
              <a:t>"&gt;2. Absatz&lt;/p&gt;</a:t>
            </a:r>
          </a:p>
          <a:p>
            <a:pPr marL="0" indent="0">
              <a:buNone/>
            </a:pPr>
            <a:r>
              <a:rPr lang="de-DE" dirty="0"/>
              <a:t>	&lt;p&gt;3. Absatz&lt;/p&gt;</a:t>
            </a:r>
          </a:p>
          <a:p>
            <a:pPr marL="0" indent="0">
              <a:buNone/>
            </a:pPr>
            <a:r>
              <a:rPr lang="de-DE" dirty="0"/>
              <a:t>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de-DE" dirty="0"/>
              <a:t> $( '.</a:t>
            </a:r>
            <a:r>
              <a:rPr lang="de-DE" dirty="0" err="1"/>
              <a:t>absatz</a:t>
            </a:r>
            <a:r>
              <a:rPr lang="de-DE" dirty="0"/>
              <a:t>').</a:t>
            </a:r>
            <a:r>
              <a:rPr lang="de-DE" dirty="0" err="1">
                <a:solidFill>
                  <a:srgbClr val="FF0000"/>
                </a:solidFill>
              </a:rPr>
              <a:t>length</a:t>
            </a:r>
            <a:r>
              <a:rPr lang="de-DE" dirty="0">
                <a:solidFill>
                  <a:srgbClr val="FF0000"/>
                </a:solidFill>
              </a:rPr>
              <a:t>;</a:t>
            </a:r>
            <a:r>
              <a:rPr lang="de-DE" dirty="0"/>
              <a:t>   …….2 (Anzahl der Array Elemente)	</a:t>
            </a:r>
          </a:p>
          <a:p>
            <a:pPr marL="0" indent="0">
              <a:buNone/>
            </a:pPr>
            <a:r>
              <a:rPr lang="de-DE" dirty="0"/>
              <a:t>$('.</a:t>
            </a:r>
            <a:r>
              <a:rPr lang="de-DE" dirty="0" err="1"/>
              <a:t>absatz</a:t>
            </a:r>
            <a:r>
              <a:rPr lang="de-DE" dirty="0"/>
              <a:t>' )</a:t>
            </a:r>
            <a:r>
              <a:rPr lang="de-DE" dirty="0">
                <a:solidFill>
                  <a:srgbClr val="0070C0"/>
                </a:solidFill>
              </a:rPr>
              <a:t>[0].</a:t>
            </a:r>
            <a:r>
              <a:rPr lang="de-DE" dirty="0" err="1">
                <a:solidFill>
                  <a:srgbClr val="FF0000"/>
                </a:solidFill>
              </a:rPr>
              <a:t>innerHTML</a:t>
            </a:r>
            <a:r>
              <a:rPr lang="de-DE" dirty="0"/>
              <a:t> = 'A1‘;   ……….. JavaScript Funktion</a:t>
            </a:r>
          </a:p>
          <a:p>
            <a:pPr marL="0" indent="0">
              <a:buNone/>
            </a:pPr>
            <a:r>
              <a:rPr lang="de-DE" dirty="0"/>
              <a:t>$( '.</a:t>
            </a:r>
            <a:r>
              <a:rPr lang="de-DE" dirty="0" err="1"/>
              <a:t>absatz</a:t>
            </a:r>
            <a:r>
              <a:rPr lang="de-DE" dirty="0"/>
              <a:t>‘ ).</a:t>
            </a:r>
            <a:r>
              <a:rPr lang="de-DE" dirty="0" err="1">
                <a:solidFill>
                  <a:srgbClr val="0070C0"/>
                </a:solidFill>
              </a:rPr>
              <a:t>get</a:t>
            </a:r>
            <a:r>
              <a:rPr lang="de-DE" dirty="0">
                <a:solidFill>
                  <a:srgbClr val="0070C0"/>
                </a:solidFill>
              </a:rPr>
              <a:t>(0)</a:t>
            </a:r>
            <a:r>
              <a:rPr lang="de-DE" dirty="0"/>
              <a:t>.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innerHTML</a:t>
            </a:r>
            <a:r>
              <a:rPr lang="de-DE" dirty="0"/>
              <a:t> = ‘A2‘;   ….auch JavaScript </a:t>
            </a:r>
            <a:r>
              <a:rPr lang="de-DE" dirty="0" err="1"/>
              <a:t>Funktion,üblich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$( '.</a:t>
            </a:r>
            <a:r>
              <a:rPr lang="de-DE" dirty="0" err="1"/>
              <a:t>absatz</a:t>
            </a:r>
            <a:r>
              <a:rPr lang="de-DE" dirty="0"/>
              <a:t>‘ ).</a:t>
            </a:r>
            <a:r>
              <a:rPr lang="de-DE" dirty="0" err="1">
                <a:solidFill>
                  <a:srgbClr val="0070C0"/>
                </a:solidFill>
              </a:rPr>
              <a:t>eq</a:t>
            </a:r>
            <a:r>
              <a:rPr lang="de-DE" dirty="0">
                <a:solidFill>
                  <a:srgbClr val="0070C0"/>
                </a:solidFill>
              </a:rPr>
              <a:t>(2)</a:t>
            </a:r>
            <a:r>
              <a:rPr lang="de-DE" dirty="0"/>
              <a:t>.</a:t>
            </a:r>
            <a:r>
              <a:rPr lang="de-DE" dirty="0" err="1">
                <a:solidFill>
                  <a:srgbClr val="FF0000"/>
                </a:solidFill>
              </a:rPr>
              <a:t>html</a:t>
            </a:r>
            <a:r>
              <a:rPr lang="de-DE" dirty="0"/>
              <a:t>( ' A3 '  );   </a:t>
            </a:r>
            <a:r>
              <a:rPr lang="de-DE" dirty="0" err="1"/>
              <a:t>JQuery</a:t>
            </a:r>
            <a:r>
              <a:rPr lang="de-DE" dirty="0"/>
              <a:t> Funktion für ALLE Elemente</a:t>
            </a:r>
          </a:p>
        </p:txBody>
      </p:sp>
    </p:spTree>
    <p:extLst>
      <p:ext uri="{BB962C8B-B14F-4D97-AF65-F5344CB8AC3E}">
        <p14:creationId xmlns:p14="http://schemas.microsoft.com/office/powerpoint/2010/main" val="63622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016BF-AED0-475D-80EC-301DBC58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JQuery</a:t>
            </a:r>
            <a:r>
              <a:rPr lang="de-DE" dirty="0"/>
              <a:t> Objekt iterieren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9AC70F-EA55-43AE-8098-6042231C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474"/>
            <a:ext cx="10515600" cy="4351338"/>
          </a:xfrm>
        </p:spPr>
        <p:txBody>
          <a:bodyPr/>
          <a:lstStyle/>
          <a:p>
            <a:r>
              <a:rPr lang="de-DE" dirty="0" err="1"/>
              <a:t>JQuery</a:t>
            </a:r>
            <a:r>
              <a:rPr lang="de-DE" dirty="0"/>
              <a:t> speichert die ausgewählten Elemente in einem Array</a:t>
            </a:r>
          </a:p>
          <a:p>
            <a:r>
              <a:rPr lang="de-DE" dirty="0" err="1"/>
              <a:t>Javascript</a:t>
            </a:r>
            <a:r>
              <a:rPr lang="de-DE" dirty="0"/>
              <a:t> muss die einzelne Elemente mit einer </a:t>
            </a:r>
            <a:r>
              <a:rPr lang="de-DE" dirty="0" err="1"/>
              <a:t>for</a:t>
            </a:r>
            <a:r>
              <a:rPr lang="de-DE" dirty="0"/>
              <a:t> Schleife iterieren</a:t>
            </a:r>
          </a:p>
          <a:p>
            <a:r>
              <a:rPr lang="de-DE" dirty="0" err="1"/>
              <a:t>JQuery</a:t>
            </a:r>
            <a:r>
              <a:rPr lang="de-DE" dirty="0"/>
              <a:t> kann alle Elemente auf einmal (mit einem Schlag) ändern</a:t>
            </a:r>
          </a:p>
          <a:p>
            <a:r>
              <a:rPr lang="de-DE" dirty="0"/>
              <a:t>Man kann auch allen Elementen z.B. ein </a:t>
            </a:r>
            <a:r>
              <a:rPr lang="de-DE" dirty="0" err="1"/>
              <a:t>Listener</a:t>
            </a:r>
            <a:r>
              <a:rPr lang="de-DE" dirty="0"/>
              <a:t> zuweisen </a:t>
            </a:r>
          </a:p>
          <a:p>
            <a:r>
              <a:rPr lang="de-DE" dirty="0"/>
              <a:t>In einer internen anonymen Funktion muss man bei der Verwendung von </a:t>
            </a:r>
            <a:r>
              <a:rPr lang="de-DE" dirty="0" err="1">
                <a:solidFill>
                  <a:srgbClr val="FF0000"/>
                </a:solidFill>
              </a:rPr>
              <a:t>this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/>
              <a:t>die </a:t>
            </a:r>
            <a:r>
              <a:rPr lang="de-DE" dirty="0" err="1"/>
              <a:t>funktion</a:t>
            </a:r>
            <a:r>
              <a:rPr lang="de-DE" dirty="0"/>
              <a:t> Bind() verwenden, um das gewählte Element ansprechen zu können</a:t>
            </a:r>
          </a:p>
        </p:txBody>
      </p:sp>
    </p:spTree>
    <p:extLst>
      <p:ext uri="{BB962C8B-B14F-4D97-AF65-F5344CB8AC3E}">
        <p14:creationId xmlns:p14="http://schemas.microsoft.com/office/powerpoint/2010/main" val="228338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E276C-13B9-4A86-A3BA-DDB64DE9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JQuery</a:t>
            </a:r>
            <a:r>
              <a:rPr lang="de-DE" dirty="0"/>
              <a:t> Objekt Auswahl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E205E5-B507-4C6B-A25E-DDB37D7B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&lt;p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absatz</a:t>
            </a:r>
            <a:r>
              <a:rPr lang="de-DE" dirty="0"/>
              <a:t>" </a:t>
            </a:r>
            <a:r>
              <a:rPr lang="de-DE" dirty="0" err="1"/>
              <a:t>id</a:t>
            </a:r>
            <a:r>
              <a:rPr lang="de-DE" dirty="0"/>
              <a:t>= "</a:t>
            </a:r>
            <a:r>
              <a:rPr lang="de-DE" dirty="0" err="1"/>
              <a:t>absatzID</a:t>
            </a:r>
            <a:r>
              <a:rPr lang="de-DE" dirty="0"/>
              <a:t>" &gt;Das ist ein Absatz.&lt;/p&gt;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Mit der </a:t>
            </a:r>
            <a:r>
              <a:rPr lang="de-DE" dirty="0" err="1"/>
              <a:t>JQuery</a:t>
            </a:r>
            <a:r>
              <a:rPr lang="de-DE" dirty="0"/>
              <a:t> Zuweisung </a:t>
            </a:r>
            <a:r>
              <a:rPr lang="de-DE" dirty="0">
                <a:solidFill>
                  <a:srgbClr val="FF0000"/>
                </a:solidFill>
              </a:rPr>
              <a:t>$(‘#</a:t>
            </a:r>
            <a:r>
              <a:rPr lang="de-DE" dirty="0" err="1">
                <a:solidFill>
                  <a:srgbClr val="FF0000"/>
                </a:solidFill>
              </a:rPr>
              <a:t>absatzID</a:t>
            </a:r>
            <a:r>
              <a:rPr lang="de-DE" dirty="0">
                <a:solidFill>
                  <a:srgbClr val="FF0000"/>
                </a:solidFill>
              </a:rPr>
              <a:t>‘)</a:t>
            </a:r>
          </a:p>
          <a:p>
            <a:pPr marL="0" indent="0">
              <a:buNone/>
            </a:pPr>
            <a:r>
              <a:rPr lang="de-DE" dirty="0"/>
              <a:t>wird zwar nur Element ausgewählt, trotzdem muss man mit Hilfe </a:t>
            </a:r>
          </a:p>
          <a:p>
            <a:pPr marL="0" indent="0">
              <a:buNone/>
            </a:pPr>
            <a:r>
              <a:rPr lang="de-DE" dirty="0"/>
              <a:t>von </a:t>
            </a:r>
            <a:r>
              <a:rPr lang="de-DE" dirty="0" err="1"/>
              <a:t>get</a:t>
            </a:r>
            <a:r>
              <a:rPr lang="de-DE" dirty="0"/>
              <a:t>(0) Objekt transformieren, um eine </a:t>
            </a:r>
            <a:r>
              <a:rPr lang="de-DE" dirty="0" err="1"/>
              <a:t>Javascript</a:t>
            </a:r>
            <a:r>
              <a:rPr lang="de-DE" dirty="0"/>
              <a:t> Funktion zu verwenden: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$(‘#</a:t>
            </a:r>
            <a:r>
              <a:rPr lang="de-DE" dirty="0" err="1">
                <a:solidFill>
                  <a:srgbClr val="FF0000"/>
                </a:solidFill>
              </a:rPr>
              <a:t>absatzID</a:t>
            </a:r>
            <a:r>
              <a:rPr lang="de-DE" dirty="0">
                <a:solidFill>
                  <a:srgbClr val="FF0000"/>
                </a:solidFill>
              </a:rPr>
              <a:t>‘).</a:t>
            </a:r>
            <a:r>
              <a:rPr lang="de-DE" dirty="0" err="1">
                <a:solidFill>
                  <a:srgbClr val="FF0000"/>
                </a:solidFill>
              </a:rPr>
              <a:t>get</a:t>
            </a:r>
            <a:r>
              <a:rPr lang="de-DE" dirty="0">
                <a:solidFill>
                  <a:srgbClr val="FF0000"/>
                </a:solidFill>
              </a:rPr>
              <a:t>(0).</a:t>
            </a:r>
            <a:r>
              <a:rPr lang="de-DE" dirty="0" err="1">
                <a:solidFill>
                  <a:srgbClr val="FF0000"/>
                </a:solidFill>
              </a:rPr>
              <a:t>innerHTML</a:t>
            </a:r>
            <a:r>
              <a:rPr lang="de-DE" dirty="0">
                <a:solidFill>
                  <a:srgbClr val="FF0000"/>
                </a:solidFill>
              </a:rPr>
              <a:t> = 3;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74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EDAD3-F72E-4617-8A8E-1F8EA72B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Verbindung mit Bind() Funktion Beispiel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BB0277-BEFE-40BC-8FA8-3921CD3F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&lt;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= "</a:t>
            </a:r>
            <a:r>
              <a:rPr lang="de-DE" dirty="0" err="1"/>
              <a:t>myelement</a:t>
            </a:r>
            <a:r>
              <a:rPr lang="de-DE" dirty="0"/>
              <a:t>"&gt;mein Button&lt;/</a:t>
            </a:r>
            <a:r>
              <a:rPr lang="de-DE" dirty="0" err="1"/>
              <a:t>button</a:t>
            </a:r>
            <a:r>
              <a:rPr lang="de-DE" dirty="0"/>
              <a:t>&gt; </a:t>
            </a:r>
          </a:p>
          <a:p>
            <a:pPr marL="0" indent="0">
              <a:buNone/>
            </a:pPr>
            <a:r>
              <a:rPr lang="de-DE" dirty="0"/>
              <a:t>------------------------------------------------------</a:t>
            </a:r>
          </a:p>
          <a:p>
            <a:pPr marL="0" indent="0">
              <a:buNone/>
            </a:pPr>
            <a:r>
              <a:rPr lang="de-DE" dirty="0"/>
              <a:t>$('#</a:t>
            </a:r>
            <a:r>
              <a:rPr lang="de-DE" dirty="0" err="1"/>
              <a:t>myelement</a:t>
            </a:r>
            <a:r>
              <a:rPr lang="de-DE" dirty="0"/>
              <a:t>').on('</a:t>
            </a:r>
            <a:r>
              <a:rPr lang="de-DE" dirty="0" err="1"/>
              <a:t>click</a:t>
            </a:r>
            <a:r>
              <a:rPr lang="de-DE" dirty="0"/>
              <a:t>', </a:t>
            </a:r>
            <a:r>
              <a:rPr lang="de-DE" dirty="0" err="1"/>
              <a:t>function</a:t>
            </a:r>
            <a:r>
              <a:rPr lang="de-DE" dirty="0"/>
              <a:t> () {</a:t>
            </a:r>
          </a:p>
          <a:p>
            <a:pPr marL="0" indent="0">
              <a:buNone/>
            </a:pPr>
            <a:r>
              <a:rPr lang="de-DE" dirty="0"/>
              <a:t>          $(</a:t>
            </a:r>
            <a:r>
              <a:rPr lang="de-DE" dirty="0">
                <a:solidFill>
                  <a:srgbClr val="FF0000"/>
                </a:solidFill>
              </a:rPr>
              <a:t>this</a:t>
            </a:r>
            <a:r>
              <a:rPr lang="de-DE" dirty="0"/>
              <a:t>).html ('</a:t>
            </a:r>
            <a:r>
              <a:rPr lang="de-DE" dirty="0" err="1"/>
              <a:t>ahoj</a:t>
            </a:r>
            <a:r>
              <a:rPr lang="de-DE" dirty="0"/>
              <a:t> mein Button </a:t>
            </a:r>
            <a:r>
              <a:rPr lang="de-DE" dirty="0" err="1"/>
              <a:t>new</a:t>
            </a:r>
            <a:r>
              <a:rPr lang="de-DE" dirty="0"/>
              <a:t>');</a:t>
            </a:r>
          </a:p>
          <a:p>
            <a:pPr marL="0" indent="0">
              <a:buNone/>
            </a:pPr>
            <a:r>
              <a:rPr lang="de-DE" dirty="0"/>
              <a:t>        }.</a:t>
            </a:r>
            <a:r>
              <a:rPr lang="de-DE" dirty="0">
                <a:solidFill>
                  <a:srgbClr val="0070C0"/>
                </a:solidFill>
              </a:rPr>
              <a:t>bind('#</a:t>
            </a:r>
            <a:r>
              <a:rPr lang="de-DE" dirty="0" err="1">
                <a:solidFill>
                  <a:srgbClr val="0070C0"/>
                </a:solidFill>
              </a:rPr>
              <a:t>myelement</a:t>
            </a:r>
            <a:r>
              <a:rPr lang="de-DE" dirty="0">
                <a:solidFill>
                  <a:srgbClr val="0070C0"/>
                </a:solidFill>
              </a:rPr>
              <a:t>‘)</a:t>
            </a:r>
            <a:r>
              <a:rPr lang="de-DE" dirty="0"/>
              <a:t> ); 	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189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E1B52-0CC2-4C49-B576-4649A7B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Verbindung mit Bind() Funktion Beispiel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1F475-91EF-4070-A75A-33724BEA2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this.svg</a:t>
            </a:r>
            <a:r>
              <a:rPr lang="de-DE" dirty="0"/>
              <a:t> = $('&lt;div&gt;').</a:t>
            </a:r>
            <a:r>
              <a:rPr lang="de-DE" dirty="0" err="1"/>
              <a:t>appendTo</a:t>
            </a:r>
            <a:r>
              <a:rPr lang="de-DE" dirty="0"/>
              <a:t>('</a:t>
            </a:r>
            <a:r>
              <a:rPr lang="de-DE" dirty="0" err="1"/>
              <a:t>body</a:t>
            </a:r>
            <a:r>
              <a:rPr lang="de-DE" dirty="0"/>
              <a:t>').</a:t>
            </a:r>
            <a:r>
              <a:rPr lang="de-DE" dirty="0" err="1"/>
              <a:t>append</a:t>
            </a:r>
            <a:r>
              <a:rPr lang="de-DE" dirty="0"/>
              <a:t>($(</a:t>
            </a:r>
            <a:r>
              <a:rPr lang="de-DE" dirty="0" err="1"/>
              <a:t>svgCodeBike</a:t>
            </a:r>
            <a:r>
              <a:rPr lang="de-DE" dirty="0"/>
              <a:t>))</a:t>
            </a:r>
          </a:p>
          <a:p>
            <a:pPr marL="0" indent="0">
              <a:buNone/>
            </a:pPr>
            <a:r>
              <a:rPr lang="de-DE" dirty="0"/>
              <a:t>		.</a:t>
            </a:r>
            <a:r>
              <a:rPr lang="de-DE" dirty="0" err="1"/>
              <a:t>css</a:t>
            </a:r>
            <a:r>
              <a:rPr lang="de-DE" dirty="0"/>
              <a:t>({</a:t>
            </a:r>
            <a:r>
              <a:rPr lang="de-DE" dirty="0" err="1"/>
              <a:t>position</a:t>
            </a:r>
            <a:r>
              <a:rPr lang="de-DE" dirty="0"/>
              <a:t>:'relative'})</a:t>
            </a:r>
          </a:p>
          <a:p>
            <a:pPr marL="0" indent="0">
              <a:buNone/>
            </a:pPr>
            <a:r>
              <a:rPr lang="de-DE" dirty="0"/>
              <a:t>		.on('</a:t>
            </a:r>
            <a:r>
              <a:rPr lang="de-DE" dirty="0" err="1"/>
              <a:t>click</a:t>
            </a:r>
            <a:r>
              <a:rPr lang="de-DE" dirty="0"/>
              <a:t>', </a:t>
            </a:r>
            <a:r>
              <a:rPr lang="de-DE" dirty="0" err="1"/>
              <a:t>function</a:t>
            </a:r>
            <a:r>
              <a:rPr lang="de-DE" dirty="0"/>
              <a:t>(){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this.v</a:t>
            </a:r>
            <a:r>
              <a:rPr lang="de-DE" dirty="0"/>
              <a:t>++;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this.move</a:t>
            </a:r>
            <a:r>
              <a:rPr lang="de-DE" dirty="0"/>
              <a:t>();</a:t>
            </a:r>
          </a:p>
          <a:p>
            <a:pPr marL="0" indent="0">
              <a:buNone/>
            </a:pPr>
            <a:r>
              <a:rPr lang="de-DE" dirty="0"/>
              <a:t>		}.</a:t>
            </a:r>
            <a:r>
              <a:rPr lang="de-DE" dirty="0">
                <a:solidFill>
                  <a:srgbClr val="FF0000"/>
                </a:solidFill>
              </a:rPr>
              <a:t>bind(</a:t>
            </a:r>
            <a:r>
              <a:rPr lang="de-DE" dirty="0" err="1">
                <a:solidFill>
                  <a:srgbClr val="FF0000"/>
                </a:solidFill>
              </a:rPr>
              <a:t>this</a:t>
            </a:r>
            <a:r>
              <a:rPr lang="de-DE" dirty="0">
                <a:solidFill>
                  <a:srgbClr val="FF0000"/>
                </a:solidFill>
              </a:rPr>
              <a:t>) 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694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00F1024F-2595-4F6D-8451-646106E2B3DC}"/>
              </a:ext>
            </a:extLst>
          </p:cNvPr>
          <p:cNvSpPr/>
          <p:nvPr/>
        </p:nvSpPr>
        <p:spPr>
          <a:xfrm>
            <a:off x="624467" y="1305342"/>
            <a:ext cx="104152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Bike.prototype.createSVG</a:t>
            </a:r>
            <a:r>
              <a:rPr lang="de-DE" dirty="0"/>
              <a:t> = </a:t>
            </a:r>
            <a:r>
              <a:rPr lang="de-DE" dirty="0" err="1"/>
              <a:t>function</a:t>
            </a:r>
            <a:r>
              <a:rPr lang="de-DE" dirty="0"/>
              <a:t>() {</a:t>
            </a:r>
          </a:p>
          <a:p>
            <a:r>
              <a:rPr lang="de-DE" dirty="0"/>
              <a:t>	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svgCodeBike</a:t>
            </a:r>
            <a:r>
              <a:rPr lang="de-DE" dirty="0"/>
              <a:t> = $('#</a:t>
            </a:r>
            <a:r>
              <a:rPr lang="de-DE" dirty="0" err="1"/>
              <a:t>bike_template</a:t>
            </a:r>
            <a:r>
              <a:rPr lang="de-DE" dirty="0"/>
              <a:t>').</a:t>
            </a:r>
            <a:r>
              <a:rPr lang="de-DE" dirty="0" err="1"/>
              <a:t>html</a:t>
            </a:r>
            <a:r>
              <a:rPr lang="de-DE" dirty="0"/>
              <a:t>();</a:t>
            </a:r>
          </a:p>
          <a:p>
            <a:r>
              <a:rPr lang="de-DE" dirty="0"/>
              <a:t>	</a:t>
            </a:r>
            <a:r>
              <a:rPr lang="de-DE" dirty="0" err="1"/>
              <a:t>this.svg</a:t>
            </a:r>
            <a:r>
              <a:rPr lang="de-DE" dirty="0"/>
              <a:t> =$('&lt;div&gt;').</a:t>
            </a:r>
            <a:r>
              <a:rPr lang="de-DE" dirty="0" err="1"/>
              <a:t>append</a:t>
            </a:r>
            <a:r>
              <a:rPr lang="de-DE" dirty="0"/>
              <a:t>(</a:t>
            </a:r>
          </a:p>
          <a:p>
            <a:r>
              <a:rPr lang="de-DE" dirty="0"/>
              <a:t>		$( </a:t>
            </a:r>
            <a:r>
              <a:rPr lang="de-DE" dirty="0" err="1"/>
              <a:t>svgCodeBike</a:t>
            </a:r>
            <a:r>
              <a:rPr lang="de-DE" dirty="0"/>
              <a:t> )</a:t>
            </a:r>
          </a:p>
          <a:p>
            <a:r>
              <a:rPr lang="de-DE" dirty="0"/>
              <a:t>		.</a:t>
            </a:r>
            <a:r>
              <a:rPr lang="de-DE" dirty="0" err="1"/>
              <a:t>css</a:t>
            </a:r>
            <a:r>
              <a:rPr lang="de-DE" dirty="0"/>
              <a:t>({</a:t>
            </a:r>
            <a:r>
              <a:rPr lang="de-DE" dirty="0" err="1"/>
              <a:t>position</a:t>
            </a:r>
            <a:r>
              <a:rPr lang="de-DE" dirty="0"/>
              <a:t>:'relative', width:50})</a:t>
            </a:r>
          </a:p>
          <a:p>
            <a:r>
              <a:rPr lang="de-DE" dirty="0"/>
              <a:t>		.on( '</a:t>
            </a:r>
            <a:r>
              <a:rPr lang="de-DE" dirty="0" err="1"/>
              <a:t>click</a:t>
            </a:r>
            <a:r>
              <a:rPr lang="de-DE" dirty="0"/>
              <a:t>', </a:t>
            </a:r>
            <a:r>
              <a:rPr lang="de-DE" dirty="0" err="1"/>
              <a:t>function</a:t>
            </a:r>
            <a:r>
              <a:rPr lang="de-DE" dirty="0"/>
              <a:t>() {</a:t>
            </a:r>
          </a:p>
          <a:p>
            <a:r>
              <a:rPr lang="de-DE" dirty="0"/>
              <a:t>			</a:t>
            </a:r>
            <a:r>
              <a:rPr lang="de-DE" dirty="0" err="1"/>
              <a:t>this.v</a:t>
            </a:r>
            <a:r>
              <a:rPr lang="de-DE" dirty="0"/>
              <a:t>++;</a:t>
            </a:r>
          </a:p>
          <a:p>
            <a:r>
              <a:rPr lang="de-DE" dirty="0"/>
              <a:t>			</a:t>
            </a:r>
            <a:r>
              <a:rPr lang="de-DE" dirty="0" err="1"/>
              <a:t>clearInterval</a:t>
            </a:r>
            <a:r>
              <a:rPr lang="de-DE" dirty="0"/>
              <a:t>( </a:t>
            </a:r>
            <a:r>
              <a:rPr lang="de-DE" dirty="0" err="1"/>
              <a:t>this.timeOut</a:t>
            </a:r>
            <a:r>
              <a:rPr lang="de-DE" dirty="0"/>
              <a:t> );</a:t>
            </a:r>
          </a:p>
          <a:p>
            <a:r>
              <a:rPr lang="de-DE" dirty="0"/>
              <a:t>			</a:t>
            </a:r>
            <a:r>
              <a:rPr lang="de-DE" dirty="0" err="1"/>
              <a:t>this.timeOut</a:t>
            </a:r>
            <a:r>
              <a:rPr lang="de-DE" dirty="0"/>
              <a:t> = </a:t>
            </a:r>
            <a:r>
              <a:rPr lang="de-DE" dirty="0" err="1"/>
              <a:t>setInterval</a:t>
            </a:r>
            <a:r>
              <a:rPr lang="de-DE" dirty="0"/>
              <a:t>( </a:t>
            </a:r>
            <a:r>
              <a:rPr lang="de-DE" dirty="0" err="1"/>
              <a:t>this.move.</a:t>
            </a:r>
            <a:r>
              <a:rPr lang="de-DE" dirty="0" err="1">
                <a:solidFill>
                  <a:srgbClr val="FF0000"/>
                </a:solidFill>
              </a:rPr>
              <a:t>bind</a:t>
            </a:r>
            <a:r>
              <a:rPr lang="de-DE" dirty="0">
                <a:solidFill>
                  <a:srgbClr val="FF0000"/>
                </a:solidFill>
              </a:rPr>
              <a:t>(</a:t>
            </a:r>
            <a:r>
              <a:rPr lang="de-DE" dirty="0" err="1">
                <a:solidFill>
                  <a:srgbClr val="FF0000"/>
                </a:solidFill>
              </a:rPr>
              <a:t>this</a:t>
            </a:r>
            <a:r>
              <a:rPr lang="de-DE" dirty="0">
                <a:solidFill>
                  <a:srgbClr val="FF0000"/>
                </a:solidFill>
              </a:rPr>
              <a:t>), </a:t>
            </a:r>
            <a:r>
              <a:rPr lang="de-DE" dirty="0"/>
              <a:t>10 );</a:t>
            </a:r>
          </a:p>
          <a:p>
            <a:r>
              <a:rPr lang="de-DE" dirty="0"/>
              <a:t>			//</a:t>
            </a:r>
            <a:r>
              <a:rPr lang="de-DE" dirty="0" err="1"/>
              <a:t>this.move</a:t>
            </a:r>
            <a:r>
              <a:rPr lang="de-DE" dirty="0"/>
              <a:t>();</a:t>
            </a:r>
          </a:p>
          <a:p>
            <a:r>
              <a:rPr lang="de-DE" dirty="0"/>
              <a:t>		}.</a:t>
            </a:r>
            <a:r>
              <a:rPr lang="de-DE" dirty="0">
                <a:solidFill>
                  <a:srgbClr val="FF0000"/>
                </a:solidFill>
              </a:rPr>
              <a:t>bind(</a:t>
            </a:r>
            <a:r>
              <a:rPr lang="de-DE" dirty="0" err="1">
                <a:solidFill>
                  <a:srgbClr val="FF0000"/>
                </a:solidFill>
              </a:rPr>
              <a:t>this</a:t>
            </a:r>
            <a:r>
              <a:rPr lang="de-DE" dirty="0">
                <a:solidFill>
                  <a:srgbClr val="FF0000"/>
                </a:solidFill>
              </a:rPr>
              <a:t>) </a:t>
            </a:r>
            <a:r>
              <a:rPr lang="de-DE" dirty="0"/>
              <a:t>)</a:t>
            </a:r>
          </a:p>
          <a:p>
            <a:r>
              <a:rPr lang="de-DE" dirty="0"/>
              <a:t>		.find('</a:t>
            </a:r>
            <a:r>
              <a:rPr lang="de-DE" dirty="0" err="1"/>
              <a:t>path</a:t>
            </a:r>
            <a:r>
              <a:rPr lang="de-DE" dirty="0"/>
              <a:t>').</a:t>
            </a:r>
            <a:r>
              <a:rPr lang="de-DE" dirty="0" err="1"/>
              <a:t>attr</a:t>
            </a:r>
            <a:r>
              <a:rPr lang="de-DE" dirty="0"/>
              <a:t>( '</a:t>
            </a:r>
            <a:r>
              <a:rPr lang="de-DE" dirty="0" err="1"/>
              <a:t>fill</a:t>
            </a:r>
            <a:r>
              <a:rPr lang="de-DE" dirty="0"/>
              <a:t>', </a:t>
            </a:r>
            <a:r>
              <a:rPr lang="de-DE" dirty="0" err="1"/>
              <a:t>this.farbe</a:t>
            </a:r>
            <a:r>
              <a:rPr lang="de-DE" dirty="0"/>
              <a:t> ).</a:t>
            </a:r>
            <a:r>
              <a:rPr lang="de-DE" dirty="0" err="1"/>
              <a:t>parent</a:t>
            </a:r>
            <a:r>
              <a:rPr lang="de-DE" dirty="0"/>
              <a:t>()</a:t>
            </a:r>
          </a:p>
          <a:p>
            <a:r>
              <a:rPr lang="de-DE" dirty="0"/>
              <a:t>	).</a:t>
            </a:r>
            <a:r>
              <a:rPr lang="de-DE" dirty="0" err="1"/>
              <a:t>appendTo</a:t>
            </a:r>
            <a:r>
              <a:rPr lang="de-DE" dirty="0"/>
              <a:t>( '</a:t>
            </a:r>
            <a:r>
              <a:rPr lang="de-DE" dirty="0" err="1"/>
              <a:t>body</a:t>
            </a:r>
            <a:r>
              <a:rPr lang="de-DE" dirty="0"/>
              <a:t>' ).find('</a:t>
            </a:r>
            <a:r>
              <a:rPr lang="de-DE" dirty="0" err="1"/>
              <a:t>svg</a:t>
            </a:r>
            <a:r>
              <a:rPr lang="de-DE" dirty="0"/>
              <a:t>');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213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Breitbild</PresentationFormat>
  <Paragraphs>52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MIX JScript</vt:lpstr>
      <vt:lpstr>Unterschied JQuery Objekt und DOM Element</vt:lpstr>
      <vt:lpstr>JQuery Objekt iterieren</vt:lpstr>
      <vt:lpstr>JQuery Objekt Auswahl</vt:lpstr>
      <vt:lpstr>Verbindung mit Bind() Funktion Beispiel 1</vt:lpstr>
      <vt:lpstr>Verbindung mit Bind() Funktion Beispiel 2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 JScript</dc:title>
  <dc:creator>Jiri Valenta</dc:creator>
  <cp:lastModifiedBy>Jiri Valenta</cp:lastModifiedBy>
  <cp:revision>11</cp:revision>
  <dcterms:created xsi:type="dcterms:W3CDTF">2017-11-18T20:15:41Z</dcterms:created>
  <dcterms:modified xsi:type="dcterms:W3CDTF">2017-11-18T22:35:35Z</dcterms:modified>
</cp:coreProperties>
</file>