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0B0F-4AA8-3488-4EEA-B02DBA7D0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434ED-55FB-6FFC-0746-EB469D7C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011-B41A-0A2B-1F3E-277FE633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CFD3-B532-9B07-D252-16B1EACF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0ACB-BB3B-0917-138E-DB34B8C6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29E1-FA33-FB97-32F9-ABEA8C2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69A88-FD4D-1211-C853-DC0E6600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3B57-DF43-13FB-F94A-BD49E651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CD59-4D43-C9D8-F611-4548F9D6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7791-9211-2221-D6D5-E5E5C7A1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7C173-7E5B-AB6C-643A-07F1584D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1092-BAA0-AF7C-9E2E-000190AD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AE62-85DA-182F-AA9A-A7717A26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3EE-D228-3400-3CBA-9E452C57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F880-AE66-C336-DB29-6AC3ED57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450F-0E7B-8102-E8DF-2D26C46F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507-94A4-B91E-FB37-D442ACD9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51AC-075D-6941-9C31-B826D27F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5963-2383-46D0-10A6-27729762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BE90-6380-0070-A89D-42BDE24A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0AB-F02B-FB86-A115-C2D1024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4921-6407-FB0E-929D-CA443074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9D93-7806-BAAC-7E57-BF001193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03F1-4916-8C12-2120-D7B41B27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1927-4F63-0FD3-7ACE-56B0664F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06C-5D8F-D534-7F25-D1615D88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B06A-F856-B62A-53F9-3C9B7F2D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EA2E-348B-FA9A-A029-DF068F531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EE0C7-B38C-D230-D9C4-2DBFBC4A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F522-896D-15AB-8B2C-2BCFEE5E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02EF-3F87-A5C5-6D3A-82A9F07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DD32-F44F-592B-12B3-0ECDB326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7944-1A72-7998-B420-85F7FEA0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27AD-6E2A-407C-43B9-8D325898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491D-C9B6-9F8B-892D-CE302C7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A96D-C6BF-69A7-DF12-2BAC9B5F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5B49E-229A-C1B4-C548-EAD37DA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C5FCA-A483-A702-6F7C-2DF3C985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0492-2069-E1C0-5896-6E7A446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BD0A-4FC8-4188-19B2-72946EAA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ADAB1-D5EF-B331-A537-24D94ADD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A43BD-74E7-25DE-8315-24399B16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2B2E-B629-61AF-D1F3-0941C8D3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24715-958B-8D27-56B4-F1565C3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C2C70-9C35-8161-BFC9-812674C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859-C931-FDC9-3114-2920B03B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E0B9-77FD-108F-100E-38455FA7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064F-6223-2B7B-3EE8-97AEA79D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7E179-AE4C-9A39-5A7D-96D520D7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C6A7-F7C6-DB11-EEDC-26D1DF0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6B4C6-B12B-DC8E-5268-E002ABD2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6EEA-E5EF-6EFA-850C-E038757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D46-A516-797E-BAF4-56EDE46C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1A0FD-A27A-A352-C778-CBB393BD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4A88-7260-1DE6-CE03-D6BA7057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A18D-DF54-049A-2DAB-67C7BA30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674D5-09E0-A1AB-2D6A-2CC34A33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CD0-521B-BF68-F4B9-CD0B125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B10CE-D7D7-0265-BD22-04876C0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EFB7-A5F8-0A33-AC75-9B1677CB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E927-8256-AD66-42E3-8D6588BD1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596B-D0A2-5742-B5D4-FFBD1E8BB11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10A7-7946-B407-B2F7-C3248528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0853-D6AF-BFE7-6C9A-95CD1A91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3563-2107-674B-811C-C2F9AA3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valentino/setup-kubernetes" TargetMode="External"/><Relationship Id="rId3" Type="http://schemas.openxmlformats.org/officeDocument/2006/relationships/hyperlink" Target="https://github.com/jvalentino/example-docker-laravel" TargetMode="External"/><Relationship Id="rId7" Type="http://schemas.openxmlformats.org/officeDocument/2006/relationships/hyperlink" Target="https://github.com/jvalentino/example-nuxtj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github.com/jvalentino/setup-argoc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1A31-D662-4065-144A-1278CFB5A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14263-BE87-5F66-C643-A347F47F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Valentino</a:t>
            </a:r>
          </a:p>
        </p:txBody>
      </p:sp>
    </p:spTree>
    <p:extLst>
      <p:ext uri="{BB962C8B-B14F-4D97-AF65-F5344CB8AC3E}">
        <p14:creationId xmlns:p14="http://schemas.microsoft.com/office/powerpoint/2010/main" val="98061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Portal: Dev/Test in Isolation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2049578-B8BC-9C3B-BDBB-67AD2D0A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32" y="1327150"/>
            <a:ext cx="8665936" cy="53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Domains: User and Document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3ACDAD-2A03-9F38-F28E-2693652D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0" y="1389741"/>
            <a:ext cx="6512379" cy="52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Domain: Custom Client Integration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C5E6FA2-6846-E248-0ECD-62D33E81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" y="1563915"/>
            <a:ext cx="10062359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Domain: Infrastructure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1C339D0-191F-3B4D-D733-F7094595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404257"/>
            <a:ext cx="7493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Taxonomy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939B1CE-F059-CD10-8AB8-2A6A3E2F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4" y="1690688"/>
            <a:ext cx="11315111" cy="4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&amp; Activity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24AE20-A2E1-41E6-595F-5FC0788C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92" y="1385208"/>
            <a:ext cx="9467015" cy="53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Probably, but too many variables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B4E148-2D8F-1115-C144-71DDE49E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0971"/>
            <a:ext cx="10832740" cy="55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Uncertainty Over Time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C4ECF9A-3F49-18B4-DF40-C5EE530A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9" y="1484086"/>
            <a:ext cx="9706740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= Scope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0F3E9A-0F72-6FE3-03A8-E0B653D1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313"/>
            <a:ext cx="9308842" cy="52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Management!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250243-9994-8A1B-FDE6-CF086381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9" y="1894113"/>
            <a:ext cx="10896600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Highest-Level System Needs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573A7F3-F746-5E0F-C523-7845293B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54" y="1433285"/>
            <a:ext cx="7695292" cy="5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“Need” Dependencies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E5F00CF-639E-0B51-783C-C2F8AF91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87" y="1375055"/>
            <a:ext cx="7452825" cy="51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Perspective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742564C-3C20-3B48-FD63-0F30E503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8"/>
            <a:ext cx="10887866" cy="42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E18247E-F64E-2D33-7BAC-5246DD26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" y="1895814"/>
            <a:ext cx="11405835" cy="32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51BE-070E-0D15-B65E-CB713891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Constraints/Preferences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247C0-CE7B-A916-1984-D3F94F51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51" y="1683975"/>
            <a:ext cx="2213527" cy="2365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24334-8B57-5ECB-69E6-863777614180}"/>
              </a:ext>
            </a:extLst>
          </p:cNvPr>
          <p:cNvSpPr txBox="1"/>
          <p:nvPr/>
        </p:nvSpPr>
        <p:spPr>
          <a:xfrm>
            <a:off x="192872" y="1314643"/>
            <a:ext cx="467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https://github.com/jvalentino/example-docker-laravel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20FFD-E61B-317C-34EF-C10C246F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29" y="2355098"/>
            <a:ext cx="2275936" cy="2471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6AFA2-6D76-4D5B-D6E1-47878F0D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251" y="3150143"/>
            <a:ext cx="2414974" cy="3135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57500-03B9-96A6-E6DC-43CF2ECB8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912" y="3722914"/>
            <a:ext cx="2457229" cy="3135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3F583-6426-BDA0-6E16-9BE3B0F85D04}"/>
              </a:ext>
            </a:extLst>
          </p:cNvPr>
          <p:cNvSpPr txBox="1"/>
          <p:nvPr/>
        </p:nvSpPr>
        <p:spPr>
          <a:xfrm>
            <a:off x="3044929" y="1838227"/>
            <a:ext cx="400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7"/>
              </a:rPr>
              <a:t>https://github.com/jvalentino/example-nuxtjs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EB236-D79C-82B0-820F-36583F4D22D9}"/>
              </a:ext>
            </a:extLst>
          </p:cNvPr>
          <p:cNvSpPr txBox="1"/>
          <p:nvPr/>
        </p:nvSpPr>
        <p:spPr>
          <a:xfrm>
            <a:off x="5810878" y="2654367"/>
            <a:ext cx="420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8"/>
              </a:rPr>
              <a:t>https://github.com/jvalentino/setup-kubernetes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B520E-92D8-E470-A647-F6A35C8D05E3}"/>
              </a:ext>
            </a:extLst>
          </p:cNvPr>
          <p:cNvSpPr txBox="1"/>
          <p:nvPr/>
        </p:nvSpPr>
        <p:spPr>
          <a:xfrm>
            <a:off x="8434224" y="3244334"/>
            <a:ext cx="3831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9"/>
              </a:rPr>
              <a:t>https://github.com/jvalentino/setup-argocd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3F3-EEAC-01C7-0C48-773EC5B6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&amp;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F969-3C8B-7AF5-16D9-8D1E8657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Domain Driven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Microservices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High Availability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Fault Tolerant</a:t>
            </a:r>
          </a:p>
          <a:p>
            <a:pPr>
              <a:lnSpc>
                <a:spcPct val="150000"/>
              </a:lnSpc>
            </a:pPr>
            <a:r>
              <a:rPr lang="en-US" dirty="0"/>
              <a:t>Defense in Depth</a:t>
            </a:r>
          </a:p>
          <a:p>
            <a:pPr>
              <a:lnSpc>
                <a:spcPct val="150000"/>
              </a:lnSpc>
            </a:pPr>
            <a:r>
              <a:rPr lang="en-US" dirty="0"/>
              <a:t>Backend for Frontend</a:t>
            </a:r>
          </a:p>
          <a:p>
            <a:pPr>
              <a:lnSpc>
                <a:spcPct val="150000"/>
              </a:lnSpc>
            </a:pPr>
            <a:r>
              <a:rPr lang="en-US" dirty="0"/>
              <a:t>Cloud First</a:t>
            </a:r>
          </a:p>
          <a:p>
            <a:pPr>
              <a:lnSpc>
                <a:spcPct val="150000"/>
              </a:lnSpc>
            </a:pPr>
            <a:r>
              <a:rPr lang="en-US" dirty="0"/>
              <a:t>Contract Driven Development (Swagger)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7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Paths of Communication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89605C-9511-2207-8534-D5A97075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4" y="1843088"/>
            <a:ext cx="11294765" cy="41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D84-D81B-C876-CBC0-526ED5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Domain: Web Portal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44BEA16-5A78-08B8-201C-8B7ADF48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82" y="1690688"/>
            <a:ext cx="11002836" cy="44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135</Words>
  <Application>Microsoft Macintosh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Example System Design</vt:lpstr>
      <vt:lpstr>Highest-Level System Needs</vt:lpstr>
      <vt:lpstr>“Need” Dependencies</vt:lpstr>
      <vt:lpstr>User Interface Perspective</vt:lpstr>
      <vt:lpstr>MVP</vt:lpstr>
      <vt:lpstr>Constraints/Preferences</vt:lpstr>
      <vt:lpstr>Architectural &amp; Design Principles</vt:lpstr>
      <vt:lpstr>Contracts and Paths of Communication</vt:lpstr>
      <vt:lpstr>Domain: Web Portal</vt:lpstr>
      <vt:lpstr>Web Portal: Dev/Test in Isolation</vt:lpstr>
      <vt:lpstr>Domains: User and Document</vt:lpstr>
      <vt:lpstr>Domain: Custom Client Integration</vt:lpstr>
      <vt:lpstr>Domain: Infrastructure</vt:lpstr>
      <vt:lpstr>Product Taxonomy</vt:lpstr>
      <vt:lpstr>Feature &amp; Activity Flow</vt:lpstr>
      <vt:lpstr>Timeline: Probably, but too many variables</vt:lpstr>
      <vt:lpstr>Understanding Uncertainty Over Time</vt:lpstr>
      <vt:lpstr>Time = Scope</vt:lpstr>
      <vt:lpstr>Scope Management!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Valentino, John</dc:creator>
  <cp:lastModifiedBy>Valentino, John</cp:lastModifiedBy>
  <cp:revision>28</cp:revision>
  <dcterms:created xsi:type="dcterms:W3CDTF">2022-12-09T23:57:10Z</dcterms:created>
  <dcterms:modified xsi:type="dcterms:W3CDTF">2022-12-10T20:44:07Z</dcterms:modified>
</cp:coreProperties>
</file>