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E828-3A79-BB4D-84FA-410B822C1771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4C30-7299-7947-A306-790E985A9C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MILFIT Design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Valentino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Replacement for NAVFIT</a:t>
            </a:r>
          </a:p>
          <a:p>
            <a:r>
              <a:rPr lang="en-US" dirty="0" smtClean="0"/>
              <a:t>Using modern software standards</a:t>
            </a:r>
          </a:p>
          <a:p>
            <a:r>
              <a:rPr lang="en-US" dirty="0" smtClean="0"/>
              <a:t>Runs on MAC and Windows</a:t>
            </a:r>
          </a:p>
          <a:p>
            <a:r>
              <a:rPr lang="en-US" dirty="0" smtClean="0"/>
              <a:t>Real-time </a:t>
            </a:r>
            <a:r>
              <a:rPr lang="en-US" dirty="0" err="1" smtClean="0"/>
              <a:t>spellcheck</a:t>
            </a:r>
            <a:r>
              <a:rPr lang="en-US" dirty="0" smtClean="0"/>
              <a:t> and validation</a:t>
            </a:r>
          </a:p>
          <a:p>
            <a:r>
              <a:rPr lang="en-US" dirty="0" smtClean="0"/>
              <a:t>Delivered over-the-web, as an installer, or as a standalone executable</a:t>
            </a:r>
          </a:p>
          <a:p>
            <a:r>
              <a:rPr lang="en-US" dirty="0" smtClean="0"/>
              <a:t>View/open multiple FITREPS/EVALS at a time</a:t>
            </a:r>
          </a:p>
          <a:p>
            <a:r>
              <a:rPr lang="en-US" dirty="0" smtClean="0"/>
              <a:t>CAC Integration for PDF Signing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NAVFIT 98 is </a:t>
            </a:r>
          </a:p>
          <a:p>
            <a:r>
              <a:rPr lang="en-US" dirty="0" smtClean="0"/>
              <a:t>Antiquated</a:t>
            </a:r>
          </a:p>
          <a:p>
            <a:r>
              <a:rPr lang="en-US" dirty="0"/>
              <a:t>E</a:t>
            </a:r>
            <a:r>
              <a:rPr lang="en-US" dirty="0" smtClean="0"/>
              <a:t>rror prone</a:t>
            </a:r>
          </a:p>
          <a:p>
            <a:r>
              <a:rPr lang="en-US" dirty="0"/>
              <a:t>N</a:t>
            </a:r>
            <a:r>
              <a:rPr lang="en-US" dirty="0" smtClean="0"/>
              <a:t>ot user friendly</a:t>
            </a:r>
          </a:p>
          <a:p>
            <a:r>
              <a:rPr lang="en-US" dirty="0" smtClean="0"/>
              <a:t>Windows only</a:t>
            </a:r>
          </a:p>
          <a:p>
            <a:r>
              <a:rPr lang="en-US" dirty="0" smtClean="0"/>
              <a:t>Infrequently updated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86"/>
            <a:ext cx="8229600" cy="417293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Basic Visual Design</a:t>
            </a:r>
            <a:endParaRPr lang="en-US" sz="3100" dirty="0"/>
          </a:p>
        </p:txBody>
      </p:sp>
      <p:sp>
        <p:nvSpPr>
          <p:cNvPr id="4" name="Rectangle 3"/>
          <p:cNvSpPr/>
          <p:nvPr/>
        </p:nvSpPr>
        <p:spPr>
          <a:xfrm>
            <a:off x="623187" y="809196"/>
            <a:ext cx="8063613" cy="587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187" y="551781"/>
            <a:ext cx="8063613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587" y="990020"/>
            <a:ext cx="6964367" cy="1531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0000"/>
                </a:solidFill>
              </a:rPr>
              <a:t>File</a:t>
            </a:r>
            <a:endParaRPr 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5587" y="1256017"/>
          <a:ext cx="6964367" cy="1383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0965"/>
                <a:gridCol w="464207"/>
                <a:gridCol w="544585"/>
                <a:gridCol w="442899"/>
                <a:gridCol w="704612"/>
                <a:gridCol w="754938"/>
                <a:gridCol w="765006"/>
                <a:gridCol w="673529"/>
                <a:gridCol w="589497"/>
                <a:gridCol w="1224129"/>
              </a:tblGrid>
              <a:tr h="35653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Rank/Rate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Member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Significant Problems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Progressing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Promotable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Must Promote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Early</a:t>
                      </a:r>
                      <a:r>
                        <a:rPr lang="en-US" sz="800" baseline="0" dirty="0" smtClean="0"/>
                        <a:t> Promote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762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SMITH, JOHN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762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ZULU, FRED          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3.33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35653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ALPHA, GEORGE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72954" y="1633917"/>
            <a:ext cx="463368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Edit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14589" y="1622929"/>
            <a:ext cx="599622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Delete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3992" y="1975448"/>
            <a:ext cx="463368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Edit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70896" y="2319763"/>
            <a:ext cx="463368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Edit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2531" y="1964823"/>
            <a:ext cx="599622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Delete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12531" y="2319763"/>
            <a:ext cx="599622" cy="25741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Delete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2251" y="998779"/>
            <a:ext cx="470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</a:t>
            </a:r>
            <a:r>
              <a:rPr lang="en-US" sz="1000" dirty="0" smtClean="0"/>
              <a:t>  +  -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146482" y="2010483"/>
            <a:ext cx="2990479" cy="4392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0000"/>
                </a:solidFill>
              </a:rPr>
              <a:t>File      Resize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82" y="2469127"/>
            <a:ext cx="2990480" cy="391591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645102" y="1980598"/>
            <a:ext cx="470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</a:t>
            </a:r>
            <a:r>
              <a:rPr lang="en-US" sz="1000" dirty="0" smtClean="0"/>
              <a:t>  +  -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146482" y="2241393"/>
            <a:ext cx="2990480" cy="227734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 rot="16200000">
            <a:off x="4342707" y="2271356"/>
            <a:ext cx="180430" cy="1555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780085" y="2278544"/>
            <a:ext cx="157671" cy="13592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36778" y="2241623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4087192" y="2285509"/>
            <a:ext cx="2990479" cy="4392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0000"/>
                </a:solidFill>
              </a:rPr>
              <a:t>File      Resize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92" y="2744153"/>
            <a:ext cx="2990480" cy="391591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6585812" y="2255624"/>
            <a:ext cx="470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</a:t>
            </a:r>
            <a:r>
              <a:rPr lang="en-US" sz="1000" dirty="0" smtClean="0"/>
              <a:t>  +  -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4087192" y="2516419"/>
            <a:ext cx="2990480" cy="227734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16200000">
            <a:off x="5283417" y="2546382"/>
            <a:ext cx="180430" cy="1555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5720795" y="2553570"/>
            <a:ext cx="157671" cy="13592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7488" y="2516649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with one FITREP/EVAL at a time</a:t>
            </a:r>
          </a:p>
          <a:p>
            <a:r>
              <a:rPr lang="en-US" dirty="0" smtClean="0"/>
              <a:t>Deal with multiple </a:t>
            </a:r>
            <a:r>
              <a:rPr lang="en-US" dirty="0" err="1" smtClean="0"/>
              <a:t>FITREPs/EVALs</a:t>
            </a:r>
            <a:r>
              <a:rPr lang="en-US" dirty="0" smtClean="0"/>
              <a:t> as a group</a:t>
            </a:r>
          </a:p>
          <a:p>
            <a:r>
              <a:rPr lang="en-US" dirty="0" smtClean="0"/>
              <a:t>Be able to add and remove </a:t>
            </a:r>
            <a:r>
              <a:rPr lang="en-US" dirty="0" err="1" smtClean="0"/>
              <a:t>FITREPs/EVALs</a:t>
            </a:r>
            <a:r>
              <a:rPr lang="en-US" dirty="0" smtClean="0"/>
              <a:t> to and from a group</a:t>
            </a:r>
          </a:p>
          <a:p>
            <a:r>
              <a:rPr lang="en-US" dirty="0" smtClean="0"/>
              <a:t>Multi-Window Desktop Interface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Source </a:t>
            </a:r>
            <a:r>
              <a:rPr lang="en-US" dirty="0" err="1" smtClean="0"/>
              <a:t>PDFs</a:t>
            </a:r>
            <a:r>
              <a:rPr lang="en-US" dirty="0" smtClean="0"/>
              <a:t> are used in their empty forms</a:t>
            </a:r>
          </a:p>
          <a:p>
            <a:r>
              <a:rPr lang="en-US" dirty="0" smtClean="0"/>
              <a:t>The application GUI converts the source PDF to an image and renders it on the screen</a:t>
            </a:r>
          </a:p>
          <a:p>
            <a:r>
              <a:rPr lang="en-US" dirty="0" smtClean="0"/>
              <a:t>The user/application provides the text that is written on top of the source PDF, which is output as separate PDF</a:t>
            </a:r>
          </a:p>
          <a:p>
            <a:r>
              <a:rPr lang="en-US" dirty="0" smtClean="0"/>
              <a:t>The source PDF can be changed at anytime, the application just has to provide the positional mappings of what fields go where (X,Y)</a:t>
            </a:r>
          </a:p>
          <a:p>
            <a:r>
              <a:rPr lang="en-US" dirty="0" smtClean="0"/>
              <a:t>This means the system works for any PDF</a:t>
            </a:r>
          </a:p>
          <a:p>
            <a:r>
              <a:rPr lang="en-US" dirty="0" smtClean="0"/>
              <a:t>The mapping of fields to X,Y positions are provided by an XML document for easy maintenance</a:t>
            </a:r>
          </a:p>
          <a:p>
            <a:r>
              <a:rPr lang="en-US" dirty="0" smtClean="0"/>
              <a:t>It is also possible to build a GUI to maintain or generate new field mappings to </a:t>
            </a:r>
            <a:r>
              <a:rPr lang="en-US" dirty="0" err="1" smtClean="0"/>
              <a:t>PDFs</a:t>
            </a:r>
            <a:r>
              <a:rPr lang="en-US" dirty="0" smtClean="0"/>
              <a:t> in </a:t>
            </a:r>
            <a:r>
              <a:rPr lang="en-US" smtClean="0"/>
              <a:t>the future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295</Words>
  <Application>Microsoft Macintosh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MILFIT Design </vt:lpstr>
      <vt:lpstr>What?</vt:lpstr>
      <vt:lpstr>Why?</vt:lpstr>
      <vt:lpstr>Basic Visual Design</vt:lpstr>
      <vt:lpstr>Basic Design Features</vt:lpstr>
      <vt:lpstr>Technical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MILFIT Design </dc:title>
  <dc:creator>John Valentino</dc:creator>
  <cp:lastModifiedBy>John Valentino</cp:lastModifiedBy>
  <cp:revision>26</cp:revision>
  <dcterms:created xsi:type="dcterms:W3CDTF">2015-12-20T20:33:45Z</dcterms:created>
  <dcterms:modified xsi:type="dcterms:W3CDTF">2015-12-20T22:52:03Z</dcterms:modified>
</cp:coreProperties>
</file>