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2a8c5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2a8c5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549951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549951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549951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549951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549951e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549951e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549951e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549951e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61d282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61d282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549951e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549951e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549951e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549951e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549951e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549951e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geekculture/84af8989d065" TargetMode="External"/><Relationship Id="rId4" Type="http://schemas.openxmlformats.org/officeDocument/2006/relationships/hyperlink" Target="https://aws.amazon.com/blogs/aws/sagemaker/" TargetMode="External"/><Relationship Id="rId5" Type="http://schemas.openxmlformats.org/officeDocument/2006/relationships/hyperlink" Target="https://towardsdatascience.com/how-to-read-data-files-on-s3-from-amazon-sagemaker-f288850bfe8f" TargetMode="External"/><Relationship Id="rId6" Type="http://schemas.openxmlformats.org/officeDocument/2006/relationships/hyperlink" Target="https://aws.amazon.com/sagemaker/developer-resources/?ar-cards-sagemaker.sort-by=item.additionalFields.datePublished&amp;ar-cards-sagemaker.sort-order=desc" TargetMode="External"/><Relationship Id="rId7" Type="http://schemas.openxmlformats.org/officeDocument/2006/relationships/hyperlink" Target="https://mljar.com/blog/save-load-random-forest/" TargetMode="External"/><Relationship Id="rId8" Type="http://schemas.openxmlformats.org/officeDocument/2006/relationships/hyperlink" Target="https://docs.aws.amazon.com/sdk-for-javascript/v2/developer-guide/s3-example-photos-view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artajbhuvaji/brain-tumor-classification-mr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docs.aws.amazon.com/sagemaker/latest/dg/how-it-works-training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edical-images-testing.s3-website-us-east-1.amazonaws.com/" TargetMode="External"/><Relationship Id="rId4" Type="http://schemas.openxmlformats.org/officeDocument/2006/relationships/hyperlink" Target="https://github.com/m-mcdougall/Sagemaker_Tumor_Classifier_DATS6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Brain Tumor Classification</a:t>
            </a:r>
            <a:endParaRPr b="1" sz="4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16800" y="2834125"/>
            <a:ext cx="42441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 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Fall 2021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Kristin Levine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Mariko McDougall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Joe Valle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75" y="1651900"/>
            <a:ext cx="28003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Helpful Links and References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1282925"/>
            <a:ext cx="9144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Deploying Locally Trained Model to SageMaker: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https://medium.com/geekculture/84af8989d065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SageMaker Developer Guide: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https://aws.amazon.com/blogs/aws/sagemaker/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Reading Data Files on S3 from SageMaker: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https://towardsdatascience.com/how-to-read-data-files-on-s3-from-amazon-sagemaker-f288850bfe8f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SageMaker Developer Resources: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https://aws.amazon.com/sagemaker/developer-resources/?ar-cards-sagemaker.sort-by=item.additionalFields.datePublished&amp;ar-cards-sagemaker.sort-order=desc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Saving and Loading Random Forest: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7"/>
              </a:rPr>
              <a:t>https://mljar.com/blog/save-load-random-forest/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Viewing S3 Images in Browser: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https://docs.aws.amazon.com/sdk-for-javascript/v2/developer-guide/s3-example-photos-view.html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29425" y="1282925"/>
            <a:ext cx="88440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Definition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Scope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sources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Architecture description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Applicable cloud services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flow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Expected outcomes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Helpful links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00" y="1354325"/>
            <a:ext cx="4373725" cy="3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458613" y="4641975"/>
            <a:ext cx="4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29670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Incorporate deep learning on AWS to classify brain MRIs by their clinical diagnosis, and identify their tumors if present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2165000"/>
            <a:ext cx="203727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69450" y="465000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050" y="2165000"/>
            <a:ext cx="2040542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357050" y="4650000"/>
            <a:ext cx="20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Glioma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975" y="2165000"/>
            <a:ext cx="2037275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598300" y="4650000"/>
            <a:ext cx="20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Meningioma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625" y="2165000"/>
            <a:ext cx="204060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885975" y="46500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317950"/>
            <a:ext cx="914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 has been downloaded from Kaggle’s </a:t>
            </a: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Brain Tumor Classification (MRI) dataset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Classes for 3264 MRI jpgs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Glioma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Meningioma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Deep learning via three convolutional neural network (CNN) models to correctly classify MRIs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ResNet50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VGG16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Xception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Train and evaluate the models together on Google Colab before working on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Combine these together under a random forest model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546876" cy="384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596925" y="1277025"/>
            <a:ext cx="4546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Train three CNN models locally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ResNet50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VGG16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Xception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Extract and train these models together locally in a new file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Random forest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Store the images and models separately from each other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Deploy the models together on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Image source: </a:t>
            </a: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Amazon SageMaker Developer Guide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(Continued)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1277475"/>
            <a:ext cx="9144000" cy="38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0" y="3249675"/>
            <a:ext cx="4045200" cy="189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045200" y="2095500"/>
            <a:ext cx="5098800" cy="304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751300"/>
            <a:ext cx="16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Private AWS access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556100" y="2095500"/>
            <a:ext cx="15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Public AWS access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11725" y="1400725"/>
            <a:ext cx="23310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Download training images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11725" y="2264425"/>
            <a:ext cx="25044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Train models on Google Colab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140325" y="1269550"/>
            <a:ext cx="10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Non-AWS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572000" y="1374700"/>
            <a:ext cx="21612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Download testing images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953100" y="4045700"/>
            <a:ext cx="1882500" cy="70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Create user identity pool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with Cognito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11725" y="3648025"/>
            <a:ext cx="27027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Save trained models in S3 bucket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247225" y="3177325"/>
            <a:ext cx="23310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Launch SageMaker instance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223100" y="2349813"/>
            <a:ext cx="27027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Save testing images in S3 bucket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388725" y="4045725"/>
            <a:ext cx="1190100" cy="70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View output on website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563925" y="2735125"/>
            <a:ext cx="9000" cy="8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3014425" y="3412675"/>
            <a:ext cx="118860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stCxn id="115" idx="2"/>
          </p:cNvCxnSpPr>
          <p:nvPr/>
        </p:nvCxnSpPr>
        <p:spPr>
          <a:xfrm>
            <a:off x="5652600" y="1845400"/>
            <a:ext cx="1800" cy="40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1313275" y="1871425"/>
            <a:ext cx="1800" cy="3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411825" y="2816352"/>
            <a:ext cx="1800" cy="32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 flipH="1">
            <a:off x="5673000" y="4396250"/>
            <a:ext cx="12801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8135075" y="3648025"/>
            <a:ext cx="1800" cy="36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7438925" y="3177325"/>
            <a:ext cx="1394100" cy="47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Deploy models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6578225" y="3408175"/>
            <a:ext cx="822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Cloud Services and Data Flow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0" y="1268825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 storage with S3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Hold images and models in separate buckets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Allow images to be distinguished by class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Incorporate testing, not training,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Deep learning with SageMaker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Initiate Jupyter Notebook instance on the cloud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Extract data from the buckets for testing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Deploy the model and evaluate its accuracy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work on a locally trained model to reduce costs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 access with Cognito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an identity pool to allow unauthenticated users to view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 four patients’ diagnoses side by side for accuracy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1277475"/>
            <a:ext cx="914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 can upload any MRI to the image bucket on S3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Image class itself represents the 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Bucket can be stored as private to limit public access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Local CNN models can be transferred successfully to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Reduces costs by relying on Google Colab rather than SageMaker for early training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Key figures to evaluate from SageMaker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F-score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Precision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Recall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Individual patient pie charts to analyze the model’s accuracy and deployment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 the number of correctly identified MRIs with their predicted classes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11850" y="1282925"/>
            <a:ext cx="873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Demonstration link: 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http://medical-images-testing.s3-website-us-east-1.amazonaws.com/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GitHub link: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https://github.com/m-mcdougall/Sagemaker_Tumor_Classifier_DATS6450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