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7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8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5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3064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9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3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5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3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5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1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6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0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B14DF-6F35-49AE-9869-BDF214BAE0CC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1672-7A7B-45AF-9FD1-7A7426533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11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9077E-0DED-4ABE-AE80-3EF984B4B0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Steps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Face </a:t>
            </a:r>
            <a:r>
              <a:rPr lang="pt-BR" dirty="0" err="1"/>
              <a:t>Recognition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4B5C2-632A-4D55-AAD1-E33DEC1D7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Python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0184F-918C-47B9-AC6E-791D1084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E165-11C5-4CB4-A34A-3D64BD2DF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4956" y="2249486"/>
            <a:ext cx="5336893" cy="3541714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Face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Capture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8C796-1AC5-48E4-A23F-87E59202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53006"/>
            <a:ext cx="4875211" cy="3538194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Face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B41DB17C-EC14-4E19-8EEB-D0765EC4F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339" y="2918109"/>
            <a:ext cx="1729206" cy="2288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4964BF-AB09-40AF-A90D-D5462B925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542" y="2847313"/>
            <a:ext cx="2331935" cy="574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103880-F1D2-48A6-B06E-791DB6970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091" y="4402871"/>
            <a:ext cx="3572388" cy="711068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8200F4AA-809F-4EF7-829D-832EE5B9D1EB}"/>
              </a:ext>
            </a:extLst>
          </p:cNvPr>
          <p:cNvSpPr/>
          <p:nvPr/>
        </p:nvSpPr>
        <p:spPr>
          <a:xfrm>
            <a:off x="8437775" y="3611946"/>
            <a:ext cx="650449" cy="6911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F7D6E-44C4-4E4C-8AE6-D9F60EA23473}"/>
              </a:ext>
            </a:extLst>
          </p:cNvPr>
          <p:cNvSpPr txBox="1"/>
          <p:nvPr/>
        </p:nvSpPr>
        <p:spPr>
          <a:xfrm>
            <a:off x="6823611" y="5206425"/>
            <a:ext cx="3572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r>
              <a:rPr lang="pt-B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99.38 %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3A2CEB-A731-4284-8244-62BEE2309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911" y="2853621"/>
            <a:ext cx="796231" cy="57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BB14-C94D-4A72-B30B-DB77AA53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Video</a:t>
            </a:r>
            <a:r>
              <a:rPr lang="pt-BR" dirty="0"/>
              <a:t> Capture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CAB73-768B-4964-AFDC-854F487A368E}"/>
              </a:ext>
            </a:extLst>
          </p:cNvPr>
          <p:cNvSpPr txBox="1"/>
          <p:nvPr/>
        </p:nvSpPr>
        <p:spPr>
          <a:xfrm>
            <a:off x="1282044" y="1980639"/>
            <a:ext cx="10011267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video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cam_input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video is the id of video tag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navigator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4FC1FF"/>
                </a:solidFill>
                <a:latin typeface="Consolas" panose="020B0609020204030204" pitchFamily="49" charset="0"/>
              </a:rPr>
              <a:t>mediaDevices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getUserMedia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video: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audio: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video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srcObject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video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play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"An error occurred! 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cap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cv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VideoCapture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cam_input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3AAE6-CDAD-4D29-8791-EE0E98CABADB}"/>
              </a:ext>
            </a:extLst>
          </p:cNvPr>
          <p:cNvSpPr txBox="1"/>
          <p:nvPr/>
        </p:nvSpPr>
        <p:spPr>
          <a:xfrm>
            <a:off x="9906201" y="2097088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4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1666-7D30-4C20-92EE-A45E8B283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Face </a:t>
            </a:r>
            <a:r>
              <a:rPr lang="pt-BR" dirty="0" err="1"/>
              <a:t>Detection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849B6-55F7-46D4-8167-B0AF292DF3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2803" y="2207480"/>
            <a:ext cx="2650751" cy="25751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1038AC-D15F-45C3-9E59-852A819045EE}"/>
              </a:ext>
            </a:extLst>
          </p:cNvPr>
          <p:cNvSpPr/>
          <p:nvPr/>
        </p:nvSpPr>
        <p:spPr>
          <a:xfrm>
            <a:off x="4868122" y="607171"/>
            <a:ext cx="6523348" cy="526297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4FC1FF"/>
                </a:solidFill>
                <a:latin typeface="Consolas" panose="020B0609020204030204" pitchFamily="49" charset="0"/>
              </a:rPr>
              <a:t>FPS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classifier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cv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CascadeClassifier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utils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createFileFromUrl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faceCascadeFile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faceCascadeFile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classifier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load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faceCascadeFile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 in the callback, load the cascade from file 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});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faces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cv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RectVector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gray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cv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classifier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detectMultiScale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gray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faces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1.1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//console.log(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faces.size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());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catch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faces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(); ++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	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faces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	let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point1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cv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face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face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point2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cv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Point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face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face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face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face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152BF9-6C52-49F4-A83B-967395E21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51" y="3519670"/>
            <a:ext cx="2156753" cy="3347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FE155C-CBE2-41F3-B1DF-7F0F05684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123" y="3340102"/>
            <a:ext cx="1287034" cy="12870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FBD965-26F7-4FBA-A96A-DD1ACF064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853" y="5345901"/>
            <a:ext cx="1408615" cy="1408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E39B5D-2E56-4F77-BCFA-DA9F69FA9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060" y="5433446"/>
            <a:ext cx="1269646" cy="1269646"/>
          </a:xfrm>
          <a:prstGeom prst="rect">
            <a:avLst/>
          </a:prstGeom>
        </p:spPr>
      </p:pic>
      <p:pic>
        <p:nvPicPr>
          <p:cNvPr id="15" name="Picture 14" descr="A picture containing text, close&#10;&#10;Description automatically generated">
            <a:extLst>
              <a:ext uri="{FF2B5EF4-FFF2-40B4-BE49-F238E27FC236}">
                <a16:creationId xmlns:a16="http://schemas.microsoft.com/office/drawing/2014/main" id="{C652A0C2-BA62-47A9-BE08-D19CC0F256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366" y="3340102"/>
            <a:ext cx="1158693" cy="1146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6DBED4-2F17-4591-869D-DB0D46BEFC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151" y="5507877"/>
            <a:ext cx="1195215" cy="11952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567212-EE5F-4741-9099-70D968B4E2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380" y="5484869"/>
            <a:ext cx="1269647" cy="12696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C5D74F0-CF9F-4DA8-89F0-BE11F3DB5771}"/>
              </a:ext>
            </a:extLst>
          </p:cNvPr>
          <p:cNvSpPr txBox="1"/>
          <p:nvPr/>
        </p:nvSpPr>
        <p:spPr>
          <a:xfrm>
            <a:off x="9561817" y="803184"/>
            <a:ext cx="114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0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123C-2824-438D-9FFD-3BBB1184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Face </a:t>
            </a:r>
            <a:r>
              <a:rPr lang="pt-BR" dirty="0" err="1"/>
              <a:t>Recognition</a:t>
            </a:r>
            <a:r>
              <a:rPr lang="pt-BR" dirty="0"/>
              <a:t> - </a:t>
            </a:r>
            <a:r>
              <a:rPr lang="pt-BR" dirty="0" err="1"/>
              <a:t>EnRoLLment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63637-4A9A-4BD7-A109-E5914F42923F}"/>
              </a:ext>
            </a:extLst>
          </p:cNvPr>
          <p:cNvSpPr txBox="1"/>
          <p:nvPr/>
        </p:nvSpPr>
        <p:spPr>
          <a:xfrm>
            <a:off x="2118168" y="1851949"/>
            <a:ext cx="38196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[array([ 7.04510063e-02,  1.15407310e-01,  2.66254460e-03, -2.31065322e-02,</a:t>
            </a:r>
          </a:p>
          <a:p>
            <a:r>
              <a:rPr lang="en-US" sz="800" dirty="0"/>
              <a:t>       -7.77263790e-02, -1.77585986e-02,  7.11222142e-02, -8.20401981e-02,</a:t>
            </a:r>
          </a:p>
          <a:p>
            <a:r>
              <a:rPr lang="en-US" sz="800" dirty="0"/>
              <a:t>        8.21929127e-02, -4.54524085e-02,  1.90576330e-01, -4.63409089e-02,</a:t>
            </a:r>
          </a:p>
          <a:p>
            <a:r>
              <a:rPr lang="en-US" sz="800" dirty="0"/>
              <a:t>       -2.69138008e-01, -1.33081630e-01,  1.57317147e-02,  1.19727790e-01,</a:t>
            </a:r>
          </a:p>
          <a:p>
            <a:r>
              <a:rPr lang="en-US" sz="800" dirty="0"/>
              <a:t>       -1.37577310e-01, -1.93274081e-01, -1.93941891e-01, -7.61727840e-02,</a:t>
            </a:r>
          </a:p>
          <a:p>
            <a:r>
              <a:rPr lang="en-US" sz="800" dirty="0"/>
              <a:t>       -1.46843297e-02,  2.85998397e-02, -2.68845111e-02, -8.15226883e-02,</a:t>
            </a:r>
          </a:p>
          <a:p>
            <a:r>
              <a:rPr lang="en-US" sz="800" dirty="0"/>
              <a:t>       -1.06395945e-01, -3.74697775e-01,  1.90299004e-02, -4.91538942e-02,</a:t>
            </a:r>
          </a:p>
          <a:p>
            <a:r>
              <a:rPr lang="en-US" sz="800" dirty="0"/>
              <a:t>        7.03979805e-02, -9.91002247e-02,  2.08060294e-02,  9.93548334e-02,</a:t>
            </a:r>
          </a:p>
          <a:p>
            <a:r>
              <a:rPr lang="en-US" sz="800" dirty="0"/>
              <a:t>       -1.21826120e-01, -4.76462059e-02,  5.29397801e-02,  2.11860314e-02,</a:t>
            </a:r>
          </a:p>
          <a:p>
            <a:r>
              <a:rPr lang="en-US" sz="800" dirty="0"/>
              <a:t>       -9.45629776e-02, -9.04240608e-02,  1.85026020e-01,  3.64707969e-02,</a:t>
            </a:r>
          </a:p>
          <a:p>
            <a:r>
              <a:rPr lang="en-US" sz="800" dirty="0"/>
              <a:t>       -1.86989561e-01,  5.38393632e-02,  5.60369641e-02,  3.21801513e-01,</a:t>
            </a:r>
          </a:p>
          <a:p>
            <a:r>
              <a:rPr lang="en-US" sz="800" dirty="0"/>
              <a:t>        2.38519579e-01, -2.80164704e-02,  4.37806994e-02, -4.42972183e-02,</a:t>
            </a:r>
          </a:p>
          <a:p>
            <a:r>
              <a:rPr lang="en-US" sz="800" dirty="0"/>
              <a:t>        5.74655235e-02, -2.93975592e-01,  1.11770801e-01,  1.38777778e-01,</a:t>
            </a:r>
          </a:p>
          <a:p>
            <a:r>
              <a:rPr lang="en-US" sz="800" dirty="0"/>
              <a:t>        1.39024645e-01,  1.40557706e-01,  1.20769560e-01, -1.16050407e-01,</a:t>
            </a:r>
          </a:p>
          <a:p>
            <a:r>
              <a:rPr lang="en-US" sz="800" dirty="0"/>
              <a:t>       -4.16843407e-02,  7.32867494e-02, -1.83152691e-01, -1.05600804e-04,</a:t>
            </a:r>
          </a:p>
          <a:p>
            <a:r>
              <a:rPr lang="en-US" sz="800" dirty="0"/>
              <a:t>        1.04721896e-01, -3.53503600e-03, -3.80403027e-02, -1.30587608e-01,</a:t>
            </a:r>
          </a:p>
          <a:p>
            <a:r>
              <a:rPr lang="en-US" sz="800" dirty="0"/>
              <a:t>        1.78102478e-01,  6.69110417e-02, -1.20444447e-01, -1.73559599e-02,</a:t>
            </a:r>
          </a:p>
          <a:p>
            <a:r>
              <a:rPr lang="en-US" sz="800" dirty="0"/>
              <a:t>        1.17295787e-01, -1.87125668e-01, -8.73445496e-02, -9.30972248e-02,</a:t>
            </a:r>
          </a:p>
          <a:p>
            <a:r>
              <a:rPr lang="en-US" sz="800" dirty="0"/>
              <a:t>       -5.53848781e-02, -1.06702767e-01, -2.34215811e-01,  4.53559011e-02,</a:t>
            </a:r>
          </a:p>
          <a:p>
            <a:r>
              <a:rPr lang="en-US" sz="800" dirty="0"/>
              <a:t>        2.55169392e-01,  2.08295465e-01, -2.31533110e-01, -4.84218970e-02,</a:t>
            </a:r>
          </a:p>
          <a:p>
            <a:r>
              <a:rPr lang="en-US" sz="800" dirty="0"/>
              <a:t>       -4.58793342e-02,  4.23947647e-02,  1.06741153e-01, -1.89603921e-02,</a:t>
            </a:r>
          </a:p>
          <a:p>
            <a:r>
              <a:rPr lang="en-US" sz="800" dirty="0"/>
              <a:t>       -8.62707421e-02, -1.37417465e-02, -4.49610576e-02,  1.20853111e-02,</a:t>
            </a:r>
          </a:p>
          <a:p>
            <a:r>
              <a:rPr lang="en-US" sz="800" dirty="0"/>
              <a:t>        1.64752603e-01, -3.48406509e-02, -7.90485367e-02,  2.10713267e-01,</a:t>
            </a:r>
          </a:p>
          <a:p>
            <a:r>
              <a:rPr lang="en-US" sz="800" dirty="0"/>
              <a:t>        5.37608936e-03, -8.01000819e-02,  8.10961276e-02, -1.80518012e-02,</a:t>
            </a:r>
          </a:p>
          <a:p>
            <a:r>
              <a:rPr lang="en-US" sz="800" dirty="0"/>
              <a:t>       -4.97585312e-02, -8.75188038e-03, -1.47795215e-01,  4.26039100e-04,</a:t>
            </a:r>
          </a:p>
          <a:p>
            <a:r>
              <a:rPr lang="en-US" sz="800" dirty="0"/>
              <a:t>        4.57902513e-02, -1.83042958e-01,  2.01111995e-02,  9.82818455e-02,</a:t>
            </a:r>
          </a:p>
          <a:p>
            <a:r>
              <a:rPr lang="en-US" sz="800" dirty="0"/>
              <a:t>       -1.46457613e-01,  1.98815003e-01,  2.43625436e-02,  5.89456484e-02,</a:t>
            </a:r>
          </a:p>
          <a:p>
            <a:r>
              <a:rPr lang="en-US" sz="800" dirty="0"/>
              <a:t>        8.65433812e-02,  1.23097049e-02, -5.74359894e-02, -4.61051017e-02,</a:t>
            </a:r>
          </a:p>
          <a:p>
            <a:r>
              <a:rPr lang="en-US" sz="800" dirty="0"/>
              <a:t>        1.36914432e-01, -2.12952226e-01,  2.32336819e-01,  1.76927999e-01,</a:t>
            </a:r>
          </a:p>
          <a:p>
            <a:r>
              <a:rPr lang="en-US" sz="800" dirty="0"/>
              <a:t>        1.40905194e-02,  1.19995929e-01,  5.46754636e-02,  4.72472310e-02,</a:t>
            </a:r>
          </a:p>
          <a:p>
            <a:r>
              <a:rPr lang="en-US" sz="800" dirty="0"/>
              <a:t>       -2.18723845e-02, -4.69265804e-02, -1.14133880e-01, -1.19943909e-01,</a:t>
            </a:r>
          </a:p>
          <a:p>
            <a:r>
              <a:rPr lang="en-US" sz="800" dirty="0"/>
              <a:t>        3.83354351e-03,  6.01958521e-02,  2.03014910e-02,  6.68271109e-02])]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FE8F3-4E0F-4DC1-9241-F11131FEF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89" y="2598238"/>
            <a:ext cx="1269647" cy="1269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A34FA-1E6A-4455-A9B9-3175A23F7000}"/>
              </a:ext>
            </a:extLst>
          </p:cNvPr>
          <p:cNvSpPr txBox="1"/>
          <p:nvPr/>
        </p:nvSpPr>
        <p:spPr>
          <a:xfrm>
            <a:off x="5937814" y="2274838"/>
            <a:ext cx="5708944" cy="230832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 Get the byte content using `.read()`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image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image_file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.read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 convert to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numpy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 array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npimg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frombuffer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image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uint8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npimg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cv2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imdecode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npimg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cv2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COLOR_BGR2GRAY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face_encodings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face_recognition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face_encodings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img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face_encodings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save_enrollment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image_file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image_file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.filename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face_encodings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E69CE-90B5-45CB-9FA4-E6A23D59D163}"/>
              </a:ext>
            </a:extLst>
          </p:cNvPr>
          <p:cNvSpPr txBox="1"/>
          <p:nvPr/>
        </p:nvSpPr>
        <p:spPr>
          <a:xfrm>
            <a:off x="10209229" y="241357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Python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A23B2B2-9E8C-49E5-B6B5-00ABD4CF98DF}"/>
              </a:ext>
            </a:extLst>
          </p:cNvPr>
          <p:cNvSpPr/>
          <p:nvPr/>
        </p:nvSpPr>
        <p:spPr>
          <a:xfrm>
            <a:off x="1970202" y="3101419"/>
            <a:ext cx="782789" cy="3275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2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123C-2824-438D-9FFD-3BBB1184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Face </a:t>
            </a:r>
            <a:r>
              <a:rPr lang="pt-BR" dirty="0" err="1"/>
              <a:t>Recognition</a:t>
            </a:r>
            <a:r>
              <a:rPr lang="pt-BR" dirty="0"/>
              <a:t> - RECOGNITION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63637-4A9A-4BD7-A109-E5914F42923F}"/>
              </a:ext>
            </a:extLst>
          </p:cNvPr>
          <p:cNvSpPr txBox="1"/>
          <p:nvPr/>
        </p:nvSpPr>
        <p:spPr>
          <a:xfrm>
            <a:off x="2212436" y="1506373"/>
            <a:ext cx="430802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[[0.0313456691801548, 0.0861259251832962, -0.006879683583974838, -0.03478752449154854, -0.08607915788888931, 0.0040351347997784615, 0.09298942983150482, -0.09807352721691132, 0.09661389887332916, -0.03849271684885025, 0.2051985263824463, -0.06345729529857635, -0.2883394658565521, -0.1045098602771759, -0.03439924120903015, 0.1290113925933838, -0.11544787138700485, -0.1977395862340927, -0.16178452968597412, -0.08006065338850021, -0.018977293744683266, -0.03719542920589447, -0.04614484682679176, -0.04940798133611679, -0.0950327143073082, -0.3572060763835907, 0.014022712595760822, -0.07688091695308685, 0.026734402403235435, -0.09046774357557297, 0.02862579934298992, 0.1273178607225418, -0.10085295140743256, -0.024999793618917465, 0.005846893414855003, 0.03155868873000145, -0.05996674671769142, -0.07608915865421295, 0.2408042699098587, 0.027859171852469444, -0.21311071515083313, 0.06545459479093552, 0.08938087522983551, 0.30368468165397644, 0.25148648023605347, -0.04931539297103882, 0.020482558757066727, -0.007138226181268692, 0.08537095040082932, -0.3064879775047302, 0.09203332662582397, 0.1592964380979538, 0.13768413662910461, 0.0982479378581047, 0.13480927050113678, -0.0919528603553772, -0.05138855427503586, 0.056907810270786285, -0.16502365469932556, -0.031019415706396103, 0.09654691070318222, -0.019336534664034843, -0.030319418758153915, -0.15071594715118408, 0.15539982914924622, 0.0862228274345398, -0.10641920566558838, -0.006376415491104126, 0.11239874362945557, -0.19114236533641815, -0.09573564678430557, -0.09724440425634384, -0.07392886281013489, -0.10011597722768784, -0.24046099185943604, 0.10002421587705612, 0.29752907156944275, 0.2160363346338272, </a:t>
            </a:r>
          </a:p>
          <a:p>
            <a:r>
              <a:rPr lang="en-US" sz="800" dirty="0"/>
              <a:t>-0.20030760765075684, 0.015100263059139252, -0.03599068522453308, -0.005283800885081291, 0.10376205295324326, -0.028718251734972, -0.0692594051361084, -0.02930104359984398, -0.06687203794717789, -0.037237685173749924, 0.14625170826911926, -0.021113337948918343, -0.03942710906267166, 0.1809805929660797, -0.031152935698628426, -0.07784882187843323, 0.07889532297849655, 0.017090678215026855, -0.09177249670028687, 0.002687579020857811, -0.14775919914245605, -0.009948386810719967, 0.04076693207025528, -0.18076921999454498, 0.042060382664203644, 0.07114072144031525, -0.17022794485092163, 0.14397194981575012, -0.022270996123552322, 0.04594942182302475, 0.07090666890144348, 0.0313553586602211, -0.04053940623998642, -0.02542640082538128, 0.13518564403057098, -0.19342583417892456, 0.18952646851539612, 0.12524670362472534, -0.044923946261405945, 0.1009911298751831, 0.10475112497806549, 0.06632845848798752, -0.0390322171151638, -0.008513899520039558, -0.10840272903442383, -0.136301651597023, 0.012006386183202267, 0.06869443506002426, 0.03141716122627258, 0.07095891237258911]]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FE8F3-4E0F-4DC1-9241-F11131FEF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3" y="2085984"/>
            <a:ext cx="1269647" cy="1269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A34FA-1E6A-4455-A9B9-3175A23F7000}"/>
              </a:ext>
            </a:extLst>
          </p:cNvPr>
          <p:cNvSpPr txBox="1"/>
          <p:nvPr/>
        </p:nvSpPr>
        <p:spPr>
          <a:xfrm>
            <a:off x="5929464" y="1624388"/>
            <a:ext cx="5708944" cy="39703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encodings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get_all_username_encodings_zip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	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encodings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	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			     		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found_face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face_recognition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compare_faces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encodings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sz="12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face_encodings_to_be_recognized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),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0.6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found_face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   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#first_match_index = 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found_face.index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(True)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user_name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username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"status: 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"FOUND"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 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"username"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  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jsonify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"status: 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"ERROR"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"username"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user_name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})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855EB-661A-49AF-B543-678A81C9A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05" y="3502370"/>
            <a:ext cx="1400463" cy="1394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346539-5F24-475D-863A-1F4A948422BA}"/>
              </a:ext>
            </a:extLst>
          </p:cNvPr>
          <p:cNvSpPr txBox="1"/>
          <p:nvPr/>
        </p:nvSpPr>
        <p:spPr>
          <a:xfrm>
            <a:off x="10476806" y="504894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Python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55DEE65-0344-4273-8939-6E64A4616FD2}"/>
              </a:ext>
            </a:extLst>
          </p:cNvPr>
          <p:cNvSpPr/>
          <p:nvPr/>
        </p:nvSpPr>
        <p:spPr>
          <a:xfrm>
            <a:off x="2118168" y="4128940"/>
            <a:ext cx="804141" cy="273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4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C95A-3FE4-4394-9E2D-343278F7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7ECD99-2F74-4551-BAFB-32D924741F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1413" y="3197206"/>
            <a:ext cx="4878387" cy="16462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17E8A7-3BDB-4B40-8477-10DE9AB3AA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064388"/>
            <a:ext cx="4875213" cy="191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0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</TotalTime>
  <Words>1637</Words>
  <Application>Microsoft Office PowerPoint</Application>
  <PresentationFormat>Widescreen</PresentationFormat>
  <Paragraphs>115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Tw Cen MT</vt:lpstr>
      <vt:lpstr>Circuit</vt:lpstr>
      <vt:lpstr>Steps to Face Recognition</vt:lpstr>
      <vt:lpstr>Libraries</vt:lpstr>
      <vt:lpstr>Video Capture</vt:lpstr>
      <vt:lpstr>Face Detection</vt:lpstr>
      <vt:lpstr>Face Recognition - EnRoLLment</vt:lpstr>
      <vt:lpstr>Face Recognition - RECOGNITION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to Face Recognition</dc:title>
  <dc:creator>Valsesia, Julio (Julio)</dc:creator>
  <cp:lastModifiedBy>Valsesia, Julio (Julio)</cp:lastModifiedBy>
  <cp:revision>14</cp:revision>
  <dcterms:created xsi:type="dcterms:W3CDTF">2021-06-25T11:30:09Z</dcterms:created>
  <dcterms:modified xsi:type="dcterms:W3CDTF">2021-07-21T13:18:11Z</dcterms:modified>
</cp:coreProperties>
</file>