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7" r:id="rId4"/>
    <p:sldId id="284" r:id="rId5"/>
    <p:sldId id="285" r:id="rId6"/>
    <p:sldId id="286" r:id="rId7"/>
    <p:sldId id="276" r:id="rId8"/>
    <p:sldId id="278" r:id="rId9"/>
    <p:sldId id="288" r:id="rId10"/>
    <p:sldId id="279" r:id="rId11"/>
    <p:sldId id="280" r:id="rId12"/>
    <p:sldId id="282" r:id="rId13"/>
    <p:sldId id="283" r:id="rId14"/>
    <p:sldId id="287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455D"/>
    <a:srgbClr val="201F20"/>
    <a:srgbClr val="58D4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740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C63D-E1AA-4DB6-B0D0-88988291FD4D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FA0-C1DD-4921-9C4F-7523CA07E2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3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C63D-E1AA-4DB6-B0D0-88988291FD4D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FA0-C1DD-4921-9C4F-7523CA07E2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3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C63D-E1AA-4DB6-B0D0-88988291FD4D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FA0-C1DD-4921-9C4F-7523CA07E2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7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C63D-E1AA-4DB6-B0D0-88988291FD4D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FA0-C1DD-4921-9C4F-7523CA07E2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2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C63D-E1AA-4DB6-B0D0-88988291FD4D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FA0-C1DD-4921-9C4F-7523CA07E2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0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C63D-E1AA-4DB6-B0D0-88988291FD4D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FA0-C1DD-4921-9C4F-7523CA07E2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3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C63D-E1AA-4DB6-B0D0-88988291FD4D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FA0-C1DD-4921-9C4F-7523CA07E2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C63D-E1AA-4DB6-B0D0-88988291FD4D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FA0-C1DD-4921-9C4F-7523CA07E2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3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C63D-E1AA-4DB6-B0D0-88988291FD4D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FA0-C1DD-4921-9C4F-7523CA07E2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8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C63D-E1AA-4DB6-B0D0-88988291FD4D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FA0-C1DD-4921-9C4F-7523CA07E2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1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C63D-E1AA-4DB6-B0D0-88988291FD4D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FA0-C1DD-4921-9C4F-7523CA07E2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5C63D-E1AA-4DB6-B0D0-88988291FD4D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2DFA0-C1DD-4921-9C4F-7523CA07E2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5368132"/>
            <a:ext cx="12192000" cy="1489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Powered By                       .</a:t>
            </a:r>
          </a:p>
        </p:txBody>
      </p:sp>
      <p:sp>
        <p:nvSpPr>
          <p:cNvPr id="10" name="AutoShape 10" descr="http://formatjs.io/img/react.svg"/>
          <p:cNvSpPr>
            <a:spLocks noChangeAspect="1" noChangeArrowheads="1"/>
          </p:cNvSpPr>
          <p:nvPr/>
        </p:nvSpPr>
        <p:spPr bwMode="auto">
          <a:xfrm>
            <a:off x="307974" y="7937"/>
            <a:ext cx="3921125" cy="392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http://formatjs.io/img/react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ttp://programacion.net/files/article/20160322050343_socket-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91" y="838200"/>
            <a:ext cx="9361659" cy="439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https://konradgroup.atlassian.net/wiki/download/attachments/2850831/elite-es.png?version=1&amp;modificationDate=1448987310229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5960414"/>
            <a:ext cx="2152995" cy="33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0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algn="ctr"/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Communicating with Sockets</a:t>
            </a:r>
          </a:p>
        </p:txBody>
      </p:sp>
      <p:sp>
        <p:nvSpPr>
          <p:cNvPr id="10" name="AutoShape 10" descr="http://formatjs.io/img/react.svg"/>
          <p:cNvSpPr>
            <a:spLocks noChangeAspect="1" noChangeArrowheads="1"/>
          </p:cNvSpPr>
          <p:nvPr/>
        </p:nvSpPr>
        <p:spPr bwMode="auto">
          <a:xfrm>
            <a:off x="307974" y="7937"/>
            <a:ext cx="3921125" cy="392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http://formatjs.io/img/react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https://www.pubnub.com/wp-content/uploads/2014/07/SOCKETIOICON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289550" y="1454913"/>
            <a:ext cx="1138236" cy="114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elite-es.png"/>
          <p:cNvSpPr>
            <a:spLocks noChangeAspect="1" noChangeArrowheads="1"/>
          </p:cNvSpPr>
          <p:nvPr/>
        </p:nvSpPr>
        <p:spPr bwMode="auto">
          <a:xfrm>
            <a:off x="155574" y="2598737"/>
            <a:ext cx="4594225" cy="459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8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algn="ctr"/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Namespaces for Routing</a:t>
            </a:r>
          </a:p>
        </p:txBody>
      </p:sp>
      <p:sp>
        <p:nvSpPr>
          <p:cNvPr id="10" name="AutoShape 10" descr="http://formatjs.io/img/react.svg"/>
          <p:cNvSpPr>
            <a:spLocks noChangeAspect="1" noChangeArrowheads="1"/>
          </p:cNvSpPr>
          <p:nvPr/>
        </p:nvSpPr>
        <p:spPr bwMode="auto">
          <a:xfrm>
            <a:off x="307974" y="7937"/>
            <a:ext cx="3921125" cy="392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http://formatjs.io/img/react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https://www.pubnub.com/wp-content/uploads/2014/07/SOCKETIOICON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289550" y="1454913"/>
            <a:ext cx="1138236" cy="114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elite-es.png"/>
          <p:cNvSpPr>
            <a:spLocks noChangeAspect="1" noChangeArrowheads="1"/>
          </p:cNvSpPr>
          <p:nvPr/>
        </p:nvSpPr>
        <p:spPr bwMode="auto">
          <a:xfrm>
            <a:off x="155574" y="2598737"/>
            <a:ext cx="4594225" cy="459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82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algn="ctr"/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Acknowledgements</a:t>
            </a:r>
          </a:p>
        </p:txBody>
      </p:sp>
      <p:sp>
        <p:nvSpPr>
          <p:cNvPr id="10" name="AutoShape 10" descr="http://formatjs.io/img/react.svg"/>
          <p:cNvSpPr>
            <a:spLocks noChangeAspect="1" noChangeArrowheads="1"/>
          </p:cNvSpPr>
          <p:nvPr/>
        </p:nvSpPr>
        <p:spPr bwMode="auto">
          <a:xfrm>
            <a:off x="307974" y="7937"/>
            <a:ext cx="3921125" cy="392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http://formatjs.io/img/react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https://www.pubnub.com/wp-content/uploads/2014/07/SOCKETIOICON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289550" y="1454913"/>
            <a:ext cx="1138236" cy="114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elite-es.png"/>
          <p:cNvSpPr>
            <a:spLocks noChangeAspect="1" noChangeArrowheads="1"/>
          </p:cNvSpPr>
          <p:nvPr/>
        </p:nvSpPr>
        <p:spPr bwMode="auto">
          <a:xfrm>
            <a:off x="155574" y="2598737"/>
            <a:ext cx="4594225" cy="459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51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algn="ctr"/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Sending Volatile Messages</a:t>
            </a:r>
          </a:p>
        </p:txBody>
      </p:sp>
      <p:sp>
        <p:nvSpPr>
          <p:cNvPr id="10" name="AutoShape 10" descr="http://formatjs.io/img/react.svg"/>
          <p:cNvSpPr>
            <a:spLocks noChangeAspect="1" noChangeArrowheads="1"/>
          </p:cNvSpPr>
          <p:nvPr/>
        </p:nvSpPr>
        <p:spPr bwMode="auto">
          <a:xfrm>
            <a:off x="307974" y="7937"/>
            <a:ext cx="3921125" cy="392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http://formatjs.io/img/react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https://www.pubnub.com/wp-content/uploads/2014/07/SOCKETIOICON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289550" y="1454913"/>
            <a:ext cx="1138236" cy="114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elite-es.png"/>
          <p:cNvSpPr>
            <a:spLocks noChangeAspect="1" noChangeArrowheads="1"/>
          </p:cNvSpPr>
          <p:nvPr/>
        </p:nvSpPr>
        <p:spPr bwMode="auto">
          <a:xfrm>
            <a:off x="155574" y="2598737"/>
            <a:ext cx="4594225" cy="459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41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algn="ctr"/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Honorable Mentions</a:t>
            </a:r>
          </a:p>
        </p:txBody>
      </p:sp>
      <p:sp>
        <p:nvSpPr>
          <p:cNvPr id="10" name="AutoShape 10" descr="http://formatjs.io/img/react.svg"/>
          <p:cNvSpPr>
            <a:spLocks noChangeAspect="1" noChangeArrowheads="1"/>
          </p:cNvSpPr>
          <p:nvPr/>
        </p:nvSpPr>
        <p:spPr bwMode="auto">
          <a:xfrm>
            <a:off x="307974" y="7937"/>
            <a:ext cx="3921125" cy="392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http://formatjs.io/img/react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4" descr="elite-es.png"/>
          <p:cNvSpPr>
            <a:spLocks noChangeAspect="1" noChangeArrowheads="1"/>
          </p:cNvSpPr>
          <p:nvPr/>
        </p:nvSpPr>
        <p:spPr bwMode="auto">
          <a:xfrm>
            <a:off x="155574" y="2598737"/>
            <a:ext cx="4594225" cy="459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upo 2"/>
          <p:cNvGrpSpPr/>
          <p:nvPr/>
        </p:nvGrpSpPr>
        <p:grpSpPr>
          <a:xfrm>
            <a:off x="5295903" y="1168409"/>
            <a:ext cx="1600194" cy="1600194"/>
            <a:chOff x="3108323" y="312738"/>
            <a:chExt cx="2857500" cy="2857500"/>
          </a:xfrm>
        </p:grpSpPr>
        <p:pic>
          <p:nvPicPr>
            <p:cNvPr id="6146" name="Picture 2" descr="http://www.montgomeryplanningboard.org/about/images/trophy-award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8323" y="312738"/>
              <a:ext cx="28575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https://www.pubnub.com/wp-content/uploads/2014/07/SOCKETIOICON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252514" y="1031424"/>
              <a:ext cx="569118" cy="571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4669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                 GitHub</a:t>
            </a:r>
          </a:p>
        </p:txBody>
      </p:sp>
      <p:sp>
        <p:nvSpPr>
          <p:cNvPr id="10" name="AutoShape 10" descr="http://formatjs.io/img/react.svg"/>
          <p:cNvSpPr>
            <a:spLocks noChangeAspect="1" noChangeArrowheads="1"/>
          </p:cNvSpPr>
          <p:nvPr/>
        </p:nvSpPr>
        <p:spPr bwMode="auto">
          <a:xfrm>
            <a:off x="307974" y="7937"/>
            <a:ext cx="3921125" cy="392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http://formatjs.io/img/react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https://www.pubnub.com/wp-content/uploads/2014/07/SOCKETIOICON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60375" y="190500"/>
            <a:ext cx="505516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elite-es.png"/>
          <p:cNvSpPr>
            <a:spLocks noChangeAspect="1" noChangeArrowheads="1"/>
          </p:cNvSpPr>
          <p:nvPr/>
        </p:nvSpPr>
        <p:spPr bwMode="auto">
          <a:xfrm>
            <a:off x="155574" y="2598737"/>
            <a:ext cx="4594225" cy="459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0" y="316145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https://github.com/jvalverdekonrad/SocketsPowerHour</a:t>
            </a:r>
          </a:p>
        </p:txBody>
      </p:sp>
    </p:spTree>
    <p:extLst>
      <p:ext uri="{BB962C8B-B14F-4D97-AF65-F5344CB8AC3E}">
        <p14:creationId xmlns:p14="http://schemas.microsoft.com/office/powerpoint/2010/main" val="104759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                 What is a Socket Connection?</a:t>
            </a:r>
          </a:p>
        </p:txBody>
      </p:sp>
      <p:sp>
        <p:nvSpPr>
          <p:cNvPr id="10" name="AutoShape 10" descr="http://formatjs.io/img/react.svg"/>
          <p:cNvSpPr>
            <a:spLocks noChangeAspect="1" noChangeArrowheads="1"/>
          </p:cNvSpPr>
          <p:nvPr/>
        </p:nvSpPr>
        <p:spPr bwMode="auto">
          <a:xfrm>
            <a:off x="307974" y="7937"/>
            <a:ext cx="3921125" cy="392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http://formatjs.io/img/react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https://www.pubnub.com/wp-content/uploads/2014/07/SOCKETIOICON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60375" y="190500"/>
            <a:ext cx="505516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elite-es.png"/>
          <p:cNvSpPr>
            <a:spLocks noChangeAspect="1" noChangeArrowheads="1"/>
          </p:cNvSpPr>
          <p:nvPr/>
        </p:nvSpPr>
        <p:spPr bwMode="auto">
          <a:xfrm>
            <a:off x="155574" y="2598737"/>
            <a:ext cx="4594225" cy="459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uadroTexto 3"/>
          <p:cNvSpPr txBox="1"/>
          <p:nvPr/>
        </p:nvSpPr>
        <p:spPr>
          <a:xfrm>
            <a:off x="713133" y="1968506"/>
            <a:ext cx="10401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 </a:t>
            </a:r>
            <a:r>
              <a:rPr lang="en-US" sz="3600" i="1" dirty="0"/>
              <a:t>socket</a:t>
            </a:r>
            <a:r>
              <a:rPr lang="en-US" sz="3600" dirty="0"/>
              <a:t> is one endpoint of a two-way communication link between two programs running on the network bound to a port number .</a:t>
            </a:r>
          </a:p>
        </p:txBody>
      </p:sp>
    </p:spTree>
    <p:extLst>
      <p:ext uri="{BB962C8B-B14F-4D97-AF65-F5344CB8AC3E}">
        <p14:creationId xmlns:p14="http://schemas.microsoft.com/office/powerpoint/2010/main" val="88986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                 What is a Socket Connection?</a:t>
            </a:r>
          </a:p>
        </p:txBody>
      </p:sp>
      <p:sp>
        <p:nvSpPr>
          <p:cNvPr id="10" name="AutoShape 10" descr="http://formatjs.io/img/react.svg"/>
          <p:cNvSpPr>
            <a:spLocks noChangeAspect="1" noChangeArrowheads="1"/>
          </p:cNvSpPr>
          <p:nvPr/>
        </p:nvSpPr>
        <p:spPr bwMode="auto">
          <a:xfrm>
            <a:off x="307974" y="7937"/>
            <a:ext cx="3921125" cy="392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http://formatjs.io/img/react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https://www.pubnub.com/wp-content/uploads/2014/07/SOCKETIOICON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60375" y="190500"/>
            <a:ext cx="505516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elite-es.png"/>
          <p:cNvSpPr>
            <a:spLocks noChangeAspect="1" noChangeArrowheads="1"/>
          </p:cNvSpPr>
          <p:nvPr/>
        </p:nvSpPr>
        <p:spPr bwMode="auto">
          <a:xfrm>
            <a:off x="2926064" y="1970753"/>
            <a:ext cx="4594225" cy="459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Rectángulo 18"/>
          <p:cNvSpPr/>
          <p:nvPr/>
        </p:nvSpPr>
        <p:spPr>
          <a:xfrm>
            <a:off x="9378345" y="2567647"/>
            <a:ext cx="1988154" cy="17805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Client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8496294" y="2567647"/>
            <a:ext cx="882051" cy="17805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Port</a:t>
            </a:r>
          </a:p>
        </p:txBody>
      </p:sp>
      <p:sp>
        <p:nvSpPr>
          <p:cNvPr id="24" name="Flecha derecha 23"/>
          <p:cNvSpPr/>
          <p:nvPr/>
        </p:nvSpPr>
        <p:spPr>
          <a:xfrm rot="10800000">
            <a:off x="4229092" y="3314700"/>
            <a:ext cx="3962407" cy="2511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/>
          <p:cNvGrpSpPr/>
          <p:nvPr/>
        </p:nvGrpSpPr>
        <p:grpSpPr>
          <a:xfrm>
            <a:off x="610335" y="2598737"/>
            <a:ext cx="3466368" cy="1772258"/>
            <a:chOff x="610335" y="2598737"/>
            <a:chExt cx="3466368" cy="1772258"/>
          </a:xfrm>
        </p:grpSpPr>
        <p:sp>
          <p:nvSpPr>
            <p:cNvPr id="3" name="Rectángulo 2"/>
            <p:cNvSpPr/>
            <p:nvPr/>
          </p:nvSpPr>
          <p:spPr>
            <a:xfrm>
              <a:off x="610335" y="2598737"/>
              <a:ext cx="1978844" cy="17722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Server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2589179" y="2598737"/>
              <a:ext cx="877921" cy="177225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Port</a:t>
              </a:r>
            </a:p>
          </p:txBody>
        </p:sp>
        <p:sp>
          <p:nvSpPr>
            <p:cNvPr id="27" name="Diagrama de flujo: operación manual 26"/>
            <p:cNvSpPr/>
            <p:nvPr/>
          </p:nvSpPr>
          <p:spPr>
            <a:xfrm rot="16200000">
              <a:off x="2885774" y="3180066"/>
              <a:ext cx="1772258" cy="609600"/>
            </a:xfrm>
            <a:prstGeom prst="flowChartManualOperation">
              <a:avLst/>
            </a:prstGeom>
            <a:solidFill>
              <a:srgbClr val="094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Listener</a:t>
              </a:r>
            </a:p>
          </p:txBody>
        </p:sp>
      </p:grpSp>
      <p:sp>
        <p:nvSpPr>
          <p:cNvPr id="28" name="CuadroTexto 27"/>
          <p:cNvSpPr txBox="1"/>
          <p:nvPr/>
        </p:nvSpPr>
        <p:spPr>
          <a:xfrm>
            <a:off x="4671367" y="2791479"/>
            <a:ext cx="3184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Connection Request</a:t>
            </a:r>
          </a:p>
        </p:txBody>
      </p:sp>
    </p:spTree>
    <p:extLst>
      <p:ext uri="{BB962C8B-B14F-4D97-AF65-F5344CB8AC3E}">
        <p14:creationId xmlns:p14="http://schemas.microsoft.com/office/powerpoint/2010/main" val="86403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                 What is a Socket Connection?</a:t>
            </a:r>
          </a:p>
        </p:txBody>
      </p:sp>
      <p:sp>
        <p:nvSpPr>
          <p:cNvPr id="10" name="AutoShape 10" descr="http://formatjs.io/img/react.svg"/>
          <p:cNvSpPr>
            <a:spLocks noChangeAspect="1" noChangeArrowheads="1"/>
          </p:cNvSpPr>
          <p:nvPr/>
        </p:nvSpPr>
        <p:spPr bwMode="auto">
          <a:xfrm>
            <a:off x="307974" y="7937"/>
            <a:ext cx="3921125" cy="392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http://formatjs.io/img/react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https://www.pubnub.com/wp-content/uploads/2014/07/SOCKETIOICON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60375" y="190500"/>
            <a:ext cx="505516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elite-es.png"/>
          <p:cNvSpPr>
            <a:spLocks noChangeAspect="1" noChangeArrowheads="1"/>
          </p:cNvSpPr>
          <p:nvPr/>
        </p:nvSpPr>
        <p:spPr bwMode="auto">
          <a:xfrm>
            <a:off x="2926064" y="1970753"/>
            <a:ext cx="4594225" cy="459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Rectángulo 18"/>
          <p:cNvSpPr/>
          <p:nvPr/>
        </p:nvSpPr>
        <p:spPr>
          <a:xfrm>
            <a:off x="9378345" y="2567647"/>
            <a:ext cx="1988154" cy="17805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Client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8496294" y="2567647"/>
            <a:ext cx="882051" cy="17805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Port</a:t>
            </a:r>
          </a:p>
        </p:txBody>
      </p:sp>
      <p:sp>
        <p:nvSpPr>
          <p:cNvPr id="24" name="Flecha derecha 23"/>
          <p:cNvSpPr/>
          <p:nvPr/>
        </p:nvSpPr>
        <p:spPr>
          <a:xfrm rot="10800000">
            <a:off x="4229092" y="3314700"/>
            <a:ext cx="3962407" cy="2511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/>
          <p:cNvGrpSpPr/>
          <p:nvPr/>
        </p:nvGrpSpPr>
        <p:grpSpPr>
          <a:xfrm>
            <a:off x="610335" y="2598737"/>
            <a:ext cx="3466368" cy="1772258"/>
            <a:chOff x="610335" y="2598737"/>
            <a:chExt cx="3466368" cy="1772258"/>
          </a:xfrm>
        </p:grpSpPr>
        <p:sp>
          <p:nvSpPr>
            <p:cNvPr id="3" name="Rectángulo 2"/>
            <p:cNvSpPr/>
            <p:nvPr/>
          </p:nvSpPr>
          <p:spPr>
            <a:xfrm>
              <a:off x="610335" y="2598737"/>
              <a:ext cx="1978844" cy="17722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Server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2589179" y="2598737"/>
              <a:ext cx="877921" cy="177225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Port</a:t>
              </a:r>
            </a:p>
          </p:txBody>
        </p:sp>
        <p:sp>
          <p:nvSpPr>
            <p:cNvPr id="27" name="Diagrama de flujo: operación manual 26"/>
            <p:cNvSpPr/>
            <p:nvPr/>
          </p:nvSpPr>
          <p:spPr>
            <a:xfrm rot="16200000">
              <a:off x="2885774" y="3180066"/>
              <a:ext cx="1772258" cy="609600"/>
            </a:xfrm>
            <a:prstGeom prst="flowChartManualOperation">
              <a:avLst/>
            </a:prstGeom>
            <a:solidFill>
              <a:srgbClr val="094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Listener</a:t>
              </a:r>
            </a:p>
          </p:txBody>
        </p:sp>
      </p:grpSp>
      <p:sp>
        <p:nvSpPr>
          <p:cNvPr id="28" name="CuadroTexto 27"/>
          <p:cNvSpPr txBox="1"/>
          <p:nvPr/>
        </p:nvSpPr>
        <p:spPr>
          <a:xfrm>
            <a:off x="671423" y="2046179"/>
            <a:ext cx="2526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Handshake</a:t>
            </a:r>
          </a:p>
        </p:txBody>
      </p:sp>
      <p:pic>
        <p:nvPicPr>
          <p:cNvPr id="1026" name="Picture 2" descr="https://freeiconshop.com/files/edd/handshake-fla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022" y="1171327"/>
            <a:ext cx="845514" cy="84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4671367" y="2791479"/>
            <a:ext cx="3184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Connection Request</a:t>
            </a:r>
          </a:p>
        </p:txBody>
      </p:sp>
    </p:spTree>
    <p:extLst>
      <p:ext uri="{BB962C8B-B14F-4D97-AF65-F5344CB8AC3E}">
        <p14:creationId xmlns:p14="http://schemas.microsoft.com/office/powerpoint/2010/main" val="146673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                 What is a Socket Connection?</a:t>
            </a:r>
          </a:p>
        </p:txBody>
      </p:sp>
      <p:sp>
        <p:nvSpPr>
          <p:cNvPr id="10" name="AutoShape 10" descr="http://formatjs.io/img/react.svg"/>
          <p:cNvSpPr>
            <a:spLocks noChangeAspect="1" noChangeArrowheads="1"/>
          </p:cNvSpPr>
          <p:nvPr/>
        </p:nvSpPr>
        <p:spPr bwMode="auto">
          <a:xfrm>
            <a:off x="307974" y="7937"/>
            <a:ext cx="3921125" cy="392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http://formatjs.io/img/react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https://www.pubnub.com/wp-content/uploads/2014/07/SOCKETIOICON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60375" y="190500"/>
            <a:ext cx="505516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elite-es.png"/>
          <p:cNvSpPr>
            <a:spLocks noChangeAspect="1" noChangeArrowheads="1"/>
          </p:cNvSpPr>
          <p:nvPr/>
        </p:nvSpPr>
        <p:spPr bwMode="auto">
          <a:xfrm>
            <a:off x="2926064" y="1970753"/>
            <a:ext cx="4594225" cy="459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2" descr="http://www.alphasoftware.com/v4/images/http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839" y="2670987"/>
            <a:ext cx="3297225" cy="329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lvluplife.com/gfx/level-up-tex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425" y="2092331"/>
            <a:ext cx="9180055" cy="138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26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.ytimg.com/vi/Sno9SzdQPe8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03" y="494328"/>
            <a:ext cx="11313193" cy="6363672"/>
          </a:xfrm>
          <a:prstGeom prst="rect">
            <a:avLst/>
          </a:prstGeom>
          <a:solidFill>
            <a:srgbClr val="64A09E"/>
          </a:solidFill>
        </p:spPr>
      </p:pic>
      <p:sp>
        <p:nvSpPr>
          <p:cNvPr id="6" name="Rectángulo 5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                 What is a Socket Connection?</a:t>
            </a:r>
          </a:p>
        </p:txBody>
      </p:sp>
      <p:sp>
        <p:nvSpPr>
          <p:cNvPr id="10" name="AutoShape 10" descr="http://formatjs.io/img/react.svg"/>
          <p:cNvSpPr>
            <a:spLocks noChangeAspect="1" noChangeArrowheads="1"/>
          </p:cNvSpPr>
          <p:nvPr/>
        </p:nvSpPr>
        <p:spPr bwMode="auto">
          <a:xfrm>
            <a:off x="307974" y="7937"/>
            <a:ext cx="3921125" cy="392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http://formatjs.io/img/react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https://www.pubnub.com/wp-content/uploads/2014/07/SOCKETIO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60375" y="190500"/>
            <a:ext cx="505516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elite-es.png"/>
          <p:cNvSpPr>
            <a:spLocks noChangeAspect="1" noChangeArrowheads="1"/>
          </p:cNvSpPr>
          <p:nvPr/>
        </p:nvSpPr>
        <p:spPr bwMode="auto">
          <a:xfrm>
            <a:off x="2926064" y="1970753"/>
            <a:ext cx="4594225" cy="459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2" name="Picture 2" descr="http://www.alphasoftware.com/v4/images/http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980" y="2100160"/>
            <a:ext cx="2167713" cy="216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600200" y="6007100"/>
            <a:ext cx="2247900" cy="583293"/>
          </a:xfrm>
          <a:prstGeom prst="rect">
            <a:avLst/>
          </a:prstGeom>
          <a:solidFill>
            <a:srgbClr val="64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339823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                 What is a Socket Connection?</a:t>
            </a:r>
          </a:p>
        </p:txBody>
      </p:sp>
      <p:sp>
        <p:nvSpPr>
          <p:cNvPr id="10" name="AutoShape 10" descr="http://formatjs.io/img/react.svg"/>
          <p:cNvSpPr>
            <a:spLocks noChangeAspect="1" noChangeArrowheads="1"/>
          </p:cNvSpPr>
          <p:nvPr/>
        </p:nvSpPr>
        <p:spPr bwMode="auto">
          <a:xfrm>
            <a:off x="307974" y="7937"/>
            <a:ext cx="3921125" cy="392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http://formatjs.io/img/react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https://www.pubnub.com/wp-content/uploads/2014/07/SOCKETIOICON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60375" y="190500"/>
            <a:ext cx="505516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elite-es.png"/>
          <p:cNvSpPr>
            <a:spLocks noChangeAspect="1" noChangeArrowheads="1"/>
          </p:cNvSpPr>
          <p:nvPr/>
        </p:nvSpPr>
        <p:spPr bwMode="auto">
          <a:xfrm>
            <a:off x="2926064" y="1970753"/>
            <a:ext cx="4594225" cy="459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610335" y="2598737"/>
            <a:ext cx="1978844" cy="1772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589179" y="2598737"/>
            <a:ext cx="877921" cy="177225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Port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9378345" y="2567647"/>
            <a:ext cx="1988154" cy="17805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Client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8496294" y="2567647"/>
            <a:ext cx="882051" cy="17805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Port</a:t>
            </a:r>
          </a:p>
        </p:txBody>
      </p:sp>
      <p:sp>
        <p:nvSpPr>
          <p:cNvPr id="24" name="Flecha derecha 23"/>
          <p:cNvSpPr/>
          <p:nvPr/>
        </p:nvSpPr>
        <p:spPr>
          <a:xfrm rot="10800000">
            <a:off x="4229092" y="3314700"/>
            <a:ext cx="3962407" cy="2511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grama de flujo: operación manual 26"/>
          <p:cNvSpPr/>
          <p:nvPr/>
        </p:nvSpPr>
        <p:spPr>
          <a:xfrm rot="16200000">
            <a:off x="2885774" y="3180066"/>
            <a:ext cx="1772258" cy="609600"/>
          </a:xfrm>
          <a:prstGeom prst="flowChartManualOperation">
            <a:avLst/>
          </a:prstGeom>
          <a:solidFill>
            <a:srgbClr val="094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Listener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4671367" y="2791479"/>
            <a:ext cx="3184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Connection</a:t>
            </a:r>
          </a:p>
        </p:txBody>
      </p:sp>
      <p:sp>
        <p:nvSpPr>
          <p:cNvPr id="31" name="Flecha derecha 30"/>
          <p:cNvSpPr/>
          <p:nvPr/>
        </p:nvSpPr>
        <p:spPr>
          <a:xfrm>
            <a:off x="4282426" y="3586779"/>
            <a:ext cx="3962407" cy="2511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https://www.pubnub.com/wp-content/uploads/2014/07/SOCKETIOICON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149" y="2056297"/>
            <a:ext cx="731587" cy="7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58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algn="ctr"/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Scaffolding</a:t>
            </a:r>
          </a:p>
        </p:txBody>
      </p:sp>
      <p:sp>
        <p:nvSpPr>
          <p:cNvPr id="10" name="AutoShape 10" descr="http://formatjs.io/img/react.svg"/>
          <p:cNvSpPr>
            <a:spLocks noChangeAspect="1" noChangeArrowheads="1"/>
          </p:cNvSpPr>
          <p:nvPr/>
        </p:nvSpPr>
        <p:spPr bwMode="auto">
          <a:xfrm>
            <a:off x="307974" y="7937"/>
            <a:ext cx="3921125" cy="392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http://formatjs.io/img/react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4" descr="elite-es.png"/>
          <p:cNvSpPr>
            <a:spLocks noChangeAspect="1" noChangeArrowheads="1"/>
          </p:cNvSpPr>
          <p:nvPr/>
        </p:nvSpPr>
        <p:spPr bwMode="auto">
          <a:xfrm>
            <a:off x="155574" y="2598737"/>
            <a:ext cx="4594225" cy="459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upo 2"/>
          <p:cNvGrpSpPr/>
          <p:nvPr/>
        </p:nvGrpSpPr>
        <p:grpSpPr>
          <a:xfrm>
            <a:off x="5208984" y="1442213"/>
            <a:ext cx="1324768" cy="1324768"/>
            <a:chOff x="3473448" y="1246591"/>
            <a:chExt cx="1905000" cy="1905000"/>
          </a:xfrm>
        </p:grpSpPr>
        <p:pic>
          <p:nvPicPr>
            <p:cNvPr id="8194" name="Picture 2" descr="http://demo.dnnrox.com/Portals/_default/Skins/Flatna/img/icons/folder@2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3448" y="1246591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https://www.pubnub.com/wp-content/uploads/2014/07/SOCKETIOICON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640050" y="2120906"/>
              <a:ext cx="627150" cy="630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10145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algn="ctr"/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Create a basic connection with Express</a:t>
            </a:r>
          </a:p>
        </p:txBody>
      </p:sp>
      <p:sp>
        <p:nvSpPr>
          <p:cNvPr id="10" name="AutoShape 10" descr="http://formatjs.io/img/react.svg"/>
          <p:cNvSpPr>
            <a:spLocks noChangeAspect="1" noChangeArrowheads="1"/>
          </p:cNvSpPr>
          <p:nvPr/>
        </p:nvSpPr>
        <p:spPr bwMode="auto">
          <a:xfrm>
            <a:off x="307974" y="7937"/>
            <a:ext cx="3921125" cy="392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http://formatjs.io/img/react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https://www.pubnub.com/wp-content/uploads/2014/07/SOCKETIOICON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289550" y="1454913"/>
            <a:ext cx="1138236" cy="114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elite-es.png"/>
          <p:cNvSpPr>
            <a:spLocks noChangeAspect="1" noChangeArrowheads="1"/>
          </p:cNvSpPr>
          <p:nvPr/>
        </p:nvSpPr>
        <p:spPr bwMode="auto">
          <a:xfrm>
            <a:off x="155574" y="2598737"/>
            <a:ext cx="4594225" cy="459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183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92</Words>
  <Application>Microsoft Office PowerPoint</Application>
  <PresentationFormat>Panorámica</PresentationFormat>
  <Paragraphs>44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KG-GEELY</dc:creator>
  <cp:lastModifiedBy>Jorge Daniel Valverde Matarrita</cp:lastModifiedBy>
  <cp:revision>34</cp:revision>
  <dcterms:created xsi:type="dcterms:W3CDTF">2015-12-18T15:21:01Z</dcterms:created>
  <dcterms:modified xsi:type="dcterms:W3CDTF">2016-06-30T15:18:05Z</dcterms:modified>
</cp:coreProperties>
</file>