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D718-7F87-2A45-88B7-216F141CC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36485-7CBF-E840-9AF9-1FC3EBBB2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296A-739A-1A43-AE7C-F576E465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0CB-D405-404A-9A84-154AC42F19A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517E-A672-CD4C-88BA-F47CD08E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0D70F-9314-394D-8386-057DC8F4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046C-8CAB-8943-8314-DC3E70425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4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86D7-820C-7240-BCF6-38EDC940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93326-C051-C348-9DED-ED9764981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5C2C-D0C8-F644-B725-CEB65433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0CB-D405-404A-9A84-154AC42F19A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DE3C-A40F-5944-9E4F-A15DF765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5664E-7E2F-2040-A875-C6D04AFC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046C-8CAB-8943-8314-DC3E70425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284B6-5887-B143-9CB4-C737F695B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4FA54-4F86-9341-A644-D53049471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2C50A-A524-4641-BBDA-4B34BCD2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0CB-D405-404A-9A84-154AC42F19A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0E1C-9CFF-6D48-BD7F-5DF74996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73CD-77A4-4240-95DD-C4E63CC4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046C-8CAB-8943-8314-DC3E70425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4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967A-8361-2649-B8A8-F384EEC3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4E13-939F-D441-BFF9-D667B1D1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2753-3098-8946-834C-A3E67963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0CB-D405-404A-9A84-154AC42F19A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42178-3567-0949-B472-E715E465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6B022-CAA8-D74D-9104-EDFF33F9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046C-8CAB-8943-8314-DC3E70425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6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5D42-6837-5043-9A9E-7A40C88A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0D3F8-0A78-A646-B6B1-96A198940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AFE9-87D6-7944-BF0C-6C9E2173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0CB-D405-404A-9A84-154AC42F19A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D7C5-F3D7-5945-8513-76A7FDB5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4526-03D0-4349-BA77-E82B4FE1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046C-8CAB-8943-8314-DC3E70425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5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1FD5-97AE-8D47-A34D-7920EA9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226A-58D8-3A4E-9926-E548FD66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1A23D-AB3B-C84D-9D4E-EE5D7A7F1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A0D3C-6EB5-0345-9780-8AD0A342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0CB-D405-404A-9A84-154AC42F19A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3DBD0-7D73-D548-8F89-E0FE0422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02223-DBAD-304B-99B5-5AF1C099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046C-8CAB-8943-8314-DC3E70425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4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5361-8B75-DC40-805B-0475DDC2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4F68E-E953-884A-A9C9-B930F56E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6C515-C00F-654F-9457-5EDDB390E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AE958-0A58-2A4E-8F47-56137F9DE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782B3-EF3D-3F4E-AF1D-58F618707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7673D-03F7-D140-945E-8D03FBB4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0CB-D405-404A-9A84-154AC42F19A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6DA93-A55C-404E-BEBF-6A2F72CA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ECF2D-8B69-B142-8995-061827FD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046C-8CAB-8943-8314-DC3E70425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2C24-5C3E-A049-8EDD-61B4D587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896ED-CDAF-6F4E-812A-6FCC5DDD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0CB-D405-404A-9A84-154AC42F19A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CB6A2-C39D-3540-B938-1866A42C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F21-2825-9841-925A-4EC5FFA6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046C-8CAB-8943-8314-DC3E70425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12432-7B93-FF40-88ED-5ADCA170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0CB-D405-404A-9A84-154AC42F19A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85BFA-EC8D-5246-8467-024CECBB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C067B-72B0-0C40-AB84-7CCAAFCD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046C-8CAB-8943-8314-DC3E70425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68AC-B973-7745-843F-361533AA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E26F-6BE9-B248-9CB5-F6F7AE6D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E9D4-AF8F-B643-B05B-D7A015C4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8CA7-D5A4-DA4C-B3E5-05E566A5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0CB-D405-404A-9A84-154AC42F19A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6FD26-455F-2948-96EF-CB3DF77C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A050D-38D7-7741-A90F-C03FB276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046C-8CAB-8943-8314-DC3E70425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F0DC-525C-4C4A-B723-57364244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29A24-F0DF-BC44-B739-114BE7BDF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C32AF-8F7F-684A-8C82-62EABC856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F2C22-CCC4-3947-9A09-31D04723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0CB-D405-404A-9A84-154AC42F19A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5CC1B-8098-B040-8B1F-2EB5B969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ADFDF-FED8-D641-8E80-E4E90108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046C-8CAB-8943-8314-DC3E70425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9F1F6-444E-7840-97A5-3EF0ECB7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21680-6785-704B-A92B-A876DE4D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F1AF-4454-6946-8D77-C990C0DFC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E0CB-D405-404A-9A84-154AC42F19A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3CB8-DE5E-EA44-9E80-B7E087321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1C23-0892-6748-BBFB-47701D0F5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3046C-8CAB-8943-8314-DC3E70425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3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2DA6F7-A86F-4446-AE26-EC1704DD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5" y="123824"/>
            <a:ext cx="5308600" cy="64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8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VAN-HUNEN, JEROEN</dc:creator>
  <cp:lastModifiedBy>VAN-HUNEN, JEROEN</cp:lastModifiedBy>
  <cp:revision>1</cp:revision>
  <dcterms:created xsi:type="dcterms:W3CDTF">2019-10-24T18:27:12Z</dcterms:created>
  <dcterms:modified xsi:type="dcterms:W3CDTF">2019-10-24T18:27:54Z</dcterms:modified>
</cp:coreProperties>
</file>