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20CB-8284-9140-BC93-9B0690345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F3C5-C8AF-F84F-ACA1-2894B2B25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E40A-2ACF-F84A-9EC2-20403415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BAC82-F339-AD4C-BC91-217AF118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B6C7-1DAF-4646-A05C-9F578257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C538-4D7D-CD4E-82B5-9ABEA61F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AE69C-9136-FF49-A511-D15D6FDC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4970-B0AE-8C4A-BA5A-1FCAAB1C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5444-FFFA-074B-9BCA-A72883C7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A3DD-4ED8-B54F-B172-0074F5FC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0A94E-E6CB-594F-9CFB-571F00570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4D72C-CA21-8A44-B509-133DDE65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C7C0-B750-A843-8BBF-61D397E6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16E3-8EF9-6744-B2DD-45690063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E823-FBA9-7D4C-A5E4-665D229A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7FCC-C4F3-3C43-B198-7AFFAB60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29AE-D29B-414D-A499-07407820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976B-19F9-2F4D-B80F-D8B76689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70B9-5459-6244-9B44-0A704AE1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6709-0DCD-2245-9B8C-ED13E513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9A50-431E-9949-BC9D-0286214C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7C39E-15EE-5142-900E-C4E8507E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71E8-3691-5D44-A1C5-2A986C0F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CDC02-85F1-6845-B614-AF9182CC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E86A-74F8-8C4F-BE7B-1A48C50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6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F634-8AF9-7E40-A5EF-236B9598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EAEA-B941-F744-9C1F-2AD2B2963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49C42-EC19-4E4E-AF8C-95763462B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C95B7-CB1B-B14C-AB9D-20C40A60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36AAD-C273-1548-A810-8177DBC9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95A0D-3C01-3441-9899-447C96D8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3DB4-DD5C-A04E-9388-260828EA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EA1CB-A485-CE41-B45D-BBA80194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D9E8A-8C23-034F-B3D6-8AAAD4BF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53CF3-8B50-CD43-A4B2-6CDA5C00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29A9D-49D7-8F45-B4CB-3E7F79BFA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35B6A-81B7-9B47-8184-1C4E671E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F3E7C-D9CA-614D-9B20-C51A63FE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3528B-86C0-DD4C-8D55-267D08DE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5C48-34ED-CA4C-A829-3F58525F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F1486-E105-4949-9A57-74A30E1A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CAE09-BAE4-9D47-9EE9-48EE4562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0164A-D8F7-9F46-94B9-6C35072A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2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B2992-CFF2-AB43-91E2-6AA51C72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E6298-250B-FC48-AD40-8195CC3F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B37E6-28D4-2946-B04B-87FA0795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0493-35BA-9D4F-B542-12DE7D21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7A4D-3F87-7942-B64F-1FE59958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80D4-C3C5-2D4F-9723-FCC71162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5A8FB-80F6-BC4F-9F4E-4A7ADB19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34792-57A9-6347-8631-8B56EDD7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72B5F-A88F-5A4C-A89D-0242C6DE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4E3F-570A-1B46-BF3C-B7F021DF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6D4E2-8AED-0741-A45E-23F391C0C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7957C-8DCF-664C-A86B-0B9A131C2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E9F39-F535-B245-8E6F-8DEC737C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DF1F-6106-0A47-A649-D8ACB9EB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D792-4521-3644-88F3-28AA4ADC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C5581-CBF9-8F44-9579-EC3C10D9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FE0B-1F1D-224E-8304-C2134F7E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7873-6123-E44D-8B6A-793EC8A37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72C6-DDA2-C745-B869-84E5133074B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22E1-23C9-EA4B-A008-EF31DF04B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9A7F-A85D-6E44-8D69-2D6ED5F70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98BE-1F7D-5F46-8600-7B90B3172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C5FEAF1-EF72-B448-A49E-AB351E8A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2" y="342900"/>
            <a:ext cx="11973849" cy="61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7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VAN-HUNEN, JEROEN</dc:creator>
  <cp:lastModifiedBy>VAN-HUNEN, JEROEN</cp:lastModifiedBy>
  <cp:revision>2</cp:revision>
  <dcterms:created xsi:type="dcterms:W3CDTF">2019-10-24T14:53:18Z</dcterms:created>
  <dcterms:modified xsi:type="dcterms:W3CDTF">2019-10-24T15:41:22Z</dcterms:modified>
</cp:coreProperties>
</file>