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5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6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0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FCAE-F15E-1347-A990-7751D13ED7B5}" type="datetimeFigureOut">
              <a:rPr lang="en-US" smtClean="0"/>
              <a:t>07/04/17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2B4AD-2E58-E54C-901D-7C89BDD6A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5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5116"/>
          <a:stretch/>
        </p:blipFill>
        <p:spPr>
          <a:xfrm>
            <a:off x="186845" y="705332"/>
            <a:ext cx="8927785" cy="55317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084" y="-46907"/>
            <a:ext cx="728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Computational Infrastructure in Geodynamics (CIG) Whitepaper, 2010: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4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4845"/>
          <a:stretch/>
        </p:blipFill>
        <p:spPr>
          <a:xfrm>
            <a:off x="108084" y="793815"/>
            <a:ext cx="8920447" cy="45474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084" y="-46907"/>
            <a:ext cx="735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Computational Infrastructure in Geodynamics (CIG) Whitepaper, 2010:</a:t>
            </a:r>
          </a:p>
          <a:p>
            <a:r>
              <a:rPr lang="en-US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22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378" y="34029"/>
            <a:ext cx="7960426" cy="7048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Challenges in numerical </a:t>
            </a:r>
            <a:r>
              <a:rPr lang="en-US" sz="2800" dirty="0" err="1" smtClean="0"/>
              <a:t>modelling</a:t>
            </a:r>
            <a:r>
              <a:rPr lang="en-US" sz="2800" dirty="0" smtClean="0"/>
              <a:t> in Earth Sciences:</a:t>
            </a:r>
          </a:p>
          <a:p>
            <a:endParaRPr lang="en-US" sz="2800" dirty="0"/>
          </a:p>
          <a:p>
            <a:r>
              <a:rPr lang="en-US" dirty="0" smtClean="0"/>
              <a:t>Some challenges I can think of … (certainly not exhaustive): </a:t>
            </a:r>
          </a:p>
          <a:p>
            <a:pPr marL="285750" lvl="1" indent="-285750">
              <a:buFont typeface="Wingdings" charset="2"/>
              <a:buChar char="q"/>
            </a:pPr>
            <a:r>
              <a:rPr lang="en-US" dirty="0" smtClean="0"/>
              <a:t>Linking different length scales: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E.g. </a:t>
            </a:r>
            <a:r>
              <a:rPr lang="en-US" dirty="0" err="1" smtClean="0"/>
              <a:t>modelling</a:t>
            </a:r>
            <a:r>
              <a:rPr lang="en-US" dirty="0" smtClean="0"/>
              <a:t> faults in a larger-scale dynamic system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Matching models with observations (outcrop scale)</a:t>
            </a:r>
          </a:p>
          <a:p>
            <a:pPr marL="285750" lvl="1" indent="-285750">
              <a:buFont typeface="Wingdings" charset="2"/>
              <a:buChar char="q"/>
            </a:pPr>
            <a:r>
              <a:rPr lang="en-US" dirty="0" smtClean="0"/>
              <a:t>Dealing with different time scales: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E.g. Linking tectonics to climate or chemical evolution of other Earth systems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Geodynamics linked to geochemistry/petrology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Large viscosity contrasts: 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Magma oceans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Porous media flow (pore flow vs. channels)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Forward models used in inverse </a:t>
            </a:r>
            <a:r>
              <a:rPr lang="en-US" dirty="0" err="1" smtClean="0"/>
              <a:t>modelling</a:t>
            </a:r>
            <a:r>
              <a:rPr lang="en-US" dirty="0" smtClean="0"/>
              <a:t> studies: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Fitting large data sets (gravity, seismic data, topography) to forward numerical </a:t>
            </a:r>
            <a:r>
              <a:rPr lang="en-US" dirty="0" err="1" smtClean="0"/>
              <a:t>modelling</a:t>
            </a:r>
            <a:endParaRPr lang="en-US" dirty="0" smtClean="0"/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Running lots of forward models (Monte Carlo approach)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Needs fast forward models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Building state-of-the-art models: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Often no time to build from scratch</a:t>
            </a:r>
          </a:p>
          <a:p>
            <a:pPr marL="742950" lvl="1" indent="-285750">
              <a:buFont typeface="Wingdings" charset="2"/>
              <a:buChar char="q"/>
            </a:pPr>
            <a:r>
              <a:rPr lang="en-US" dirty="0" smtClean="0"/>
              <a:t>Often leads to using existing models as black box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Handling large datasets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….</a:t>
            </a:r>
          </a:p>
          <a:p>
            <a:pPr marL="285750" indent="-28575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7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</TotalTime>
  <Words>183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Durham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modelling</dc:title>
  <dc:creator>Jeroen van Hunen</dc:creator>
  <cp:lastModifiedBy>Jeroen van Hunen</cp:lastModifiedBy>
  <cp:revision>8</cp:revision>
  <dcterms:created xsi:type="dcterms:W3CDTF">2017-04-07T09:12:49Z</dcterms:created>
  <dcterms:modified xsi:type="dcterms:W3CDTF">2017-04-09T12:50:50Z</dcterms:modified>
</cp:coreProperties>
</file>