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219141-C121-41E1-8171-1171516141B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stackoverflow.com/search?q=selenium+ide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51480"/>
            <a:ext cx="9071640" cy="1762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Recipe for Website Automation Testing with Selenium</a:t>
            </a:r>
            <a:r>
              <a:rPr lang="en-US"/>
              <a:t>
</a:t>
            </a:r>
            <a:r>
              <a:rPr lang="en-US"/>
              <a:t>(or, How I Learned to Stop Worrying and Love to Meticulously Select Web Page Elements)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By Shayne Riley and Robert Grimm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Nutritional Facts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Page Objects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Transform the website you're testing into its own representation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Concurrent Testing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Run as many tests at once as possible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Enhanced reports and logging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Quickly and more easily determine the passing and failing tests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Data-driven tests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Write one test, run it many different times with different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(coming soon) Page-caching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Why revisit a static page multiple times across multiple content tests, when you only need to pull it from the network once?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Ingredients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Java 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Selenium 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TestNG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Maven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ReportNG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Logback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(Coming soon) MyBatis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Ingredients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Java 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Selenium 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TestNG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Maven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ReportNG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Logback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(Coming soon) MyBatis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Preparation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Install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 </a:t>
            </a:r>
            <a:r>
              <a:rPr lang="en-US"/>
              <a:t>JDK 6 or higher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Maven 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Eclipse (Optional)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TestNG Eclipse Plugin (Optional)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Other suggested tools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Firefox with Firebug add-on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Or Google Chrome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Pull Xelenium from Git Repository into workspace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Run mvn clean test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Adding a Test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Now: a demonstration of how to make a new page and a test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Heartburn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Any Questions?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Overview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Selenium:  Miracle Cure for Gout?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IDE, RC, and WebDriver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Pros/Cons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The Customer's Order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Introducing Xelenium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Nutritional Facts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Ingredients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Preparation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Adding a 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Heartburn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Selenium: Miracle Cure for Gout?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Lay off of alcohol, meats (especially organ meat), and fructose-sweetened drinks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What it is (for realsies):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Tool for automating the testing of websites, with abilities including: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Clicking on links and buttons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Grabbing text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Entering text, submitting forms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IDE, RC, and WebDriver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Selenium IDE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 Firefox plugin for Record/Playback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It's a joke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It hasn't stopped people from attempting to use it seriously though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hlinkClick r:id="rId1"/>
              </a:rPr>
              <a:t>http://stackoverflow.com/search?q=selenium+ide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IDE, RC, and WebDriver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Selenium RC, a.k.a. Selenium 1.x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Available in several good languages and a few bad ones too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Java, C#, Python, Ruby, PHP, Perl, Javascript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Sorry Fortran fans/scientists, no Selenium for you. Write a LaTeX paper about it.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IE 6-9, Firefox 2-15, Safari, Chrome, and custom configs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Linux, Windows, Mac OS X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No support for TRS-80 (yet)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Wraps the target site in a custom javascript wrapper, which is then used to interact with the site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Not the speediest (GRR! IE6!) but does allow it to be used in nearly any browser with Javascript capabilities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Requites a Client/Server setup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IDE, RC, and WebDriver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Selenium WebDriver, a.k.a. Selenium 2.x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Available in Java, C#, Ruby, Python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Some features are still missing (like for example custom headers) but still a fully functional tool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Works natively with the browser, no javascript go-between required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Pros/Cons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Pros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Not an “All-in-one” tool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Choose which components go together and how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Open-source and free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Large community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Some cloud tools use 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Not an “All-in-one” tool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Not a plug and play system for immediate serious testing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Getting it to locate specific elements can sometimes be daunting or laborious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Customer's Order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“</a:t>
            </a:r>
            <a:r>
              <a:rPr lang="en-US"/>
              <a:t>Automate these web tests! Use Selenium and Java! Hold the Onions! Chop chop!”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Testing would begin sooner if you could pull in a framework and tweak it for use for your customer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Introducing Xelenium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Whazzat?!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Its a ready-made framework for using Selenium made right here at Xpanxion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Vanilla framework with only a sprinkling of example tests and classes that can be scrapped off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But Why?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Better unification of Selenium projects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Automation testers can be trained for vanilla and can switch beween different Xelenium-based tools with less effort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Faster project spin-up time, with most features there already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No, I mean, but why such an incredibly lame name?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It could be worse: Xelenxium, Xenium, and Care-Bear Starium were all previously considered names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