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Hx4LZlcp42M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4" r:id="rId15"/>
    <p:sldId id="271" r:id="rId16"/>
    <p:sldId id="272" r:id="rId17"/>
    <p:sldId id="275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nOrd" userId="9bcdfc3e2a18be35" providerId="LiveId" clId="{F1FC3DF6-2765-4BF0-9DE0-365EE06C107B}"/>
    <pc:docChg chg="undo custSel delSld modSld sldOrd">
      <pc:chgData name="Jay VanOrd" userId="9bcdfc3e2a18be35" providerId="LiveId" clId="{F1FC3DF6-2765-4BF0-9DE0-365EE06C107B}" dt="2017-11-14T23:21:13.620" v="3234"/>
      <pc:docMkLst>
        <pc:docMk/>
      </pc:docMkLst>
      <pc:sldChg chg="modAnim">
        <pc:chgData name="Jay VanOrd" userId="9bcdfc3e2a18be35" providerId="LiveId" clId="{F1FC3DF6-2765-4BF0-9DE0-365EE06C107B}" dt="2017-11-14T22:28:03.902" v="3214"/>
        <pc:sldMkLst>
          <pc:docMk/>
          <pc:sldMk cId="3169957976" sldId="258"/>
        </pc:sldMkLst>
      </pc:sldChg>
      <pc:sldChg chg="modSp modTransition modAnim">
        <pc:chgData name="Jay VanOrd" userId="9bcdfc3e2a18be35" providerId="LiveId" clId="{F1FC3DF6-2765-4BF0-9DE0-365EE06C107B}" dt="2017-11-14T22:28:16.144" v="3215"/>
        <pc:sldMkLst>
          <pc:docMk/>
          <pc:sldMk cId="3151548774" sldId="259"/>
        </pc:sldMkLst>
        <pc:spChg chg="mod">
          <ac:chgData name="Jay VanOrd" userId="9bcdfc3e2a18be35" providerId="LiveId" clId="{F1FC3DF6-2765-4BF0-9DE0-365EE06C107B}" dt="2017-11-14T13:47:52.028" v="14" actId="20577"/>
          <ac:spMkLst>
            <pc:docMk/>
            <pc:sldMk cId="3151548774" sldId="259"/>
            <ac:spMk id="5" creationId="{0A9CE327-6DB6-41DA-9383-6D23E145AB69}"/>
          </ac:spMkLst>
        </pc:spChg>
      </pc:sldChg>
      <pc:sldChg chg="addSp delSp modSp modAnim">
        <pc:chgData name="Jay VanOrd" userId="9bcdfc3e2a18be35" providerId="LiveId" clId="{F1FC3DF6-2765-4BF0-9DE0-365EE06C107B}" dt="2017-11-14T23:18:39.453" v="3216"/>
        <pc:sldMkLst>
          <pc:docMk/>
          <pc:sldMk cId="750616895" sldId="260"/>
        </pc:sldMkLst>
        <pc:spChg chg="del">
          <ac:chgData name="Jay VanOrd" userId="9bcdfc3e2a18be35" providerId="LiveId" clId="{F1FC3DF6-2765-4BF0-9DE0-365EE06C107B}" dt="2017-11-14T14:07:38.776" v="15" actId="478"/>
          <ac:spMkLst>
            <pc:docMk/>
            <pc:sldMk cId="750616895" sldId="260"/>
            <ac:spMk id="3" creationId="{05FD6346-3295-41E3-A9B6-9FA4DC8EB58B}"/>
          </ac:spMkLst>
        </pc:spChg>
        <pc:spChg chg="add mod">
          <ac:chgData name="Jay VanOrd" userId="9bcdfc3e2a18be35" providerId="LiveId" clId="{F1FC3DF6-2765-4BF0-9DE0-365EE06C107B}" dt="2017-11-14T21:20:22.315" v="3196" actId="6549"/>
          <ac:spMkLst>
            <pc:docMk/>
            <pc:sldMk cId="750616895" sldId="260"/>
            <ac:spMk id="5" creationId="{3D1A81EA-47CF-4BA5-905C-F14F94918F74}"/>
          </ac:spMkLst>
        </pc:spChg>
      </pc:sldChg>
      <pc:sldChg chg="addSp delSp modSp modAnim">
        <pc:chgData name="Jay VanOrd" userId="9bcdfc3e2a18be35" providerId="LiveId" clId="{F1FC3DF6-2765-4BF0-9DE0-365EE06C107B}" dt="2017-11-14T23:18:45.007" v="3217"/>
        <pc:sldMkLst>
          <pc:docMk/>
          <pc:sldMk cId="604134342" sldId="261"/>
        </pc:sldMkLst>
        <pc:spChg chg="del">
          <ac:chgData name="Jay VanOrd" userId="9bcdfc3e2a18be35" providerId="LiveId" clId="{F1FC3DF6-2765-4BF0-9DE0-365EE06C107B}" dt="2017-11-14T15:46:35.522" v="327" actId="478"/>
          <ac:spMkLst>
            <pc:docMk/>
            <pc:sldMk cId="604134342" sldId="261"/>
            <ac:spMk id="3" creationId="{05FD6346-3295-41E3-A9B6-9FA4DC8EB58B}"/>
          </ac:spMkLst>
        </pc:spChg>
        <pc:spChg chg="add mod">
          <ac:chgData name="Jay VanOrd" userId="9bcdfc3e2a18be35" providerId="LiveId" clId="{F1FC3DF6-2765-4BF0-9DE0-365EE06C107B}" dt="2017-11-14T16:31:43.995" v="1112" actId="20577"/>
          <ac:spMkLst>
            <pc:docMk/>
            <pc:sldMk cId="604134342" sldId="261"/>
            <ac:spMk id="5" creationId="{558F77A2-0D25-4CA2-A739-E3B797B26C89}"/>
          </ac:spMkLst>
        </pc:spChg>
        <pc:picChg chg="add mod">
          <ac:chgData name="Jay VanOrd" userId="9bcdfc3e2a18be35" providerId="LiveId" clId="{F1FC3DF6-2765-4BF0-9DE0-365EE06C107B}" dt="2017-11-14T16:31:48.308" v="1113" actId="1076"/>
          <ac:picMkLst>
            <pc:docMk/>
            <pc:sldMk cId="604134342" sldId="261"/>
            <ac:picMk id="7" creationId="{80187950-69B6-458E-8AF0-DC907AA1FC8E}"/>
          </ac:picMkLst>
        </pc:picChg>
      </pc:sldChg>
      <pc:sldChg chg="modAnim">
        <pc:chgData name="Jay VanOrd" userId="9bcdfc3e2a18be35" providerId="LiveId" clId="{F1FC3DF6-2765-4BF0-9DE0-365EE06C107B}" dt="2017-11-14T23:18:56.660" v="3219"/>
        <pc:sldMkLst>
          <pc:docMk/>
          <pc:sldMk cId="1742783750" sldId="262"/>
        </pc:sldMkLst>
      </pc:sldChg>
      <pc:sldChg chg="addSp delSp modSp modAnim">
        <pc:chgData name="Jay VanOrd" userId="9bcdfc3e2a18be35" providerId="LiveId" clId="{F1FC3DF6-2765-4BF0-9DE0-365EE06C107B}" dt="2017-11-14T23:19:10.386" v="3221"/>
        <pc:sldMkLst>
          <pc:docMk/>
          <pc:sldMk cId="3146976173" sldId="263"/>
        </pc:sldMkLst>
        <pc:spChg chg="mod">
          <ac:chgData name="Jay VanOrd" userId="9bcdfc3e2a18be35" providerId="LiveId" clId="{F1FC3DF6-2765-4BF0-9DE0-365EE06C107B}" dt="2017-11-14T21:30:17.540" v="3198" actId="20577"/>
          <ac:spMkLst>
            <pc:docMk/>
            <pc:sldMk cId="3146976173" sldId="263"/>
            <ac:spMk id="2" creationId="{1DDD9FC9-1723-47D7-A0C8-415D5952C0A1}"/>
          </ac:spMkLst>
        </pc:spChg>
        <pc:spChg chg="del mod">
          <ac:chgData name="Jay VanOrd" userId="9bcdfc3e2a18be35" providerId="LiveId" clId="{F1FC3DF6-2765-4BF0-9DE0-365EE06C107B}" dt="2017-11-14T16:43:44.665" v="1115" actId="478"/>
          <ac:spMkLst>
            <pc:docMk/>
            <pc:sldMk cId="3146976173" sldId="263"/>
            <ac:spMk id="3" creationId="{05FD6346-3295-41E3-A9B6-9FA4DC8EB58B}"/>
          </ac:spMkLst>
        </pc:spChg>
        <pc:spChg chg="add mod">
          <ac:chgData name="Jay VanOrd" userId="9bcdfc3e2a18be35" providerId="LiveId" clId="{F1FC3DF6-2765-4BF0-9DE0-365EE06C107B}" dt="2017-11-14T19:44:47.908" v="3050" actId="20577"/>
          <ac:spMkLst>
            <pc:docMk/>
            <pc:sldMk cId="3146976173" sldId="263"/>
            <ac:spMk id="5" creationId="{C704E152-E8A2-4131-918C-262B80D264B9}"/>
          </ac:spMkLst>
        </pc:spChg>
        <pc:spChg chg="add del mod">
          <ac:chgData name="Jay VanOrd" userId="9bcdfc3e2a18be35" providerId="LiveId" clId="{F1FC3DF6-2765-4BF0-9DE0-365EE06C107B}" dt="2017-11-14T16:51:19.015" v="1481"/>
          <ac:spMkLst>
            <pc:docMk/>
            <pc:sldMk cId="3146976173" sldId="263"/>
            <ac:spMk id="6" creationId="{447456FB-AA39-4696-B6AA-455CE2F0B124}"/>
          </ac:spMkLst>
        </pc:spChg>
        <pc:picChg chg="add mod">
          <ac:chgData name="Jay VanOrd" userId="9bcdfc3e2a18be35" providerId="LiveId" clId="{F1FC3DF6-2765-4BF0-9DE0-365EE06C107B}" dt="2017-11-14T16:51:19.015" v="1481"/>
          <ac:picMkLst>
            <pc:docMk/>
            <pc:sldMk cId="3146976173" sldId="263"/>
            <ac:picMk id="7" creationId="{82BDBB40-802A-4DFA-BFE4-7AD7E8455EAA}"/>
          </ac:picMkLst>
        </pc:picChg>
      </pc:sldChg>
      <pc:sldChg chg="addSp delSp modSp modAnim">
        <pc:chgData name="Jay VanOrd" userId="9bcdfc3e2a18be35" providerId="LiveId" clId="{F1FC3DF6-2765-4BF0-9DE0-365EE06C107B}" dt="2017-11-14T23:18:48.960" v="3218"/>
        <pc:sldMkLst>
          <pc:docMk/>
          <pc:sldMk cId="3603889192" sldId="264"/>
        </pc:sldMkLst>
        <pc:spChg chg="mod">
          <ac:chgData name="Jay VanOrd" userId="9bcdfc3e2a18be35" providerId="LiveId" clId="{F1FC3DF6-2765-4BF0-9DE0-365EE06C107B}" dt="2017-11-14T15:52:11.421" v="574" actId="20577"/>
          <ac:spMkLst>
            <pc:docMk/>
            <pc:sldMk cId="3603889192" sldId="264"/>
            <ac:spMk id="2" creationId="{1DDD9FC9-1723-47D7-A0C8-415D5952C0A1}"/>
          </ac:spMkLst>
        </pc:spChg>
        <pc:spChg chg="add del">
          <ac:chgData name="Jay VanOrd" userId="9bcdfc3e2a18be35" providerId="LiveId" clId="{F1FC3DF6-2765-4BF0-9DE0-365EE06C107B}" dt="2017-11-14T15:52:45.151" v="582" actId="478"/>
          <ac:spMkLst>
            <pc:docMk/>
            <pc:sldMk cId="3603889192" sldId="264"/>
            <ac:spMk id="3" creationId="{05FD6346-3295-41E3-A9B6-9FA4DC8EB58B}"/>
          </ac:spMkLst>
        </pc:spChg>
        <pc:spChg chg="del">
          <ac:chgData name="Jay VanOrd" userId="9bcdfc3e2a18be35" providerId="LiveId" clId="{F1FC3DF6-2765-4BF0-9DE0-365EE06C107B}" dt="2017-11-14T15:52:43.348" v="581" actId="478"/>
          <ac:spMkLst>
            <pc:docMk/>
            <pc:sldMk cId="3603889192" sldId="264"/>
            <ac:spMk id="4" creationId="{F0285682-C25A-4757-A6B9-1B819090F2ED}"/>
          </ac:spMkLst>
        </pc:spChg>
        <pc:spChg chg="del mod">
          <ac:chgData name="Jay VanOrd" userId="9bcdfc3e2a18be35" providerId="LiveId" clId="{F1FC3DF6-2765-4BF0-9DE0-365EE06C107B}" dt="2017-11-14T15:52:41.758" v="580" actId="478"/>
          <ac:spMkLst>
            <pc:docMk/>
            <pc:sldMk cId="3603889192" sldId="264"/>
            <ac:spMk id="5" creationId="{D2F80EC7-1156-4B6F-A491-9320B0A56876}"/>
          </ac:spMkLst>
        </pc:spChg>
        <pc:spChg chg="del mod">
          <ac:chgData name="Jay VanOrd" userId="9bcdfc3e2a18be35" providerId="LiveId" clId="{F1FC3DF6-2765-4BF0-9DE0-365EE06C107B}" dt="2017-11-14T15:52:36.603" v="578" actId="478"/>
          <ac:spMkLst>
            <pc:docMk/>
            <pc:sldMk cId="3603889192" sldId="264"/>
            <ac:spMk id="6" creationId="{94670E6A-D05A-44AB-B41D-181B7B499F68}"/>
          </ac:spMkLst>
        </pc:spChg>
        <pc:spChg chg="add del mod">
          <ac:chgData name="Jay VanOrd" userId="9bcdfc3e2a18be35" providerId="LiveId" clId="{F1FC3DF6-2765-4BF0-9DE0-365EE06C107B}" dt="2017-11-14T15:52:33.178" v="576" actId="478"/>
          <ac:spMkLst>
            <pc:docMk/>
            <pc:sldMk cId="3603889192" sldId="264"/>
            <ac:spMk id="8" creationId="{14AAABE5-6F56-4FA1-8D40-54790C68E4B4}"/>
          </ac:spMkLst>
        </pc:spChg>
        <pc:spChg chg="add mod">
          <ac:chgData name="Jay VanOrd" userId="9bcdfc3e2a18be35" providerId="LiveId" clId="{F1FC3DF6-2765-4BF0-9DE0-365EE06C107B}" dt="2017-11-14T16:30:53.129" v="1094" actId="27636"/>
          <ac:spMkLst>
            <pc:docMk/>
            <pc:sldMk cId="3603889192" sldId="264"/>
            <ac:spMk id="10" creationId="{C0007429-C824-40E7-A85E-2937E6FA92C2}"/>
          </ac:spMkLst>
        </pc:spChg>
      </pc:sldChg>
      <pc:sldChg chg="addSp delSp modSp modAnim">
        <pc:chgData name="Jay VanOrd" userId="9bcdfc3e2a18be35" providerId="LiveId" clId="{F1FC3DF6-2765-4BF0-9DE0-365EE06C107B}" dt="2017-11-14T23:19:18.608" v="3222"/>
        <pc:sldMkLst>
          <pc:docMk/>
          <pc:sldMk cId="4165559187" sldId="265"/>
        </pc:sldMkLst>
        <pc:spChg chg="mod">
          <ac:chgData name="Jay VanOrd" userId="9bcdfc3e2a18be35" providerId="LiveId" clId="{F1FC3DF6-2765-4BF0-9DE0-365EE06C107B}" dt="2017-11-14T19:45:09.156" v="3083" actId="20577"/>
          <ac:spMkLst>
            <pc:docMk/>
            <pc:sldMk cId="4165559187" sldId="265"/>
            <ac:spMk id="2" creationId="{1DDD9FC9-1723-47D7-A0C8-415D5952C0A1}"/>
          </ac:spMkLst>
        </pc:spChg>
        <pc:spChg chg="del">
          <ac:chgData name="Jay VanOrd" userId="9bcdfc3e2a18be35" providerId="LiveId" clId="{F1FC3DF6-2765-4BF0-9DE0-365EE06C107B}" dt="2017-11-14T16:46:48.009" v="1362" actId="478"/>
          <ac:spMkLst>
            <pc:docMk/>
            <pc:sldMk cId="4165559187" sldId="265"/>
            <ac:spMk id="3" creationId="{05FD6346-3295-41E3-A9B6-9FA4DC8EB58B}"/>
          </ac:spMkLst>
        </pc:spChg>
        <pc:spChg chg="add mod">
          <ac:chgData name="Jay VanOrd" userId="9bcdfc3e2a18be35" providerId="LiveId" clId="{F1FC3DF6-2765-4BF0-9DE0-365EE06C107B}" dt="2017-11-14T16:57:40.244" v="1901" actId="20577"/>
          <ac:spMkLst>
            <pc:docMk/>
            <pc:sldMk cId="4165559187" sldId="265"/>
            <ac:spMk id="5" creationId="{8E50607B-0DFB-4BFA-B4B9-124B33D00526}"/>
          </ac:spMkLst>
        </pc:spChg>
      </pc:sldChg>
      <pc:sldChg chg="modSp modAnim">
        <pc:chgData name="Jay VanOrd" userId="9bcdfc3e2a18be35" providerId="LiveId" clId="{F1FC3DF6-2765-4BF0-9DE0-365EE06C107B}" dt="2017-11-14T23:19:46.793" v="3226"/>
        <pc:sldMkLst>
          <pc:docMk/>
          <pc:sldMk cId="2298415118" sldId="266"/>
        </pc:sldMkLst>
        <pc:graphicFrameChg chg="mod">
          <ac:chgData name="Jay VanOrd" userId="9bcdfc3e2a18be35" providerId="LiveId" clId="{F1FC3DF6-2765-4BF0-9DE0-365EE06C107B}" dt="2017-11-14T16:59:13.484" v="1915" actId="20577"/>
          <ac:graphicFrameMkLst>
            <pc:docMk/>
            <pc:sldMk cId="2298415118" sldId="266"/>
            <ac:graphicFrameMk id="26" creationId="{00000000-0000-0000-0000-000000000000}"/>
          </ac:graphicFrameMkLst>
        </pc:graphicFrameChg>
      </pc:sldChg>
      <pc:sldChg chg="addSp delSp modSp mod setBg modAnim">
        <pc:chgData name="Jay VanOrd" userId="9bcdfc3e2a18be35" providerId="LiveId" clId="{F1FC3DF6-2765-4BF0-9DE0-365EE06C107B}" dt="2017-11-14T23:19:54.587" v="3227"/>
        <pc:sldMkLst>
          <pc:docMk/>
          <pc:sldMk cId="973233846" sldId="267"/>
        </pc:sldMkLst>
        <pc:spChg chg="mod">
          <ac:chgData name="Jay VanOrd" userId="9bcdfc3e2a18be35" providerId="LiveId" clId="{F1FC3DF6-2765-4BF0-9DE0-365EE06C107B}" dt="2017-11-14T16:59:25.413" v="1917" actId="26606"/>
          <ac:spMkLst>
            <pc:docMk/>
            <pc:sldMk cId="973233846" sldId="267"/>
            <ac:spMk id="2" creationId="{1DDD9FC9-1723-47D7-A0C8-415D5952C0A1}"/>
          </ac:spMkLst>
        </pc:spChg>
        <pc:spChg chg="del mod">
          <ac:chgData name="Jay VanOrd" userId="9bcdfc3e2a18be35" providerId="LiveId" clId="{F1FC3DF6-2765-4BF0-9DE0-365EE06C107B}" dt="2017-11-14T16:59:25.413" v="1917" actId="26606"/>
          <ac:spMkLst>
            <pc:docMk/>
            <pc:sldMk cId="973233846" sldId="267"/>
            <ac:spMk id="8" creationId="{8FDF0B54-A4FC-4B50-8DFA-8F343F599AA7}"/>
          </ac:spMkLst>
        </pc:spChg>
        <pc:graphicFrameChg chg="add mod">
          <ac:chgData name="Jay VanOrd" userId="9bcdfc3e2a18be35" providerId="LiveId" clId="{F1FC3DF6-2765-4BF0-9DE0-365EE06C107B}" dt="2017-11-14T20:00:01.360" v="3099" actId="20577"/>
          <ac:graphicFrameMkLst>
            <pc:docMk/>
            <pc:sldMk cId="973233846" sldId="267"/>
            <ac:graphicFrameMk id="7" creationId="{00000000-0000-0000-0000-000000000000}"/>
          </ac:graphicFrameMkLst>
        </pc:graphicFrameChg>
      </pc:sldChg>
      <pc:sldChg chg="del">
        <pc:chgData name="Jay VanOrd" userId="9bcdfc3e2a18be35" providerId="LiveId" clId="{F1FC3DF6-2765-4BF0-9DE0-365EE06C107B}" dt="2017-11-14T15:43:42.774" v="196" actId="2696"/>
        <pc:sldMkLst>
          <pc:docMk/>
          <pc:sldMk cId="758604288" sldId="268"/>
        </pc:sldMkLst>
      </pc:sldChg>
      <pc:sldChg chg="modSp modAnim">
        <pc:chgData name="Jay VanOrd" userId="9bcdfc3e2a18be35" providerId="LiveId" clId="{F1FC3DF6-2765-4BF0-9DE0-365EE06C107B}" dt="2017-11-14T23:19:58.971" v="3228"/>
        <pc:sldMkLst>
          <pc:docMk/>
          <pc:sldMk cId="340726657" sldId="269"/>
        </pc:sldMkLst>
        <pc:spChg chg="mod">
          <ac:chgData name="Jay VanOrd" userId="9bcdfc3e2a18be35" providerId="LiveId" clId="{F1FC3DF6-2765-4BF0-9DE0-365EE06C107B}" dt="2017-11-14T18:56:58.733" v="2846" actId="20577"/>
          <ac:spMkLst>
            <pc:docMk/>
            <pc:sldMk cId="340726657" sldId="269"/>
            <ac:spMk id="2" creationId="{1DDD9FC9-1723-47D7-A0C8-415D5952C0A1}"/>
          </ac:spMkLst>
        </pc:spChg>
        <pc:spChg chg="mod">
          <ac:chgData name="Jay VanOrd" userId="9bcdfc3e2a18be35" providerId="LiveId" clId="{F1FC3DF6-2765-4BF0-9DE0-365EE06C107B}" dt="2017-11-14T18:59:02.734" v="3019" actId="20577"/>
          <ac:spMkLst>
            <pc:docMk/>
            <pc:sldMk cId="340726657" sldId="269"/>
            <ac:spMk id="5" creationId="{8FDF0B54-A4FC-4B50-8DFA-8F343F599AA7}"/>
          </ac:spMkLst>
        </pc:spChg>
      </pc:sldChg>
      <pc:sldChg chg="addSp delSp modSp ord modAnim">
        <pc:chgData name="Jay VanOrd" userId="9bcdfc3e2a18be35" providerId="LiveId" clId="{F1FC3DF6-2765-4BF0-9DE0-365EE06C107B}" dt="2017-11-14T23:20:10.752" v="3230"/>
        <pc:sldMkLst>
          <pc:docMk/>
          <pc:sldMk cId="1425954217" sldId="270"/>
        </pc:sldMkLst>
        <pc:spChg chg="mod">
          <ac:chgData name="Jay VanOrd" userId="9bcdfc3e2a18be35" providerId="LiveId" clId="{F1FC3DF6-2765-4BF0-9DE0-365EE06C107B}" dt="2017-11-14T17:25:42.328" v="2677" actId="20577"/>
          <ac:spMkLst>
            <pc:docMk/>
            <pc:sldMk cId="1425954217" sldId="270"/>
            <ac:spMk id="2" creationId="{1DDD9FC9-1723-47D7-A0C8-415D5952C0A1}"/>
          </ac:spMkLst>
        </pc:spChg>
        <pc:spChg chg="add del mod">
          <ac:chgData name="Jay VanOrd" userId="9bcdfc3e2a18be35" providerId="LiveId" clId="{F1FC3DF6-2765-4BF0-9DE0-365EE06C107B}" dt="2017-11-14T18:50:22.568" v="2771"/>
          <ac:spMkLst>
            <pc:docMk/>
            <pc:sldMk cId="1425954217" sldId="270"/>
            <ac:spMk id="3" creationId="{129897B5-FDE2-4158-8C28-8B509B94B3AF}"/>
          </ac:spMkLst>
        </pc:spChg>
        <pc:spChg chg="mod">
          <ac:chgData name="Jay VanOrd" userId="9bcdfc3e2a18be35" providerId="LiveId" clId="{F1FC3DF6-2765-4BF0-9DE0-365EE06C107B}" dt="2017-11-14T18:50:38.328" v="2774" actId="14100"/>
          <ac:spMkLst>
            <pc:docMk/>
            <pc:sldMk cId="1425954217" sldId="270"/>
            <ac:spMk id="5" creationId="{8FDF0B54-A4FC-4B50-8DFA-8F343F599AA7}"/>
          </ac:spMkLst>
        </pc:spChg>
        <pc:picChg chg="add mod">
          <ac:chgData name="Jay VanOrd" userId="9bcdfc3e2a18be35" providerId="LiveId" clId="{F1FC3DF6-2765-4BF0-9DE0-365EE06C107B}" dt="2017-11-14T18:50:34.431" v="2773" actId="14100"/>
          <ac:picMkLst>
            <pc:docMk/>
            <pc:sldMk cId="1425954217" sldId="270"/>
            <ac:picMk id="4" creationId="{E9F4807C-D70B-4299-889B-99E0BA1A247F}"/>
          </ac:picMkLst>
        </pc:picChg>
      </pc:sldChg>
      <pc:sldChg chg="modSp">
        <pc:chgData name="Jay VanOrd" userId="9bcdfc3e2a18be35" providerId="LiveId" clId="{F1FC3DF6-2765-4BF0-9DE0-365EE06C107B}" dt="2017-11-14T22:27:09.382" v="3213" actId="20577"/>
        <pc:sldMkLst>
          <pc:docMk/>
          <pc:sldMk cId="475557986" sldId="272"/>
        </pc:sldMkLst>
        <pc:spChg chg="mod">
          <ac:chgData name="Jay VanOrd" userId="9bcdfc3e2a18be35" providerId="LiveId" clId="{F1FC3DF6-2765-4BF0-9DE0-365EE06C107B}" dt="2017-11-14T17:05:26.081" v="2124" actId="20577"/>
          <ac:spMkLst>
            <pc:docMk/>
            <pc:sldMk cId="475557986" sldId="272"/>
            <ac:spMk id="2" creationId="{1DDD9FC9-1723-47D7-A0C8-415D5952C0A1}"/>
          </ac:spMkLst>
        </pc:spChg>
        <pc:spChg chg="mod">
          <ac:chgData name="Jay VanOrd" userId="9bcdfc3e2a18be35" providerId="LiveId" clId="{F1FC3DF6-2765-4BF0-9DE0-365EE06C107B}" dt="2017-11-14T22:27:09.382" v="3213" actId="20577"/>
          <ac:spMkLst>
            <pc:docMk/>
            <pc:sldMk cId="475557986" sldId="272"/>
            <ac:spMk id="5" creationId="{8FDF0B54-A4FC-4B50-8DFA-8F343F599AA7}"/>
          </ac:spMkLst>
        </pc:spChg>
      </pc:sldChg>
      <pc:sldChg chg="modSp">
        <pc:chgData name="Jay VanOrd" userId="9bcdfc3e2a18be35" providerId="LiveId" clId="{F1FC3DF6-2765-4BF0-9DE0-365EE06C107B}" dt="2017-11-14T17:12:19.253" v="2309" actId="20577"/>
        <pc:sldMkLst>
          <pc:docMk/>
          <pc:sldMk cId="156734879" sldId="273"/>
        </pc:sldMkLst>
        <pc:spChg chg="mod">
          <ac:chgData name="Jay VanOrd" userId="9bcdfc3e2a18be35" providerId="LiveId" clId="{F1FC3DF6-2765-4BF0-9DE0-365EE06C107B}" dt="2017-11-14T17:12:19.253" v="2309" actId="20577"/>
          <ac:spMkLst>
            <pc:docMk/>
            <pc:sldMk cId="156734879" sldId="273"/>
            <ac:spMk id="2" creationId="{1DDD9FC9-1723-47D7-A0C8-415D5952C0A1}"/>
          </ac:spMkLst>
        </pc:spChg>
        <pc:spChg chg="mod">
          <ac:chgData name="Jay VanOrd" userId="9bcdfc3e2a18be35" providerId="LiveId" clId="{F1FC3DF6-2765-4BF0-9DE0-365EE06C107B}" dt="2017-11-14T17:12:11.241" v="2302" actId="6549"/>
          <ac:spMkLst>
            <pc:docMk/>
            <pc:sldMk cId="156734879" sldId="273"/>
            <ac:spMk id="5" creationId="{8FDF0B54-A4FC-4B50-8DFA-8F343F599AA7}"/>
          </ac:spMkLst>
        </pc:spChg>
      </pc:sldChg>
      <pc:sldChg chg="addSp delSp modSp mod ord setBg modAnim">
        <pc:chgData name="Jay VanOrd" userId="9bcdfc3e2a18be35" providerId="LiveId" clId="{F1FC3DF6-2765-4BF0-9DE0-365EE06C107B}" dt="2017-11-14T23:20:21.859" v="3231"/>
        <pc:sldMkLst>
          <pc:docMk/>
          <pc:sldMk cId="3294245965" sldId="274"/>
        </pc:sldMkLst>
        <pc:spChg chg="mod">
          <ac:chgData name="Jay VanOrd" userId="9bcdfc3e2a18be35" providerId="LiveId" clId="{F1FC3DF6-2765-4BF0-9DE0-365EE06C107B}" dt="2017-11-14T20:43:10.669" v="3126" actId="1036"/>
          <ac:spMkLst>
            <pc:docMk/>
            <pc:sldMk cId="3294245965" sldId="274"/>
            <ac:spMk id="2" creationId="{1DDD9FC9-1723-47D7-A0C8-415D5952C0A1}"/>
          </ac:spMkLst>
        </pc:spChg>
        <pc:spChg chg="del mod">
          <ac:chgData name="Jay VanOrd" userId="9bcdfc3e2a18be35" providerId="LiveId" clId="{F1FC3DF6-2765-4BF0-9DE0-365EE06C107B}" dt="2017-11-14T17:14:34.568" v="2368" actId="26606"/>
          <ac:spMkLst>
            <pc:docMk/>
            <pc:sldMk cId="3294245965" sldId="274"/>
            <ac:spMk id="8" creationId="{8FDF0B54-A4FC-4B50-8DFA-8F343F599AA7}"/>
          </ac:spMkLst>
        </pc:spChg>
        <pc:spChg chg="add">
          <ac:chgData name="Jay VanOrd" userId="9bcdfc3e2a18be35" providerId="LiveId" clId="{F1FC3DF6-2765-4BF0-9DE0-365EE06C107B}" dt="2017-11-14T17:14:34.568" v="2368" actId="26606"/>
          <ac:spMkLst>
            <pc:docMk/>
            <pc:sldMk cId="3294245965" sldId="274"/>
            <ac:spMk id="12" creationId="{2C33F367-76E5-4D2A-96B1-4FD443CDD1CF}"/>
          </ac:spMkLst>
        </pc:spChg>
        <pc:spChg chg="add">
          <ac:chgData name="Jay VanOrd" userId="9bcdfc3e2a18be35" providerId="LiveId" clId="{F1FC3DF6-2765-4BF0-9DE0-365EE06C107B}" dt="2017-11-14T17:14:34.568" v="2368" actId="26606"/>
          <ac:spMkLst>
            <pc:docMk/>
            <pc:sldMk cId="3294245965" sldId="274"/>
            <ac:spMk id="14" creationId="{6F769419-3E73-449D-B62A-0CDEC946A679}"/>
          </ac:spMkLst>
        </pc:spChg>
        <pc:grpChg chg="add">
          <ac:chgData name="Jay VanOrd" userId="9bcdfc3e2a18be35" providerId="LiveId" clId="{F1FC3DF6-2765-4BF0-9DE0-365EE06C107B}" dt="2017-11-14T17:14:34.568" v="2368" actId="26606"/>
          <ac:grpSpMkLst>
            <pc:docMk/>
            <pc:sldMk cId="3294245965" sldId="274"/>
            <ac:grpSpMk id="16" creationId="{A6515200-42F9-488F-9895-6CDBCD1E87C8}"/>
          </ac:grpSpMkLst>
        </pc:grpChg>
        <pc:graphicFrameChg chg="add mod">
          <ac:chgData name="Jay VanOrd" userId="9bcdfc3e2a18be35" providerId="LiveId" clId="{F1FC3DF6-2765-4BF0-9DE0-365EE06C107B}" dt="2017-11-14T20:38:23.246" v="3124" actId="207"/>
          <ac:graphicFrameMkLst>
            <pc:docMk/>
            <pc:sldMk cId="3294245965" sldId="274"/>
            <ac:graphicFrameMk id="7" creationId="{00000000-0000-0000-0000-000000000000}"/>
          </ac:graphicFrameMkLst>
        </pc:graphicFrameChg>
      </pc:sldChg>
      <pc:sldChg chg="modSp ord modAnim">
        <pc:chgData name="Jay VanOrd" userId="9bcdfc3e2a18be35" providerId="LiveId" clId="{F1FC3DF6-2765-4BF0-9DE0-365EE06C107B}" dt="2017-11-14T23:20:43.777" v="3232"/>
        <pc:sldMkLst>
          <pc:docMk/>
          <pc:sldMk cId="1562656364" sldId="275"/>
        </pc:sldMkLst>
        <pc:spChg chg="mod">
          <ac:chgData name="Jay VanOrd" userId="9bcdfc3e2a18be35" providerId="LiveId" clId="{F1FC3DF6-2765-4BF0-9DE0-365EE06C107B}" dt="2017-11-14T17:21:33.643" v="2583" actId="20577"/>
          <ac:spMkLst>
            <pc:docMk/>
            <pc:sldMk cId="1562656364" sldId="275"/>
            <ac:spMk id="5" creationId="{8FDF0B54-A4FC-4B50-8DFA-8F343F599AA7}"/>
          </ac:spMkLst>
        </pc:spChg>
      </pc:sldChg>
      <pc:sldChg chg="modSp">
        <pc:chgData name="Jay VanOrd" userId="9bcdfc3e2a18be35" providerId="LiveId" clId="{F1FC3DF6-2765-4BF0-9DE0-365EE06C107B}" dt="2017-11-14T17:24:21.859" v="2593" actId="20577"/>
        <pc:sldMkLst>
          <pc:docMk/>
          <pc:sldMk cId="183056721" sldId="276"/>
        </pc:sldMkLst>
        <pc:spChg chg="mod">
          <ac:chgData name="Jay VanOrd" userId="9bcdfc3e2a18be35" providerId="LiveId" clId="{F1FC3DF6-2765-4BF0-9DE0-365EE06C107B}" dt="2017-11-14T14:09:57.747" v="137" actId="20577"/>
          <ac:spMkLst>
            <pc:docMk/>
            <pc:sldMk cId="183056721" sldId="276"/>
            <ac:spMk id="2" creationId="{1DDD9FC9-1723-47D7-A0C8-415D5952C0A1}"/>
          </ac:spMkLst>
        </pc:spChg>
        <pc:spChg chg="mod">
          <ac:chgData name="Jay VanOrd" userId="9bcdfc3e2a18be35" providerId="LiveId" clId="{F1FC3DF6-2765-4BF0-9DE0-365EE06C107B}" dt="2017-11-14T17:24:21.859" v="2593" actId="20577"/>
          <ac:spMkLst>
            <pc:docMk/>
            <pc:sldMk cId="183056721" sldId="276"/>
            <ac:spMk id="5" creationId="{8FDF0B54-A4FC-4B50-8DFA-8F343F599AA7}"/>
          </ac:spMkLst>
        </pc:spChg>
      </pc:sldChg>
      <pc:sldChg chg="modSp modAnim">
        <pc:chgData name="Jay VanOrd" userId="9bcdfc3e2a18be35" providerId="LiveId" clId="{F1FC3DF6-2765-4BF0-9DE0-365EE06C107B}" dt="2017-11-14T23:21:13.620" v="3234"/>
        <pc:sldMkLst>
          <pc:docMk/>
          <pc:sldMk cId="2089360631" sldId="277"/>
        </pc:sldMkLst>
        <pc:spChg chg="mod">
          <ac:chgData name="Jay VanOrd" userId="9bcdfc3e2a18be35" providerId="LiveId" clId="{F1FC3DF6-2765-4BF0-9DE0-365EE06C107B}" dt="2017-11-14T17:20:31.621" v="2564" actId="6549"/>
          <ac:spMkLst>
            <pc:docMk/>
            <pc:sldMk cId="2089360631" sldId="277"/>
            <ac:spMk id="5" creationId="{8FDF0B54-A4FC-4B50-8DFA-8F343F599A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546F5-38FE-464B-A84C-2C1A026229E9}" type="doc">
      <dgm:prSet loTypeId="urn:microsoft.com/office/officeart/2005/8/layout/hierarchy1" loCatId="Inbo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0F3E51-5F2D-4F65-B4CE-633D5B2BA98B}">
      <dgm:prSet/>
      <dgm:spPr/>
      <dgm:t>
        <a:bodyPr/>
        <a:lstStyle/>
        <a:p>
          <a:r>
            <a:rPr lang="en-US" dirty="0"/>
            <a:t>Nullable Fields</a:t>
          </a:r>
        </a:p>
      </dgm:t>
    </dgm:pt>
    <dgm:pt modelId="{F81B49CF-F9D8-49F9-AC44-7B78C3A4A594}" type="parTrans" cxnId="{D8EEE62E-2CA4-45AB-96F5-E54B2990FDAA}">
      <dgm:prSet/>
      <dgm:spPr/>
      <dgm:t>
        <a:bodyPr/>
        <a:lstStyle/>
        <a:p>
          <a:endParaRPr lang="en-US"/>
        </a:p>
      </dgm:t>
    </dgm:pt>
    <dgm:pt modelId="{FA3D93C3-14BE-46A7-ABD8-C6FF11DE8CAB}" type="sibTrans" cxnId="{D8EEE62E-2CA4-45AB-96F5-E54B2990FDAA}">
      <dgm:prSet/>
      <dgm:spPr/>
      <dgm:t>
        <a:bodyPr/>
        <a:lstStyle/>
        <a:p>
          <a:endParaRPr lang="en-US"/>
        </a:p>
      </dgm:t>
    </dgm:pt>
    <dgm:pt modelId="{1B0DE39F-DF4D-42AC-97AD-DCB5B02120F8}">
      <dgm:prSet/>
      <dgm:spPr/>
      <dgm:t>
        <a:bodyPr/>
        <a:lstStyle/>
        <a:p>
          <a:r>
            <a:rPr lang="en-US" dirty="0"/>
            <a:t>Custom Parameter Binding</a:t>
          </a:r>
        </a:p>
      </dgm:t>
    </dgm:pt>
    <dgm:pt modelId="{3413E999-53AE-47BE-B48B-FD4EC4F83860}" type="parTrans" cxnId="{58AA034D-2F95-4635-ADAF-67AB46923BC1}">
      <dgm:prSet/>
      <dgm:spPr/>
      <dgm:t>
        <a:bodyPr/>
        <a:lstStyle/>
        <a:p>
          <a:endParaRPr lang="en-US"/>
        </a:p>
      </dgm:t>
    </dgm:pt>
    <dgm:pt modelId="{91A9064A-963F-49A3-9CFC-9187200C04CD}" type="sibTrans" cxnId="{58AA034D-2F95-4635-ADAF-67AB46923BC1}">
      <dgm:prSet/>
      <dgm:spPr/>
      <dgm:t>
        <a:bodyPr/>
        <a:lstStyle/>
        <a:p>
          <a:endParaRPr lang="en-US"/>
        </a:p>
      </dgm:t>
    </dgm:pt>
    <dgm:pt modelId="{23C301C0-B5B8-4662-A8CB-065CBA2D8336}">
      <dgm:prSet/>
      <dgm:spPr/>
      <dgm:t>
        <a:bodyPr/>
        <a:lstStyle/>
        <a:p>
          <a:r>
            <a:rPr lang="en-US"/>
            <a:t>Single-Property Representation</a:t>
          </a:r>
        </a:p>
      </dgm:t>
    </dgm:pt>
    <dgm:pt modelId="{F4B49623-9C95-4DEB-A78A-6D4D8D24FA3B}" type="parTrans" cxnId="{072C6586-9C47-4CC6-A6CA-47094CCA6677}">
      <dgm:prSet/>
      <dgm:spPr/>
      <dgm:t>
        <a:bodyPr/>
        <a:lstStyle/>
        <a:p>
          <a:endParaRPr lang="en-US"/>
        </a:p>
      </dgm:t>
    </dgm:pt>
    <dgm:pt modelId="{35E35159-E20F-43F1-A567-C28CE72A367C}" type="sibTrans" cxnId="{072C6586-9C47-4CC6-A6CA-47094CCA6677}">
      <dgm:prSet/>
      <dgm:spPr/>
      <dgm:t>
        <a:bodyPr/>
        <a:lstStyle/>
        <a:p>
          <a:endParaRPr lang="en-US"/>
        </a:p>
      </dgm:t>
    </dgm:pt>
    <dgm:pt modelId="{80F1F1D1-9A9C-4967-BC3C-5F23F729350B}">
      <dgm:prSet/>
      <dgm:spPr/>
      <dgm:t>
        <a:bodyPr/>
        <a:lstStyle/>
        <a:p>
          <a:r>
            <a:rPr lang="en-US" dirty="0"/>
            <a:t>JSON Patch</a:t>
          </a:r>
        </a:p>
      </dgm:t>
    </dgm:pt>
    <dgm:pt modelId="{0169C4BC-8523-45BF-AED7-478636F6934A}" type="sibTrans" cxnId="{4D2B7A52-4AC2-4985-B018-F73F117D622A}">
      <dgm:prSet/>
      <dgm:spPr/>
      <dgm:t>
        <a:bodyPr/>
        <a:lstStyle/>
        <a:p>
          <a:endParaRPr lang="en-US"/>
        </a:p>
      </dgm:t>
    </dgm:pt>
    <dgm:pt modelId="{0496CE37-98CA-4681-B526-8531898EEC2B}" type="parTrans" cxnId="{4D2B7A52-4AC2-4985-B018-F73F117D622A}">
      <dgm:prSet/>
      <dgm:spPr/>
      <dgm:t>
        <a:bodyPr/>
        <a:lstStyle/>
        <a:p>
          <a:endParaRPr lang="en-US"/>
        </a:p>
      </dgm:t>
    </dgm:pt>
    <dgm:pt modelId="{64049C21-434E-4321-B24F-19F4151B1D6E}" type="pres">
      <dgm:prSet presAssocID="{1FF546F5-38FE-464B-A84C-2C1A026229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66CAEB-0874-495F-B273-1AE918A98D12}" type="pres">
      <dgm:prSet presAssocID="{BE0F3E51-5F2D-4F65-B4CE-633D5B2BA98B}" presName="hierRoot1" presStyleCnt="0"/>
      <dgm:spPr/>
    </dgm:pt>
    <dgm:pt modelId="{DD6DC8C4-5EB5-4F95-826E-245B0DD40C42}" type="pres">
      <dgm:prSet presAssocID="{BE0F3E51-5F2D-4F65-B4CE-633D5B2BA98B}" presName="composite" presStyleCnt="0"/>
      <dgm:spPr/>
    </dgm:pt>
    <dgm:pt modelId="{F02AAD07-FC57-4B53-BCA7-AFE0C3CDD818}" type="pres">
      <dgm:prSet presAssocID="{BE0F3E51-5F2D-4F65-B4CE-633D5B2BA98B}" presName="background" presStyleLbl="node0" presStyleIdx="0" presStyleCnt="4"/>
      <dgm:spPr/>
    </dgm:pt>
    <dgm:pt modelId="{A539F3BB-51DE-4CDE-8766-255F3BE40A84}" type="pres">
      <dgm:prSet presAssocID="{BE0F3E51-5F2D-4F65-B4CE-633D5B2BA98B}" presName="text" presStyleLbl="fgAcc0" presStyleIdx="0" presStyleCnt="4">
        <dgm:presLayoutVars>
          <dgm:chPref val="3"/>
        </dgm:presLayoutVars>
      </dgm:prSet>
      <dgm:spPr/>
    </dgm:pt>
    <dgm:pt modelId="{B2339483-DF0D-41D2-904F-181A39C0083E}" type="pres">
      <dgm:prSet presAssocID="{BE0F3E51-5F2D-4F65-B4CE-633D5B2BA98B}" presName="hierChild2" presStyleCnt="0"/>
      <dgm:spPr/>
    </dgm:pt>
    <dgm:pt modelId="{A8B6A096-E365-46AD-A1E4-2D3DBC90ED51}" type="pres">
      <dgm:prSet presAssocID="{1B0DE39F-DF4D-42AC-97AD-DCB5B02120F8}" presName="hierRoot1" presStyleCnt="0"/>
      <dgm:spPr/>
    </dgm:pt>
    <dgm:pt modelId="{2C228954-429C-4AD5-A55E-36B4554D2D67}" type="pres">
      <dgm:prSet presAssocID="{1B0DE39F-DF4D-42AC-97AD-DCB5B02120F8}" presName="composite" presStyleCnt="0"/>
      <dgm:spPr/>
    </dgm:pt>
    <dgm:pt modelId="{A1D6DCFC-2407-4CBE-B022-29911E9AC11F}" type="pres">
      <dgm:prSet presAssocID="{1B0DE39F-DF4D-42AC-97AD-DCB5B02120F8}" presName="background" presStyleLbl="node0" presStyleIdx="1" presStyleCnt="4"/>
      <dgm:spPr/>
    </dgm:pt>
    <dgm:pt modelId="{95C5D9DC-0354-4F83-A877-DCD80BB5DF8A}" type="pres">
      <dgm:prSet presAssocID="{1B0DE39F-DF4D-42AC-97AD-DCB5B02120F8}" presName="text" presStyleLbl="fgAcc0" presStyleIdx="1" presStyleCnt="4">
        <dgm:presLayoutVars>
          <dgm:chPref val="3"/>
        </dgm:presLayoutVars>
      </dgm:prSet>
      <dgm:spPr/>
    </dgm:pt>
    <dgm:pt modelId="{DADF1C28-7579-40F4-8C95-0E5A5D8700EA}" type="pres">
      <dgm:prSet presAssocID="{1B0DE39F-DF4D-42AC-97AD-DCB5B02120F8}" presName="hierChild2" presStyleCnt="0"/>
      <dgm:spPr/>
    </dgm:pt>
    <dgm:pt modelId="{C71DC440-9B81-492F-A8D6-9D21DDFEFFAF}" type="pres">
      <dgm:prSet presAssocID="{23C301C0-B5B8-4662-A8CB-065CBA2D8336}" presName="hierRoot1" presStyleCnt="0"/>
      <dgm:spPr/>
    </dgm:pt>
    <dgm:pt modelId="{55CB8CCC-A660-4CFD-88A2-882C549786EA}" type="pres">
      <dgm:prSet presAssocID="{23C301C0-B5B8-4662-A8CB-065CBA2D8336}" presName="composite" presStyleCnt="0"/>
      <dgm:spPr/>
    </dgm:pt>
    <dgm:pt modelId="{50A48F78-979C-4503-8A3A-358D6718903A}" type="pres">
      <dgm:prSet presAssocID="{23C301C0-B5B8-4662-A8CB-065CBA2D8336}" presName="background" presStyleLbl="node0" presStyleIdx="2" presStyleCnt="4"/>
      <dgm:spPr/>
    </dgm:pt>
    <dgm:pt modelId="{BBE9C02F-DE77-4F2F-9E6B-3D5106ED513E}" type="pres">
      <dgm:prSet presAssocID="{23C301C0-B5B8-4662-A8CB-065CBA2D8336}" presName="text" presStyleLbl="fgAcc0" presStyleIdx="2" presStyleCnt="4">
        <dgm:presLayoutVars>
          <dgm:chPref val="3"/>
        </dgm:presLayoutVars>
      </dgm:prSet>
      <dgm:spPr/>
    </dgm:pt>
    <dgm:pt modelId="{D5BC4309-18E9-4DD4-8B48-E4125B6B3CDB}" type="pres">
      <dgm:prSet presAssocID="{23C301C0-B5B8-4662-A8CB-065CBA2D8336}" presName="hierChild2" presStyleCnt="0"/>
      <dgm:spPr/>
    </dgm:pt>
    <dgm:pt modelId="{A11583AB-B3E0-4CCC-AB5B-572BE1746652}" type="pres">
      <dgm:prSet presAssocID="{80F1F1D1-9A9C-4967-BC3C-5F23F729350B}" presName="hierRoot1" presStyleCnt="0"/>
      <dgm:spPr/>
    </dgm:pt>
    <dgm:pt modelId="{F6B12922-EEA5-44B0-B5C1-4385F8B497BE}" type="pres">
      <dgm:prSet presAssocID="{80F1F1D1-9A9C-4967-BC3C-5F23F729350B}" presName="composite" presStyleCnt="0"/>
      <dgm:spPr/>
    </dgm:pt>
    <dgm:pt modelId="{B5044DF2-98D9-4751-A5FF-261A64523EFA}" type="pres">
      <dgm:prSet presAssocID="{80F1F1D1-9A9C-4967-BC3C-5F23F729350B}" presName="background" presStyleLbl="node0" presStyleIdx="3" presStyleCnt="4"/>
      <dgm:spPr/>
    </dgm:pt>
    <dgm:pt modelId="{F5BFEFD3-4E85-4DFF-BAA0-3066C6317492}" type="pres">
      <dgm:prSet presAssocID="{80F1F1D1-9A9C-4967-BC3C-5F23F729350B}" presName="text" presStyleLbl="fgAcc0" presStyleIdx="3" presStyleCnt="4">
        <dgm:presLayoutVars>
          <dgm:chPref val="3"/>
        </dgm:presLayoutVars>
      </dgm:prSet>
      <dgm:spPr/>
    </dgm:pt>
    <dgm:pt modelId="{63A7ABC9-9F54-4632-B70E-EEFDEADA056A}" type="pres">
      <dgm:prSet presAssocID="{80F1F1D1-9A9C-4967-BC3C-5F23F729350B}" presName="hierChild2" presStyleCnt="0"/>
      <dgm:spPr/>
    </dgm:pt>
  </dgm:ptLst>
  <dgm:cxnLst>
    <dgm:cxn modelId="{0E0BB919-027B-46B1-9BEB-FE2D909DB31D}" type="presOf" srcId="{80F1F1D1-9A9C-4967-BC3C-5F23F729350B}" destId="{F5BFEFD3-4E85-4DFF-BAA0-3066C6317492}" srcOrd="0" destOrd="0" presId="urn:microsoft.com/office/officeart/2005/8/layout/hierarchy1"/>
    <dgm:cxn modelId="{D8EEE62E-2CA4-45AB-96F5-E54B2990FDAA}" srcId="{1FF546F5-38FE-464B-A84C-2C1A026229E9}" destId="{BE0F3E51-5F2D-4F65-B4CE-633D5B2BA98B}" srcOrd="0" destOrd="0" parTransId="{F81B49CF-F9D8-49F9-AC44-7B78C3A4A594}" sibTransId="{FA3D93C3-14BE-46A7-ABD8-C6FF11DE8CAB}"/>
    <dgm:cxn modelId="{58AA034D-2F95-4635-ADAF-67AB46923BC1}" srcId="{1FF546F5-38FE-464B-A84C-2C1A026229E9}" destId="{1B0DE39F-DF4D-42AC-97AD-DCB5B02120F8}" srcOrd="1" destOrd="0" parTransId="{3413E999-53AE-47BE-B48B-FD4EC4F83860}" sibTransId="{91A9064A-963F-49A3-9CFC-9187200C04CD}"/>
    <dgm:cxn modelId="{D8FFF451-010E-4DC3-8EA6-2C239D3976CC}" type="presOf" srcId="{1FF546F5-38FE-464B-A84C-2C1A026229E9}" destId="{64049C21-434E-4321-B24F-19F4151B1D6E}" srcOrd="0" destOrd="0" presId="urn:microsoft.com/office/officeart/2005/8/layout/hierarchy1"/>
    <dgm:cxn modelId="{4D2B7A52-4AC2-4985-B018-F73F117D622A}" srcId="{1FF546F5-38FE-464B-A84C-2C1A026229E9}" destId="{80F1F1D1-9A9C-4967-BC3C-5F23F729350B}" srcOrd="3" destOrd="0" parTransId="{0496CE37-98CA-4681-B526-8531898EEC2B}" sibTransId="{0169C4BC-8523-45BF-AED7-478636F6934A}"/>
    <dgm:cxn modelId="{072C6586-9C47-4CC6-A6CA-47094CCA6677}" srcId="{1FF546F5-38FE-464B-A84C-2C1A026229E9}" destId="{23C301C0-B5B8-4662-A8CB-065CBA2D8336}" srcOrd="2" destOrd="0" parTransId="{F4B49623-9C95-4DEB-A78A-6D4D8D24FA3B}" sibTransId="{35E35159-E20F-43F1-A567-C28CE72A367C}"/>
    <dgm:cxn modelId="{E13B8D96-BF42-47DC-BEE6-84FA2541AF04}" type="presOf" srcId="{BE0F3E51-5F2D-4F65-B4CE-633D5B2BA98B}" destId="{A539F3BB-51DE-4CDE-8766-255F3BE40A84}" srcOrd="0" destOrd="0" presId="urn:microsoft.com/office/officeart/2005/8/layout/hierarchy1"/>
    <dgm:cxn modelId="{B4FAB0BE-3D70-489C-BB56-5A873026041D}" type="presOf" srcId="{23C301C0-B5B8-4662-A8CB-065CBA2D8336}" destId="{BBE9C02F-DE77-4F2F-9E6B-3D5106ED513E}" srcOrd="0" destOrd="0" presId="urn:microsoft.com/office/officeart/2005/8/layout/hierarchy1"/>
    <dgm:cxn modelId="{2FA61DDF-76CA-4846-AC10-8ED96328878A}" type="presOf" srcId="{1B0DE39F-DF4D-42AC-97AD-DCB5B02120F8}" destId="{95C5D9DC-0354-4F83-A877-DCD80BB5DF8A}" srcOrd="0" destOrd="0" presId="urn:microsoft.com/office/officeart/2005/8/layout/hierarchy1"/>
    <dgm:cxn modelId="{AD4C8CA8-E572-48DC-90CD-2A9E0E9C4B16}" type="presParOf" srcId="{64049C21-434E-4321-B24F-19F4151B1D6E}" destId="{7B66CAEB-0874-495F-B273-1AE918A98D12}" srcOrd="0" destOrd="0" presId="urn:microsoft.com/office/officeart/2005/8/layout/hierarchy1"/>
    <dgm:cxn modelId="{38CCA29B-5D62-4628-ABEE-72ED0083B2CD}" type="presParOf" srcId="{7B66CAEB-0874-495F-B273-1AE918A98D12}" destId="{DD6DC8C4-5EB5-4F95-826E-245B0DD40C42}" srcOrd="0" destOrd="0" presId="urn:microsoft.com/office/officeart/2005/8/layout/hierarchy1"/>
    <dgm:cxn modelId="{9C8B844D-5A89-42A7-A57E-B58CDAC8395F}" type="presParOf" srcId="{DD6DC8C4-5EB5-4F95-826E-245B0DD40C42}" destId="{F02AAD07-FC57-4B53-BCA7-AFE0C3CDD818}" srcOrd="0" destOrd="0" presId="urn:microsoft.com/office/officeart/2005/8/layout/hierarchy1"/>
    <dgm:cxn modelId="{6D1DB400-E665-4479-A323-B5C81D2BD9D9}" type="presParOf" srcId="{DD6DC8C4-5EB5-4F95-826E-245B0DD40C42}" destId="{A539F3BB-51DE-4CDE-8766-255F3BE40A84}" srcOrd="1" destOrd="0" presId="urn:microsoft.com/office/officeart/2005/8/layout/hierarchy1"/>
    <dgm:cxn modelId="{6AB84C95-BFFA-4A2C-BD04-7C63C00237EC}" type="presParOf" srcId="{7B66CAEB-0874-495F-B273-1AE918A98D12}" destId="{B2339483-DF0D-41D2-904F-181A39C0083E}" srcOrd="1" destOrd="0" presId="urn:microsoft.com/office/officeart/2005/8/layout/hierarchy1"/>
    <dgm:cxn modelId="{CAA12752-12B2-47F9-9328-96CCAD0BBB0C}" type="presParOf" srcId="{64049C21-434E-4321-B24F-19F4151B1D6E}" destId="{A8B6A096-E365-46AD-A1E4-2D3DBC90ED51}" srcOrd="1" destOrd="0" presId="urn:microsoft.com/office/officeart/2005/8/layout/hierarchy1"/>
    <dgm:cxn modelId="{85A0DF38-38EE-4BE9-B451-6DCF55E72DBB}" type="presParOf" srcId="{A8B6A096-E365-46AD-A1E4-2D3DBC90ED51}" destId="{2C228954-429C-4AD5-A55E-36B4554D2D67}" srcOrd="0" destOrd="0" presId="urn:microsoft.com/office/officeart/2005/8/layout/hierarchy1"/>
    <dgm:cxn modelId="{5F87C7E5-B431-4F5A-84AA-C8032D0BA4C1}" type="presParOf" srcId="{2C228954-429C-4AD5-A55E-36B4554D2D67}" destId="{A1D6DCFC-2407-4CBE-B022-29911E9AC11F}" srcOrd="0" destOrd="0" presId="urn:microsoft.com/office/officeart/2005/8/layout/hierarchy1"/>
    <dgm:cxn modelId="{7D459EF9-476D-4916-83FE-0579375AD228}" type="presParOf" srcId="{2C228954-429C-4AD5-A55E-36B4554D2D67}" destId="{95C5D9DC-0354-4F83-A877-DCD80BB5DF8A}" srcOrd="1" destOrd="0" presId="urn:microsoft.com/office/officeart/2005/8/layout/hierarchy1"/>
    <dgm:cxn modelId="{83E1FF6F-55EA-4D46-895B-A58410F522DA}" type="presParOf" srcId="{A8B6A096-E365-46AD-A1E4-2D3DBC90ED51}" destId="{DADF1C28-7579-40F4-8C95-0E5A5D8700EA}" srcOrd="1" destOrd="0" presId="urn:microsoft.com/office/officeart/2005/8/layout/hierarchy1"/>
    <dgm:cxn modelId="{3C368F92-66F5-45EB-A39B-454169B5ACC3}" type="presParOf" srcId="{64049C21-434E-4321-B24F-19F4151B1D6E}" destId="{C71DC440-9B81-492F-A8D6-9D21DDFEFFAF}" srcOrd="2" destOrd="0" presId="urn:microsoft.com/office/officeart/2005/8/layout/hierarchy1"/>
    <dgm:cxn modelId="{9E574283-7E40-4771-89CE-87404A124D8F}" type="presParOf" srcId="{C71DC440-9B81-492F-A8D6-9D21DDFEFFAF}" destId="{55CB8CCC-A660-4CFD-88A2-882C549786EA}" srcOrd="0" destOrd="0" presId="urn:microsoft.com/office/officeart/2005/8/layout/hierarchy1"/>
    <dgm:cxn modelId="{B72E70B7-D69E-440B-AE2F-DC922C192688}" type="presParOf" srcId="{55CB8CCC-A660-4CFD-88A2-882C549786EA}" destId="{50A48F78-979C-4503-8A3A-358D6718903A}" srcOrd="0" destOrd="0" presId="urn:microsoft.com/office/officeart/2005/8/layout/hierarchy1"/>
    <dgm:cxn modelId="{EDA759DC-D94E-4A19-A89D-0F2ECE62F49A}" type="presParOf" srcId="{55CB8CCC-A660-4CFD-88A2-882C549786EA}" destId="{BBE9C02F-DE77-4F2F-9E6B-3D5106ED513E}" srcOrd="1" destOrd="0" presId="urn:microsoft.com/office/officeart/2005/8/layout/hierarchy1"/>
    <dgm:cxn modelId="{A98C0A31-842F-4804-84AF-1FE0E11C46F7}" type="presParOf" srcId="{C71DC440-9B81-492F-A8D6-9D21DDFEFFAF}" destId="{D5BC4309-18E9-4DD4-8B48-E4125B6B3CDB}" srcOrd="1" destOrd="0" presId="urn:microsoft.com/office/officeart/2005/8/layout/hierarchy1"/>
    <dgm:cxn modelId="{FF6E132E-6962-4DEF-9577-B1D896895A83}" type="presParOf" srcId="{64049C21-434E-4321-B24F-19F4151B1D6E}" destId="{A11583AB-B3E0-4CCC-AB5B-572BE1746652}" srcOrd="3" destOrd="0" presId="urn:microsoft.com/office/officeart/2005/8/layout/hierarchy1"/>
    <dgm:cxn modelId="{F37EBC9D-4197-4A46-B569-6034AE624148}" type="presParOf" srcId="{A11583AB-B3E0-4CCC-AB5B-572BE1746652}" destId="{F6B12922-EEA5-44B0-B5C1-4385F8B497BE}" srcOrd="0" destOrd="0" presId="urn:microsoft.com/office/officeart/2005/8/layout/hierarchy1"/>
    <dgm:cxn modelId="{A966653D-A4CB-4718-9EF0-1A0970437E74}" type="presParOf" srcId="{F6B12922-EEA5-44B0-B5C1-4385F8B497BE}" destId="{B5044DF2-98D9-4751-A5FF-261A64523EFA}" srcOrd="0" destOrd="0" presId="urn:microsoft.com/office/officeart/2005/8/layout/hierarchy1"/>
    <dgm:cxn modelId="{0D65CF3C-67E3-4C3E-B34A-D5A9E922372A}" type="presParOf" srcId="{F6B12922-EEA5-44B0-B5C1-4385F8B497BE}" destId="{F5BFEFD3-4E85-4DFF-BAA0-3066C6317492}" srcOrd="1" destOrd="0" presId="urn:microsoft.com/office/officeart/2005/8/layout/hierarchy1"/>
    <dgm:cxn modelId="{601CB580-0547-45E3-B719-8BD3BFAEAFA6}" type="presParOf" srcId="{A11583AB-B3E0-4CCC-AB5B-572BE1746652}" destId="{63A7ABC9-9F54-4632-B70E-EEFDEADA0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BCC55-BA31-464D-BBBA-524F020CD576}" type="doc">
      <dgm:prSet loTypeId="urn:microsoft.com/office/officeart/2005/8/layout/hierarchy1" loCatId="Inbox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1B75F67-2E0E-4ADC-9ABF-2909F825A560}">
      <dgm:prSet/>
      <dgm:spPr/>
      <dgm:t>
        <a:bodyPr/>
        <a:lstStyle/>
        <a:p>
          <a:r>
            <a:rPr lang="en-US" dirty="0"/>
            <a:t>ASP.NET Authentication</a:t>
          </a:r>
        </a:p>
      </dgm:t>
    </dgm:pt>
    <dgm:pt modelId="{FCFE7AB4-7977-40DD-A99B-962B50C0F0EB}" type="parTrans" cxnId="{27A8BED4-DA16-4B32-818A-653C01F97873}">
      <dgm:prSet/>
      <dgm:spPr/>
      <dgm:t>
        <a:bodyPr/>
        <a:lstStyle/>
        <a:p>
          <a:endParaRPr lang="en-US"/>
        </a:p>
      </dgm:t>
    </dgm:pt>
    <dgm:pt modelId="{8C754B57-C8CC-419C-8882-1DBAC6AC995D}" type="sibTrans" cxnId="{27A8BED4-DA16-4B32-818A-653C01F97873}">
      <dgm:prSet/>
      <dgm:spPr/>
      <dgm:t>
        <a:bodyPr/>
        <a:lstStyle/>
        <a:p>
          <a:endParaRPr lang="en-US"/>
        </a:p>
      </dgm:t>
    </dgm:pt>
    <dgm:pt modelId="{1AC76039-FB68-4158-AEDB-202AA2A3B394}">
      <dgm:prSet/>
      <dgm:spPr/>
      <dgm:t>
        <a:bodyPr/>
        <a:lstStyle/>
        <a:p>
          <a:r>
            <a:rPr lang="en-US"/>
            <a:t>Bearer Tokens</a:t>
          </a:r>
        </a:p>
      </dgm:t>
    </dgm:pt>
    <dgm:pt modelId="{C0413B4C-71B5-44F7-BCE3-CCAD5BB6F46C}" type="parTrans" cxnId="{1CC5444A-B4D4-4F1F-ADE9-8B8BFE3E4376}">
      <dgm:prSet/>
      <dgm:spPr/>
      <dgm:t>
        <a:bodyPr/>
        <a:lstStyle/>
        <a:p>
          <a:endParaRPr lang="en-US"/>
        </a:p>
      </dgm:t>
    </dgm:pt>
    <dgm:pt modelId="{395E190C-EFC5-43BF-BA59-82354D65C749}" type="sibTrans" cxnId="{1CC5444A-B4D4-4F1F-ADE9-8B8BFE3E4376}">
      <dgm:prSet/>
      <dgm:spPr/>
      <dgm:t>
        <a:bodyPr/>
        <a:lstStyle/>
        <a:p>
          <a:endParaRPr lang="en-US"/>
        </a:p>
      </dgm:t>
    </dgm:pt>
    <dgm:pt modelId="{81E4D3CC-F2D9-4EC5-A8E7-A9DFCD6DDC1B}">
      <dgm:prSet/>
      <dgm:spPr/>
      <dgm:t>
        <a:bodyPr/>
        <a:lstStyle/>
        <a:p>
          <a:r>
            <a:rPr lang="en-US" dirty="0"/>
            <a:t>OAuth2 </a:t>
          </a:r>
        </a:p>
        <a:p>
          <a:r>
            <a:rPr lang="en-US" dirty="0"/>
            <a:t>OpenID Connect</a:t>
          </a:r>
        </a:p>
      </dgm:t>
    </dgm:pt>
    <dgm:pt modelId="{E19A8DB6-46C4-4B66-B102-DD3BBAEDBAE1}" type="parTrans" cxnId="{D82879B9-8ABA-4774-A242-308C7F2D66F0}">
      <dgm:prSet/>
      <dgm:spPr/>
      <dgm:t>
        <a:bodyPr/>
        <a:lstStyle/>
        <a:p>
          <a:endParaRPr lang="en-US"/>
        </a:p>
      </dgm:t>
    </dgm:pt>
    <dgm:pt modelId="{E96ECC7C-202D-42B8-8067-A642F92C4BF5}" type="sibTrans" cxnId="{D82879B9-8ABA-4774-A242-308C7F2D66F0}">
      <dgm:prSet/>
      <dgm:spPr/>
      <dgm:t>
        <a:bodyPr/>
        <a:lstStyle/>
        <a:p>
          <a:endParaRPr lang="en-US"/>
        </a:p>
      </dgm:t>
    </dgm:pt>
    <dgm:pt modelId="{0D863964-130F-4F91-82D8-5DB912A0C1C8}">
      <dgm:prSet/>
      <dgm:spPr/>
      <dgm:t>
        <a:bodyPr/>
        <a:lstStyle/>
        <a:p>
          <a:r>
            <a:rPr lang="en-US" dirty="0"/>
            <a:t>CORS</a:t>
          </a:r>
        </a:p>
        <a:p>
          <a:r>
            <a:rPr lang="en-US" dirty="0"/>
            <a:t>JSONP</a:t>
          </a:r>
        </a:p>
      </dgm:t>
    </dgm:pt>
    <dgm:pt modelId="{E72DCCFA-C591-4D26-AD74-4F877278F8D0}" type="parTrans" cxnId="{A4197E97-84FD-45C5-A503-5091446C3D3D}">
      <dgm:prSet/>
      <dgm:spPr/>
      <dgm:t>
        <a:bodyPr/>
        <a:lstStyle/>
        <a:p>
          <a:endParaRPr lang="en-US"/>
        </a:p>
      </dgm:t>
    </dgm:pt>
    <dgm:pt modelId="{3515AE16-94D7-48B6-92BD-E4C6CF022A14}" type="sibTrans" cxnId="{A4197E97-84FD-45C5-A503-5091446C3D3D}">
      <dgm:prSet/>
      <dgm:spPr/>
      <dgm:t>
        <a:bodyPr/>
        <a:lstStyle/>
        <a:p>
          <a:endParaRPr lang="en-US"/>
        </a:p>
      </dgm:t>
    </dgm:pt>
    <dgm:pt modelId="{69FFF3A4-987B-4CFD-B4E1-B1630BACEDB4}" type="pres">
      <dgm:prSet presAssocID="{E3CBCC55-BA31-464D-BBBA-524F020CD5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266392-F618-4053-9AE4-DC15AB8FD2B9}" type="pres">
      <dgm:prSet presAssocID="{81B75F67-2E0E-4ADC-9ABF-2909F825A560}" presName="hierRoot1" presStyleCnt="0"/>
      <dgm:spPr/>
    </dgm:pt>
    <dgm:pt modelId="{05D52C18-2935-4F59-A074-B08EB793D530}" type="pres">
      <dgm:prSet presAssocID="{81B75F67-2E0E-4ADC-9ABF-2909F825A560}" presName="composite" presStyleCnt="0"/>
      <dgm:spPr/>
    </dgm:pt>
    <dgm:pt modelId="{D8A01B49-5910-45E6-BDDF-E100F31AA4AA}" type="pres">
      <dgm:prSet presAssocID="{81B75F67-2E0E-4ADC-9ABF-2909F825A560}" presName="background" presStyleLbl="node0" presStyleIdx="0" presStyleCnt="4"/>
      <dgm:spPr/>
    </dgm:pt>
    <dgm:pt modelId="{E295E2A0-6B7B-4341-B49F-748382836A30}" type="pres">
      <dgm:prSet presAssocID="{81B75F67-2E0E-4ADC-9ABF-2909F825A560}" presName="text" presStyleLbl="fgAcc0" presStyleIdx="0" presStyleCnt="4">
        <dgm:presLayoutVars>
          <dgm:chPref val="3"/>
        </dgm:presLayoutVars>
      </dgm:prSet>
      <dgm:spPr/>
    </dgm:pt>
    <dgm:pt modelId="{1A5D6F85-3737-48FD-9236-51523085CDF3}" type="pres">
      <dgm:prSet presAssocID="{81B75F67-2E0E-4ADC-9ABF-2909F825A560}" presName="hierChild2" presStyleCnt="0"/>
      <dgm:spPr/>
    </dgm:pt>
    <dgm:pt modelId="{59A5DAB8-787A-4051-A220-97C08C93D9EB}" type="pres">
      <dgm:prSet presAssocID="{1AC76039-FB68-4158-AEDB-202AA2A3B394}" presName="hierRoot1" presStyleCnt="0"/>
      <dgm:spPr/>
    </dgm:pt>
    <dgm:pt modelId="{DA168672-5F3F-4C9D-8406-9891C72BA9E8}" type="pres">
      <dgm:prSet presAssocID="{1AC76039-FB68-4158-AEDB-202AA2A3B394}" presName="composite" presStyleCnt="0"/>
      <dgm:spPr/>
    </dgm:pt>
    <dgm:pt modelId="{5492D30B-BA12-4E3F-8441-425E900A3D06}" type="pres">
      <dgm:prSet presAssocID="{1AC76039-FB68-4158-AEDB-202AA2A3B394}" presName="background" presStyleLbl="node0" presStyleIdx="1" presStyleCnt="4"/>
      <dgm:spPr/>
    </dgm:pt>
    <dgm:pt modelId="{7AD42431-AF1F-4F15-9C14-0E41D46DE778}" type="pres">
      <dgm:prSet presAssocID="{1AC76039-FB68-4158-AEDB-202AA2A3B394}" presName="text" presStyleLbl="fgAcc0" presStyleIdx="1" presStyleCnt="4">
        <dgm:presLayoutVars>
          <dgm:chPref val="3"/>
        </dgm:presLayoutVars>
      </dgm:prSet>
      <dgm:spPr/>
    </dgm:pt>
    <dgm:pt modelId="{787C23EA-62D5-435D-8F88-C58C7FA47A69}" type="pres">
      <dgm:prSet presAssocID="{1AC76039-FB68-4158-AEDB-202AA2A3B394}" presName="hierChild2" presStyleCnt="0"/>
      <dgm:spPr/>
    </dgm:pt>
    <dgm:pt modelId="{9343649B-894E-4367-855C-FBB66221B85E}" type="pres">
      <dgm:prSet presAssocID="{81E4D3CC-F2D9-4EC5-A8E7-A9DFCD6DDC1B}" presName="hierRoot1" presStyleCnt="0"/>
      <dgm:spPr/>
    </dgm:pt>
    <dgm:pt modelId="{55F0B63E-C0E1-41F4-8CDC-3AC2A1CA4197}" type="pres">
      <dgm:prSet presAssocID="{81E4D3CC-F2D9-4EC5-A8E7-A9DFCD6DDC1B}" presName="composite" presStyleCnt="0"/>
      <dgm:spPr/>
    </dgm:pt>
    <dgm:pt modelId="{8E6009E3-4E35-483F-89E1-07DB490EB0D1}" type="pres">
      <dgm:prSet presAssocID="{81E4D3CC-F2D9-4EC5-A8E7-A9DFCD6DDC1B}" presName="background" presStyleLbl="node0" presStyleIdx="2" presStyleCnt="4"/>
      <dgm:spPr/>
    </dgm:pt>
    <dgm:pt modelId="{E9C404F3-FC15-4C3C-A622-7684018E5A82}" type="pres">
      <dgm:prSet presAssocID="{81E4D3CC-F2D9-4EC5-A8E7-A9DFCD6DDC1B}" presName="text" presStyleLbl="fgAcc0" presStyleIdx="2" presStyleCnt="4">
        <dgm:presLayoutVars>
          <dgm:chPref val="3"/>
        </dgm:presLayoutVars>
      </dgm:prSet>
      <dgm:spPr/>
    </dgm:pt>
    <dgm:pt modelId="{3E508D97-3D13-4CCB-8259-39AA8E979294}" type="pres">
      <dgm:prSet presAssocID="{81E4D3CC-F2D9-4EC5-A8E7-A9DFCD6DDC1B}" presName="hierChild2" presStyleCnt="0"/>
      <dgm:spPr/>
    </dgm:pt>
    <dgm:pt modelId="{4BBA2E0F-7E07-4150-99C2-35475E4DB452}" type="pres">
      <dgm:prSet presAssocID="{0D863964-130F-4F91-82D8-5DB912A0C1C8}" presName="hierRoot1" presStyleCnt="0"/>
      <dgm:spPr/>
    </dgm:pt>
    <dgm:pt modelId="{76FFB378-A0F5-496E-B614-33CAFE69C2A1}" type="pres">
      <dgm:prSet presAssocID="{0D863964-130F-4F91-82D8-5DB912A0C1C8}" presName="composite" presStyleCnt="0"/>
      <dgm:spPr/>
    </dgm:pt>
    <dgm:pt modelId="{F669F294-75E1-4920-B0B1-540D22F95BAF}" type="pres">
      <dgm:prSet presAssocID="{0D863964-130F-4F91-82D8-5DB912A0C1C8}" presName="background" presStyleLbl="node0" presStyleIdx="3" presStyleCnt="4"/>
      <dgm:spPr/>
    </dgm:pt>
    <dgm:pt modelId="{ECF77A04-1DB8-4FE4-845B-47F2468A8986}" type="pres">
      <dgm:prSet presAssocID="{0D863964-130F-4F91-82D8-5DB912A0C1C8}" presName="text" presStyleLbl="fgAcc0" presStyleIdx="3" presStyleCnt="4">
        <dgm:presLayoutVars>
          <dgm:chPref val="3"/>
        </dgm:presLayoutVars>
      </dgm:prSet>
      <dgm:spPr/>
    </dgm:pt>
    <dgm:pt modelId="{75F94B1C-2143-46CE-98A7-D55CD7FD6AD3}" type="pres">
      <dgm:prSet presAssocID="{0D863964-130F-4F91-82D8-5DB912A0C1C8}" presName="hierChild2" presStyleCnt="0"/>
      <dgm:spPr/>
    </dgm:pt>
  </dgm:ptLst>
  <dgm:cxnLst>
    <dgm:cxn modelId="{B24F7506-B561-43FB-9DAC-304DFF5B7E7E}" type="presOf" srcId="{E3CBCC55-BA31-464D-BBBA-524F020CD576}" destId="{69FFF3A4-987B-4CFD-B4E1-B1630BACEDB4}" srcOrd="0" destOrd="0" presId="urn:microsoft.com/office/officeart/2005/8/layout/hierarchy1"/>
    <dgm:cxn modelId="{9E08E53B-9E09-46E0-BCC0-4A14A9B2759F}" type="presOf" srcId="{0D863964-130F-4F91-82D8-5DB912A0C1C8}" destId="{ECF77A04-1DB8-4FE4-845B-47F2468A8986}" srcOrd="0" destOrd="0" presId="urn:microsoft.com/office/officeart/2005/8/layout/hierarchy1"/>
    <dgm:cxn modelId="{9991FF46-E134-4288-B3C9-BD8C65BF70B1}" type="presOf" srcId="{81B75F67-2E0E-4ADC-9ABF-2909F825A560}" destId="{E295E2A0-6B7B-4341-B49F-748382836A30}" srcOrd="0" destOrd="0" presId="urn:microsoft.com/office/officeart/2005/8/layout/hierarchy1"/>
    <dgm:cxn modelId="{1CC5444A-B4D4-4F1F-ADE9-8B8BFE3E4376}" srcId="{E3CBCC55-BA31-464D-BBBA-524F020CD576}" destId="{1AC76039-FB68-4158-AEDB-202AA2A3B394}" srcOrd="1" destOrd="0" parTransId="{C0413B4C-71B5-44F7-BCE3-CCAD5BB6F46C}" sibTransId="{395E190C-EFC5-43BF-BA59-82354D65C749}"/>
    <dgm:cxn modelId="{806F8677-950C-4051-A33F-8C627A908F24}" type="presOf" srcId="{81E4D3CC-F2D9-4EC5-A8E7-A9DFCD6DDC1B}" destId="{E9C404F3-FC15-4C3C-A622-7684018E5A82}" srcOrd="0" destOrd="0" presId="urn:microsoft.com/office/officeart/2005/8/layout/hierarchy1"/>
    <dgm:cxn modelId="{A4197E97-84FD-45C5-A503-5091446C3D3D}" srcId="{E3CBCC55-BA31-464D-BBBA-524F020CD576}" destId="{0D863964-130F-4F91-82D8-5DB912A0C1C8}" srcOrd="3" destOrd="0" parTransId="{E72DCCFA-C591-4D26-AD74-4F877278F8D0}" sibTransId="{3515AE16-94D7-48B6-92BD-E4C6CF022A14}"/>
    <dgm:cxn modelId="{DA6784A1-3C99-41DC-8AB4-D942C3E9DB4D}" type="presOf" srcId="{1AC76039-FB68-4158-AEDB-202AA2A3B394}" destId="{7AD42431-AF1F-4F15-9C14-0E41D46DE778}" srcOrd="0" destOrd="0" presId="urn:microsoft.com/office/officeart/2005/8/layout/hierarchy1"/>
    <dgm:cxn modelId="{D82879B9-8ABA-4774-A242-308C7F2D66F0}" srcId="{E3CBCC55-BA31-464D-BBBA-524F020CD576}" destId="{81E4D3CC-F2D9-4EC5-A8E7-A9DFCD6DDC1B}" srcOrd="2" destOrd="0" parTransId="{E19A8DB6-46C4-4B66-B102-DD3BBAEDBAE1}" sibTransId="{E96ECC7C-202D-42B8-8067-A642F92C4BF5}"/>
    <dgm:cxn modelId="{27A8BED4-DA16-4B32-818A-653C01F97873}" srcId="{E3CBCC55-BA31-464D-BBBA-524F020CD576}" destId="{81B75F67-2E0E-4ADC-9ABF-2909F825A560}" srcOrd="0" destOrd="0" parTransId="{FCFE7AB4-7977-40DD-A99B-962B50C0F0EB}" sibTransId="{8C754B57-C8CC-419C-8882-1DBAC6AC995D}"/>
    <dgm:cxn modelId="{1801703E-9E1B-4EA3-9F39-99D3BFB66255}" type="presParOf" srcId="{69FFF3A4-987B-4CFD-B4E1-B1630BACEDB4}" destId="{B2266392-F618-4053-9AE4-DC15AB8FD2B9}" srcOrd="0" destOrd="0" presId="urn:microsoft.com/office/officeart/2005/8/layout/hierarchy1"/>
    <dgm:cxn modelId="{37A2E209-FD06-4B54-98FE-B6F88EEB5AB8}" type="presParOf" srcId="{B2266392-F618-4053-9AE4-DC15AB8FD2B9}" destId="{05D52C18-2935-4F59-A074-B08EB793D530}" srcOrd="0" destOrd="0" presId="urn:microsoft.com/office/officeart/2005/8/layout/hierarchy1"/>
    <dgm:cxn modelId="{C2D01FF7-D2A9-4B86-92EB-CD285038D795}" type="presParOf" srcId="{05D52C18-2935-4F59-A074-B08EB793D530}" destId="{D8A01B49-5910-45E6-BDDF-E100F31AA4AA}" srcOrd="0" destOrd="0" presId="urn:microsoft.com/office/officeart/2005/8/layout/hierarchy1"/>
    <dgm:cxn modelId="{7FABA9A6-D9FF-4813-8838-6FC0A2FA9AA1}" type="presParOf" srcId="{05D52C18-2935-4F59-A074-B08EB793D530}" destId="{E295E2A0-6B7B-4341-B49F-748382836A30}" srcOrd="1" destOrd="0" presId="urn:microsoft.com/office/officeart/2005/8/layout/hierarchy1"/>
    <dgm:cxn modelId="{7EF29A92-F919-481F-AB9B-FCCCC4C71552}" type="presParOf" srcId="{B2266392-F618-4053-9AE4-DC15AB8FD2B9}" destId="{1A5D6F85-3737-48FD-9236-51523085CDF3}" srcOrd="1" destOrd="0" presId="urn:microsoft.com/office/officeart/2005/8/layout/hierarchy1"/>
    <dgm:cxn modelId="{86AC0C10-0BB5-4E95-BDA5-DFE00EBEC3B8}" type="presParOf" srcId="{69FFF3A4-987B-4CFD-B4E1-B1630BACEDB4}" destId="{59A5DAB8-787A-4051-A220-97C08C93D9EB}" srcOrd="1" destOrd="0" presId="urn:microsoft.com/office/officeart/2005/8/layout/hierarchy1"/>
    <dgm:cxn modelId="{8F341F57-7F68-416F-ADE5-D9BA3A441C9A}" type="presParOf" srcId="{59A5DAB8-787A-4051-A220-97C08C93D9EB}" destId="{DA168672-5F3F-4C9D-8406-9891C72BA9E8}" srcOrd="0" destOrd="0" presId="urn:microsoft.com/office/officeart/2005/8/layout/hierarchy1"/>
    <dgm:cxn modelId="{5C0D8510-A813-42C1-9412-5B93228B7917}" type="presParOf" srcId="{DA168672-5F3F-4C9D-8406-9891C72BA9E8}" destId="{5492D30B-BA12-4E3F-8441-425E900A3D06}" srcOrd="0" destOrd="0" presId="urn:microsoft.com/office/officeart/2005/8/layout/hierarchy1"/>
    <dgm:cxn modelId="{6D6A29A8-1DEC-474E-B1C1-F903080BA6B3}" type="presParOf" srcId="{DA168672-5F3F-4C9D-8406-9891C72BA9E8}" destId="{7AD42431-AF1F-4F15-9C14-0E41D46DE778}" srcOrd="1" destOrd="0" presId="urn:microsoft.com/office/officeart/2005/8/layout/hierarchy1"/>
    <dgm:cxn modelId="{C1D91DDF-0323-4CE5-9A05-E8CCB8A6F12F}" type="presParOf" srcId="{59A5DAB8-787A-4051-A220-97C08C93D9EB}" destId="{787C23EA-62D5-435D-8F88-C58C7FA47A69}" srcOrd="1" destOrd="0" presId="urn:microsoft.com/office/officeart/2005/8/layout/hierarchy1"/>
    <dgm:cxn modelId="{87182012-A7E5-433B-B029-593525A99BD5}" type="presParOf" srcId="{69FFF3A4-987B-4CFD-B4E1-B1630BACEDB4}" destId="{9343649B-894E-4367-855C-FBB66221B85E}" srcOrd="2" destOrd="0" presId="urn:microsoft.com/office/officeart/2005/8/layout/hierarchy1"/>
    <dgm:cxn modelId="{02DA6EC4-EE79-41D8-9E9C-C30F458C0805}" type="presParOf" srcId="{9343649B-894E-4367-855C-FBB66221B85E}" destId="{55F0B63E-C0E1-41F4-8CDC-3AC2A1CA4197}" srcOrd="0" destOrd="0" presId="urn:microsoft.com/office/officeart/2005/8/layout/hierarchy1"/>
    <dgm:cxn modelId="{CBFB0FF5-DEF4-43F8-9066-5A1DA05D7EFD}" type="presParOf" srcId="{55F0B63E-C0E1-41F4-8CDC-3AC2A1CA4197}" destId="{8E6009E3-4E35-483F-89E1-07DB490EB0D1}" srcOrd="0" destOrd="0" presId="urn:microsoft.com/office/officeart/2005/8/layout/hierarchy1"/>
    <dgm:cxn modelId="{08764CE4-9578-42B1-A7F5-7E96CB825F0B}" type="presParOf" srcId="{55F0B63E-C0E1-41F4-8CDC-3AC2A1CA4197}" destId="{E9C404F3-FC15-4C3C-A622-7684018E5A82}" srcOrd="1" destOrd="0" presId="urn:microsoft.com/office/officeart/2005/8/layout/hierarchy1"/>
    <dgm:cxn modelId="{FB010871-F2E6-4016-89F6-6D40DBCDD0E6}" type="presParOf" srcId="{9343649B-894E-4367-855C-FBB66221B85E}" destId="{3E508D97-3D13-4CCB-8259-39AA8E979294}" srcOrd="1" destOrd="0" presId="urn:microsoft.com/office/officeart/2005/8/layout/hierarchy1"/>
    <dgm:cxn modelId="{77C52DC4-C46C-4F8F-8C27-8F0B34ABDAF9}" type="presParOf" srcId="{69FFF3A4-987B-4CFD-B4E1-B1630BACEDB4}" destId="{4BBA2E0F-7E07-4150-99C2-35475E4DB452}" srcOrd="3" destOrd="0" presId="urn:microsoft.com/office/officeart/2005/8/layout/hierarchy1"/>
    <dgm:cxn modelId="{A808D50A-55EC-46A2-AA66-DCD8058EE2C5}" type="presParOf" srcId="{4BBA2E0F-7E07-4150-99C2-35475E4DB452}" destId="{76FFB378-A0F5-496E-B614-33CAFE69C2A1}" srcOrd="0" destOrd="0" presId="urn:microsoft.com/office/officeart/2005/8/layout/hierarchy1"/>
    <dgm:cxn modelId="{AD77A4EC-643B-40CC-AEBF-0465CEE50003}" type="presParOf" srcId="{76FFB378-A0F5-496E-B614-33CAFE69C2A1}" destId="{F669F294-75E1-4920-B0B1-540D22F95BAF}" srcOrd="0" destOrd="0" presId="urn:microsoft.com/office/officeart/2005/8/layout/hierarchy1"/>
    <dgm:cxn modelId="{59486754-6AA0-4FD6-ACAD-8CBD89D3565C}" type="presParOf" srcId="{76FFB378-A0F5-496E-B614-33CAFE69C2A1}" destId="{ECF77A04-1DB8-4FE4-845B-47F2468A8986}" srcOrd="1" destOrd="0" presId="urn:microsoft.com/office/officeart/2005/8/layout/hierarchy1"/>
    <dgm:cxn modelId="{6A9F991F-062B-4DA2-95C2-A32641C5A14B}" type="presParOf" srcId="{4BBA2E0F-7E07-4150-99C2-35475E4DB452}" destId="{75F94B1C-2143-46CE-98A7-D55CD7FD6A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2E218-21B8-4E63-9DFC-BF8F47B57ADD}" type="doc">
      <dgm:prSet loTypeId="urn:microsoft.com/office/officeart/2005/8/layout/vList2" loCatId="Inbox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5150B9F-587B-4EFD-9E62-3E432747BC9B}">
      <dgm:prSet/>
      <dgm:spPr/>
      <dgm:t>
        <a:bodyPr/>
        <a:lstStyle/>
        <a:p>
          <a:r>
            <a:rPr lang="en-US"/>
            <a:t>Traditional Documentation</a:t>
          </a:r>
        </a:p>
      </dgm:t>
    </dgm:pt>
    <dgm:pt modelId="{47A7187D-C711-486A-BA7A-13B72AD28E69}" type="parTrans" cxnId="{7CA1AF4D-606A-42FA-BE46-F5E8E963047C}">
      <dgm:prSet/>
      <dgm:spPr/>
      <dgm:t>
        <a:bodyPr/>
        <a:lstStyle/>
        <a:p>
          <a:endParaRPr lang="en-US"/>
        </a:p>
      </dgm:t>
    </dgm:pt>
    <dgm:pt modelId="{29A3CE9C-0C7F-4D61-96F0-E2B126005E12}" type="sibTrans" cxnId="{7CA1AF4D-606A-42FA-BE46-F5E8E963047C}">
      <dgm:prSet/>
      <dgm:spPr/>
      <dgm:t>
        <a:bodyPr/>
        <a:lstStyle/>
        <a:p>
          <a:endParaRPr lang="en-US"/>
        </a:p>
      </dgm:t>
    </dgm:pt>
    <dgm:pt modelId="{1D07F09E-CAF0-443E-9285-F1D490CDCC8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Examples and How-</a:t>
          </a:r>
          <a:r>
            <a:rPr lang="en-US" dirty="0" err="1">
              <a:solidFill>
                <a:schemeClr val="tx1"/>
              </a:solidFill>
            </a:rPr>
            <a:t>Tos</a:t>
          </a:r>
          <a:endParaRPr lang="en-US" dirty="0">
            <a:solidFill>
              <a:schemeClr val="tx1"/>
            </a:solidFill>
          </a:endParaRPr>
        </a:p>
      </dgm:t>
    </dgm:pt>
    <dgm:pt modelId="{D31D2FC8-B72C-4CB9-88EA-0157B4023609}" type="parTrans" cxnId="{F6DF4F5D-CE12-485D-8F09-D7B42A39B4EA}">
      <dgm:prSet/>
      <dgm:spPr/>
      <dgm:t>
        <a:bodyPr/>
        <a:lstStyle/>
        <a:p>
          <a:endParaRPr lang="en-US"/>
        </a:p>
      </dgm:t>
    </dgm:pt>
    <dgm:pt modelId="{BB09B10B-B796-42AC-9302-7F6D5B815A40}" type="sibTrans" cxnId="{F6DF4F5D-CE12-485D-8F09-D7B42A39B4EA}">
      <dgm:prSet/>
      <dgm:spPr/>
      <dgm:t>
        <a:bodyPr/>
        <a:lstStyle/>
        <a:p>
          <a:endParaRPr lang="en-US"/>
        </a:p>
      </dgm:t>
    </dgm:pt>
    <dgm:pt modelId="{2BE02B57-C659-46FF-BA06-50BC82D11C2B}">
      <dgm:prSet/>
      <dgm:spPr/>
      <dgm:t>
        <a:bodyPr/>
        <a:lstStyle/>
        <a:p>
          <a:r>
            <a:rPr lang="en-US" dirty="0"/>
            <a:t>Abstract and Encapsulate Complication</a:t>
          </a:r>
        </a:p>
      </dgm:t>
    </dgm:pt>
    <dgm:pt modelId="{85631F4B-D2BF-43BB-AC07-6ECD9875635D}" type="parTrans" cxnId="{98D6EA14-606B-42F0-8344-84FBA1D5A729}">
      <dgm:prSet/>
      <dgm:spPr/>
      <dgm:t>
        <a:bodyPr/>
        <a:lstStyle/>
        <a:p>
          <a:endParaRPr lang="en-US"/>
        </a:p>
      </dgm:t>
    </dgm:pt>
    <dgm:pt modelId="{76109554-4A64-484E-AE54-77A3B3799203}" type="sibTrans" cxnId="{98D6EA14-606B-42F0-8344-84FBA1D5A729}">
      <dgm:prSet/>
      <dgm:spPr/>
      <dgm:t>
        <a:bodyPr/>
        <a:lstStyle/>
        <a:p>
          <a:endParaRPr lang="en-US"/>
        </a:p>
      </dgm:t>
    </dgm:pt>
    <dgm:pt modelId="{9E2C334E-6EF5-4A9C-ABEE-A746FC6C0AA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In-App Documentation</a:t>
          </a:r>
        </a:p>
      </dgm:t>
    </dgm:pt>
    <dgm:pt modelId="{0C628635-E377-4D4F-B6D6-3C32DE5E076E}" type="parTrans" cxnId="{81419548-4B20-4770-91AA-41868A04ADFE}">
      <dgm:prSet/>
      <dgm:spPr/>
      <dgm:t>
        <a:bodyPr/>
        <a:lstStyle/>
        <a:p>
          <a:endParaRPr lang="en-US"/>
        </a:p>
      </dgm:t>
    </dgm:pt>
    <dgm:pt modelId="{DEB7572C-F545-4076-932D-19A9FB837110}" type="sibTrans" cxnId="{81419548-4B20-4770-91AA-41868A04ADFE}">
      <dgm:prSet/>
      <dgm:spPr/>
      <dgm:t>
        <a:bodyPr/>
        <a:lstStyle/>
        <a:p>
          <a:endParaRPr lang="en-US"/>
        </a:p>
      </dgm:t>
    </dgm:pt>
    <dgm:pt modelId="{BE913F02-2EE3-491E-9C04-F06E8EEDEEAA}" type="pres">
      <dgm:prSet presAssocID="{77F2E218-21B8-4E63-9DFC-BF8F47B57ADD}" presName="linear" presStyleCnt="0">
        <dgm:presLayoutVars>
          <dgm:animLvl val="lvl"/>
          <dgm:resizeHandles val="exact"/>
        </dgm:presLayoutVars>
      </dgm:prSet>
      <dgm:spPr/>
    </dgm:pt>
    <dgm:pt modelId="{62E4F105-9404-493E-AB99-0C6210B56AD1}" type="pres">
      <dgm:prSet presAssocID="{F5150B9F-587B-4EFD-9E62-3E432747BC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CDA87B-9341-4ECD-B98A-161072423929}" type="pres">
      <dgm:prSet presAssocID="{29A3CE9C-0C7F-4D61-96F0-E2B126005E12}" presName="spacer" presStyleCnt="0"/>
      <dgm:spPr/>
    </dgm:pt>
    <dgm:pt modelId="{33C0827E-4AE3-4330-A4E5-A531A589520D}" type="pres">
      <dgm:prSet presAssocID="{1D07F09E-CAF0-443E-9285-F1D490CDCC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A71E21-1F02-4B44-8472-45700C1F899B}" type="pres">
      <dgm:prSet presAssocID="{BB09B10B-B796-42AC-9302-7F6D5B815A40}" presName="spacer" presStyleCnt="0"/>
      <dgm:spPr/>
    </dgm:pt>
    <dgm:pt modelId="{38F20B26-AD5F-4C4E-8E90-F98A704FAA39}" type="pres">
      <dgm:prSet presAssocID="{9E2C334E-6EF5-4A9C-ABEE-A746FC6C0A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C25A8B-C17A-459C-B468-5043999F585C}" type="pres">
      <dgm:prSet presAssocID="{DEB7572C-F545-4076-932D-19A9FB837110}" presName="spacer" presStyleCnt="0"/>
      <dgm:spPr/>
    </dgm:pt>
    <dgm:pt modelId="{D70B8F69-1BD1-4FAB-AF2B-E4A68BEEEA88}" type="pres">
      <dgm:prSet presAssocID="{2BE02B57-C659-46FF-BA06-50BC82D11C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D6EA14-606B-42F0-8344-84FBA1D5A729}" srcId="{77F2E218-21B8-4E63-9DFC-BF8F47B57ADD}" destId="{2BE02B57-C659-46FF-BA06-50BC82D11C2B}" srcOrd="3" destOrd="0" parTransId="{85631F4B-D2BF-43BB-AC07-6ECD9875635D}" sibTransId="{76109554-4A64-484E-AE54-77A3B3799203}"/>
    <dgm:cxn modelId="{8370E526-6DA3-439F-A524-97016A766E59}" type="presOf" srcId="{2BE02B57-C659-46FF-BA06-50BC82D11C2B}" destId="{D70B8F69-1BD1-4FAB-AF2B-E4A68BEEEA88}" srcOrd="0" destOrd="0" presId="urn:microsoft.com/office/officeart/2005/8/layout/vList2"/>
    <dgm:cxn modelId="{B459FC36-2FF0-4D35-8CC8-5D4BE7B5BE4A}" type="presOf" srcId="{1D07F09E-CAF0-443E-9285-F1D490CDCC88}" destId="{33C0827E-4AE3-4330-A4E5-A531A589520D}" srcOrd="0" destOrd="0" presId="urn:microsoft.com/office/officeart/2005/8/layout/vList2"/>
    <dgm:cxn modelId="{F6DF4F5D-CE12-485D-8F09-D7B42A39B4EA}" srcId="{77F2E218-21B8-4E63-9DFC-BF8F47B57ADD}" destId="{1D07F09E-CAF0-443E-9285-F1D490CDCC88}" srcOrd="1" destOrd="0" parTransId="{D31D2FC8-B72C-4CB9-88EA-0157B4023609}" sibTransId="{BB09B10B-B796-42AC-9302-7F6D5B815A40}"/>
    <dgm:cxn modelId="{81419548-4B20-4770-91AA-41868A04ADFE}" srcId="{77F2E218-21B8-4E63-9DFC-BF8F47B57ADD}" destId="{9E2C334E-6EF5-4A9C-ABEE-A746FC6C0AA9}" srcOrd="2" destOrd="0" parTransId="{0C628635-E377-4D4F-B6D6-3C32DE5E076E}" sibTransId="{DEB7572C-F545-4076-932D-19A9FB837110}"/>
    <dgm:cxn modelId="{7CA1AF4D-606A-42FA-BE46-F5E8E963047C}" srcId="{77F2E218-21B8-4E63-9DFC-BF8F47B57ADD}" destId="{F5150B9F-587B-4EFD-9E62-3E432747BC9B}" srcOrd="0" destOrd="0" parTransId="{47A7187D-C711-486A-BA7A-13B72AD28E69}" sibTransId="{29A3CE9C-0C7F-4D61-96F0-E2B126005E12}"/>
    <dgm:cxn modelId="{3A5B65A7-AE10-4ADB-A2F1-B96ECC4F9425}" type="presOf" srcId="{F5150B9F-587B-4EFD-9E62-3E432747BC9B}" destId="{62E4F105-9404-493E-AB99-0C6210B56AD1}" srcOrd="0" destOrd="0" presId="urn:microsoft.com/office/officeart/2005/8/layout/vList2"/>
    <dgm:cxn modelId="{ED315BC0-876E-4A11-BA54-14E262ABCCF7}" type="presOf" srcId="{9E2C334E-6EF5-4A9C-ABEE-A746FC6C0AA9}" destId="{38F20B26-AD5F-4C4E-8E90-F98A704FAA39}" srcOrd="0" destOrd="0" presId="urn:microsoft.com/office/officeart/2005/8/layout/vList2"/>
    <dgm:cxn modelId="{191B7AD0-E452-4B26-B579-20789A7D0509}" type="presOf" srcId="{77F2E218-21B8-4E63-9DFC-BF8F47B57ADD}" destId="{BE913F02-2EE3-491E-9C04-F06E8EEDEEAA}" srcOrd="0" destOrd="0" presId="urn:microsoft.com/office/officeart/2005/8/layout/vList2"/>
    <dgm:cxn modelId="{70C53B6A-0DF1-4BA6-B0D3-805EB4B70366}" type="presParOf" srcId="{BE913F02-2EE3-491E-9C04-F06E8EEDEEAA}" destId="{62E4F105-9404-493E-AB99-0C6210B56AD1}" srcOrd="0" destOrd="0" presId="urn:microsoft.com/office/officeart/2005/8/layout/vList2"/>
    <dgm:cxn modelId="{EC4BD567-9A82-4D45-863B-27B0EAA4B7E0}" type="presParOf" srcId="{BE913F02-2EE3-491E-9C04-F06E8EEDEEAA}" destId="{3FCDA87B-9341-4ECD-B98A-161072423929}" srcOrd="1" destOrd="0" presId="urn:microsoft.com/office/officeart/2005/8/layout/vList2"/>
    <dgm:cxn modelId="{0CC94B95-C213-4768-A07A-0FDC59A52361}" type="presParOf" srcId="{BE913F02-2EE3-491E-9C04-F06E8EEDEEAA}" destId="{33C0827E-4AE3-4330-A4E5-A531A589520D}" srcOrd="2" destOrd="0" presId="urn:microsoft.com/office/officeart/2005/8/layout/vList2"/>
    <dgm:cxn modelId="{68C5DFCE-2E77-4FCF-BC80-08B50A170007}" type="presParOf" srcId="{BE913F02-2EE3-491E-9C04-F06E8EEDEEAA}" destId="{4FA71E21-1F02-4B44-8472-45700C1F899B}" srcOrd="3" destOrd="0" presId="urn:microsoft.com/office/officeart/2005/8/layout/vList2"/>
    <dgm:cxn modelId="{FF533AC4-683D-4450-A270-20D6B1EAFA59}" type="presParOf" srcId="{BE913F02-2EE3-491E-9C04-F06E8EEDEEAA}" destId="{38F20B26-AD5F-4C4E-8E90-F98A704FAA39}" srcOrd="4" destOrd="0" presId="urn:microsoft.com/office/officeart/2005/8/layout/vList2"/>
    <dgm:cxn modelId="{FBF6947F-BA62-47CB-A422-A8AAF6DECE81}" type="presParOf" srcId="{BE913F02-2EE3-491E-9C04-F06E8EEDEEAA}" destId="{5AC25A8B-C17A-459C-B468-5043999F585C}" srcOrd="5" destOrd="0" presId="urn:microsoft.com/office/officeart/2005/8/layout/vList2"/>
    <dgm:cxn modelId="{1F1E8CB0-020D-48CD-B640-42F3565BDDF4}" type="presParOf" srcId="{BE913F02-2EE3-491E-9C04-F06E8EEDEEAA}" destId="{D70B8F69-1BD1-4FAB-AF2B-E4A68BEEEA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AAD07-FC57-4B53-BCA7-AFE0C3CDD818}">
      <dsp:nvSpPr>
        <dsp:cNvPr id="0" name=""/>
        <dsp:cNvSpPr/>
      </dsp:nvSpPr>
      <dsp:spPr>
        <a:xfrm>
          <a:off x="2997" y="642102"/>
          <a:ext cx="2140209" cy="135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9F3BB-51DE-4CDE-8766-255F3BE40A84}">
      <dsp:nvSpPr>
        <dsp:cNvPr id="0" name=""/>
        <dsp:cNvSpPr/>
      </dsp:nvSpPr>
      <dsp:spPr>
        <a:xfrm>
          <a:off x="240798" y="868013"/>
          <a:ext cx="2140209" cy="1359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Nullable Fields</a:t>
          </a:r>
        </a:p>
      </dsp:txBody>
      <dsp:txXfrm>
        <a:off x="280603" y="907818"/>
        <a:ext cx="2060599" cy="1279422"/>
      </dsp:txXfrm>
    </dsp:sp>
    <dsp:sp modelId="{A1D6DCFC-2407-4CBE-B022-29911E9AC11F}">
      <dsp:nvSpPr>
        <dsp:cNvPr id="0" name=""/>
        <dsp:cNvSpPr/>
      </dsp:nvSpPr>
      <dsp:spPr>
        <a:xfrm>
          <a:off x="2618809" y="642102"/>
          <a:ext cx="2140209" cy="135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5D9DC-0354-4F83-A877-DCD80BB5DF8A}">
      <dsp:nvSpPr>
        <dsp:cNvPr id="0" name=""/>
        <dsp:cNvSpPr/>
      </dsp:nvSpPr>
      <dsp:spPr>
        <a:xfrm>
          <a:off x="2856610" y="868013"/>
          <a:ext cx="2140209" cy="1359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 Parameter Binding</a:t>
          </a:r>
        </a:p>
      </dsp:txBody>
      <dsp:txXfrm>
        <a:off x="2896415" y="907818"/>
        <a:ext cx="2060599" cy="1279422"/>
      </dsp:txXfrm>
    </dsp:sp>
    <dsp:sp modelId="{50A48F78-979C-4503-8A3A-358D6718903A}">
      <dsp:nvSpPr>
        <dsp:cNvPr id="0" name=""/>
        <dsp:cNvSpPr/>
      </dsp:nvSpPr>
      <dsp:spPr>
        <a:xfrm>
          <a:off x="5234620" y="642102"/>
          <a:ext cx="2140209" cy="135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E9C02F-DE77-4F2F-9E6B-3D5106ED513E}">
      <dsp:nvSpPr>
        <dsp:cNvPr id="0" name=""/>
        <dsp:cNvSpPr/>
      </dsp:nvSpPr>
      <dsp:spPr>
        <a:xfrm>
          <a:off x="5472421" y="868013"/>
          <a:ext cx="2140209" cy="1359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Single-Property Representation</a:t>
          </a:r>
        </a:p>
      </dsp:txBody>
      <dsp:txXfrm>
        <a:off x="5512226" y="907818"/>
        <a:ext cx="2060599" cy="1279422"/>
      </dsp:txXfrm>
    </dsp:sp>
    <dsp:sp modelId="{B5044DF2-98D9-4751-A5FF-261A64523EFA}">
      <dsp:nvSpPr>
        <dsp:cNvPr id="0" name=""/>
        <dsp:cNvSpPr/>
      </dsp:nvSpPr>
      <dsp:spPr>
        <a:xfrm>
          <a:off x="7850432" y="642102"/>
          <a:ext cx="2140209" cy="135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BFEFD3-4E85-4DFF-BAA0-3066C6317492}">
      <dsp:nvSpPr>
        <dsp:cNvPr id="0" name=""/>
        <dsp:cNvSpPr/>
      </dsp:nvSpPr>
      <dsp:spPr>
        <a:xfrm>
          <a:off x="8088233" y="868013"/>
          <a:ext cx="2140209" cy="1359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JSON Patch</a:t>
          </a:r>
        </a:p>
      </dsp:txBody>
      <dsp:txXfrm>
        <a:off x="8128038" y="907818"/>
        <a:ext cx="2060599" cy="1279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01B49-5910-45E6-BDDF-E100F31AA4AA}">
      <dsp:nvSpPr>
        <dsp:cNvPr id="0" name=""/>
        <dsp:cNvSpPr/>
      </dsp:nvSpPr>
      <dsp:spPr>
        <a:xfrm>
          <a:off x="3170" y="969279"/>
          <a:ext cx="2263407" cy="1437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5E2A0-6B7B-4341-B49F-748382836A30}">
      <dsp:nvSpPr>
        <dsp:cNvPr id="0" name=""/>
        <dsp:cNvSpPr/>
      </dsp:nvSpPr>
      <dsp:spPr>
        <a:xfrm>
          <a:off x="254659" y="1208194"/>
          <a:ext cx="2263407" cy="14372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ASP.NET Authentication</a:t>
          </a:r>
        </a:p>
      </dsp:txBody>
      <dsp:txXfrm>
        <a:off x="296755" y="1250290"/>
        <a:ext cx="2179215" cy="1353071"/>
      </dsp:txXfrm>
    </dsp:sp>
    <dsp:sp modelId="{5492D30B-BA12-4E3F-8441-425E900A3D06}">
      <dsp:nvSpPr>
        <dsp:cNvPr id="0" name=""/>
        <dsp:cNvSpPr/>
      </dsp:nvSpPr>
      <dsp:spPr>
        <a:xfrm>
          <a:off x="2769557" y="969279"/>
          <a:ext cx="2263407" cy="1437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D42431-AF1F-4F15-9C14-0E41D46DE778}">
      <dsp:nvSpPr>
        <dsp:cNvPr id="0" name=""/>
        <dsp:cNvSpPr/>
      </dsp:nvSpPr>
      <dsp:spPr>
        <a:xfrm>
          <a:off x="3021046" y="1208194"/>
          <a:ext cx="2263407" cy="14372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Bearer Tokens</a:t>
          </a:r>
        </a:p>
      </dsp:txBody>
      <dsp:txXfrm>
        <a:off x="3063142" y="1250290"/>
        <a:ext cx="2179215" cy="1353071"/>
      </dsp:txXfrm>
    </dsp:sp>
    <dsp:sp modelId="{8E6009E3-4E35-483F-89E1-07DB490EB0D1}">
      <dsp:nvSpPr>
        <dsp:cNvPr id="0" name=""/>
        <dsp:cNvSpPr/>
      </dsp:nvSpPr>
      <dsp:spPr>
        <a:xfrm>
          <a:off x="5535944" y="969279"/>
          <a:ext cx="2263407" cy="1437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C404F3-FC15-4C3C-A622-7684018E5A82}">
      <dsp:nvSpPr>
        <dsp:cNvPr id="0" name=""/>
        <dsp:cNvSpPr/>
      </dsp:nvSpPr>
      <dsp:spPr>
        <a:xfrm>
          <a:off x="5787434" y="1208194"/>
          <a:ext cx="2263407" cy="14372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OAuth2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OpenID Connect</a:t>
          </a:r>
        </a:p>
      </dsp:txBody>
      <dsp:txXfrm>
        <a:off x="5829530" y="1250290"/>
        <a:ext cx="2179215" cy="1353071"/>
      </dsp:txXfrm>
    </dsp:sp>
    <dsp:sp modelId="{F669F294-75E1-4920-B0B1-540D22F95BAF}">
      <dsp:nvSpPr>
        <dsp:cNvPr id="0" name=""/>
        <dsp:cNvSpPr/>
      </dsp:nvSpPr>
      <dsp:spPr>
        <a:xfrm>
          <a:off x="8302331" y="969279"/>
          <a:ext cx="2263407" cy="1437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F77A04-1DB8-4FE4-845B-47F2468A8986}">
      <dsp:nvSpPr>
        <dsp:cNvPr id="0" name=""/>
        <dsp:cNvSpPr/>
      </dsp:nvSpPr>
      <dsp:spPr>
        <a:xfrm>
          <a:off x="8553821" y="1208194"/>
          <a:ext cx="2263407" cy="14372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JSONP</a:t>
          </a:r>
        </a:p>
      </dsp:txBody>
      <dsp:txXfrm>
        <a:off x="8595917" y="1250290"/>
        <a:ext cx="2179215" cy="1353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F105-9404-493E-AB99-0C6210B56AD1}">
      <dsp:nvSpPr>
        <dsp:cNvPr id="0" name=""/>
        <dsp:cNvSpPr/>
      </dsp:nvSpPr>
      <dsp:spPr>
        <a:xfrm>
          <a:off x="0" y="38787"/>
          <a:ext cx="6190459" cy="11123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Traditional Documentation</a:t>
          </a:r>
        </a:p>
      </dsp:txBody>
      <dsp:txXfrm>
        <a:off x="54298" y="93085"/>
        <a:ext cx="6081863" cy="1003708"/>
      </dsp:txXfrm>
    </dsp:sp>
    <dsp:sp modelId="{33C0827E-4AE3-4330-A4E5-A531A589520D}">
      <dsp:nvSpPr>
        <dsp:cNvPr id="0" name=""/>
        <dsp:cNvSpPr/>
      </dsp:nvSpPr>
      <dsp:spPr>
        <a:xfrm>
          <a:off x="0" y="1231732"/>
          <a:ext cx="6190459" cy="11123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65129"/>
                <a:satOff val="-42555"/>
                <a:lumOff val="29166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365129"/>
                <a:satOff val="-42555"/>
                <a:lumOff val="29166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Examples and How-</a:t>
          </a:r>
          <a:r>
            <a:rPr lang="en-US" sz="2800" kern="1200" dirty="0" err="1">
              <a:solidFill>
                <a:schemeClr val="tx1"/>
              </a:solidFill>
            </a:rPr>
            <a:t>Tos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4298" y="1286030"/>
        <a:ext cx="6081863" cy="1003708"/>
      </dsp:txXfrm>
    </dsp:sp>
    <dsp:sp modelId="{38F20B26-AD5F-4C4E-8E90-F98A704FAA39}">
      <dsp:nvSpPr>
        <dsp:cNvPr id="0" name=""/>
        <dsp:cNvSpPr/>
      </dsp:nvSpPr>
      <dsp:spPr>
        <a:xfrm>
          <a:off x="0" y="2424676"/>
          <a:ext cx="6190459" cy="11123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30258"/>
                <a:satOff val="-85111"/>
                <a:lumOff val="5833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730258"/>
                <a:satOff val="-85111"/>
                <a:lumOff val="5833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In-App Documentation</a:t>
          </a:r>
        </a:p>
      </dsp:txBody>
      <dsp:txXfrm>
        <a:off x="54298" y="2478974"/>
        <a:ext cx="6081863" cy="1003708"/>
      </dsp:txXfrm>
    </dsp:sp>
    <dsp:sp modelId="{D70B8F69-1BD1-4FAB-AF2B-E4A68BEEEA88}">
      <dsp:nvSpPr>
        <dsp:cNvPr id="0" name=""/>
        <dsp:cNvSpPr/>
      </dsp:nvSpPr>
      <dsp:spPr>
        <a:xfrm>
          <a:off x="0" y="3617620"/>
          <a:ext cx="6190459" cy="1112304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65129"/>
                <a:satOff val="-42555"/>
                <a:lumOff val="29166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50000"/>
                <a:hueOff val="365129"/>
                <a:satOff val="-42555"/>
                <a:lumOff val="29166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Abstract and Encapsulate Complication</a:t>
          </a:r>
        </a:p>
      </dsp:txBody>
      <dsp:txXfrm>
        <a:off x="54298" y="3671918"/>
        <a:ext cx="60818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" TargetMode="External"/><Relationship Id="rId2" Type="http://schemas.openxmlformats.org/officeDocument/2006/relationships/hyperlink" Target="https://developer.github.com/v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lio.com/docs/api/rest" TargetMode="External"/><Relationship Id="rId4" Type="http://schemas.openxmlformats.org/officeDocument/2006/relationships/hyperlink" Target="https://developer.paypal.com/docs/api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sonpatch.com/" TargetMode="External"/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dat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ord/stpete-dotnet-building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Hx4LZlcp42M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2A24-1F5E-4608-998C-3F8B73D8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en-US" dirty="0"/>
              <a:t>Building an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A40B-8496-48A8-9743-05DD1645D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 of building modern Application Programmer Interfaces with a focus on REST and ASP.NET Web API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A6F3E-36EB-4730-94D0-D6966838A390}"/>
              </a:ext>
            </a:extLst>
          </p:cNvPr>
          <p:cNvSpPr txBox="1">
            <a:spLocks/>
          </p:cNvSpPr>
          <p:nvPr/>
        </p:nvSpPr>
        <p:spPr>
          <a:xfrm>
            <a:off x="6624735" y="6316823"/>
            <a:ext cx="5365102" cy="541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With Jay VanOrd, MCP</a:t>
            </a:r>
          </a:p>
        </p:txBody>
      </p:sp>
    </p:spTree>
    <p:extLst>
      <p:ext uri="{BB962C8B-B14F-4D97-AF65-F5344CB8AC3E}">
        <p14:creationId xmlns:p14="http://schemas.microsoft.com/office/powerpoint/2010/main" val="25300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7AE45261-7584-4688-A4A3-724AC140F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1EEF4727-6B5C-4FA7-968D-912F35A4CAE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Practical REST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Patching in Web API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58721"/>
              </p:ext>
            </p:extLst>
          </p:nvPr>
        </p:nvGraphicFramePr>
        <p:xfrm>
          <a:off x="684212" y="1006997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15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/>
              <a:t>Security and Authentication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07809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 sz="2800" dirty="0"/>
              <a:t>changes and versioning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Permanence</a:t>
            </a:r>
          </a:p>
          <a:p>
            <a:r>
              <a:rPr lang="en-US" dirty="0"/>
              <a:t>Backward Compatibility</a:t>
            </a:r>
          </a:p>
          <a:p>
            <a:r>
              <a:rPr lang="en-US" dirty="0"/>
              <a:t>Versioned URI Paths</a:t>
            </a:r>
          </a:p>
          <a:p>
            <a:r>
              <a:rPr lang="en-US" dirty="0"/>
              <a:t>Vendor Media Types with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 sz="2800" dirty="0"/>
              <a:t>Open Data Protocol (ODATA)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130385" cy="3615267"/>
          </a:xfrm>
        </p:spPr>
        <p:txBody>
          <a:bodyPr/>
          <a:lstStyle/>
          <a:p>
            <a:r>
              <a:rPr lang="en-US" dirty="0"/>
              <a:t>ISO Standard</a:t>
            </a:r>
          </a:p>
          <a:p>
            <a:r>
              <a:rPr lang="en-US" dirty="0"/>
              <a:t>RESTful</a:t>
            </a:r>
          </a:p>
          <a:p>
            <a:r>
              <a:rPr lang="en-US" dirty="0"/>
              <a:t>Libraries for .NET, Java, Node.js, etc.</a:t>
            </a:r>
          </a:p>
          <a:p>
            <a:r>
              <a:rPr lang="en-US" dirty="0"/>
              <a:t>VS Code Extension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4807C-D70B-4299-889B-99E0BA1A2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8844" y="942392"/>
            <a:ext cx="6335091" cy="33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42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33F367-76E5-4D2A-96B1-4FD443CDD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15200-42F9-488F-9895-6CDBCD1E87C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58050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Supporting Your API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7637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245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 ME THE </a:t>
            </a:r>
            <a:r>
              <a:rPr lang="en-US" sz="4000" strike="sngStrike" dirty="0"/>
              <a:t>MONEY</a:t>
            </a:r>
            <a:r>
              <a:rPr lang="en-US" sz="4000" dirty="0"/>
              <a:t>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270C-985C-4025-A222-15D1A41CB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29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Limitations of REST and Web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Request-Response</a:t>
            </a:r>
          </a:p>
          <a:p>
            <a:pPr lvl="1"/>
            <a:r>
              <a:rPr lang="en-US" dirty="0"/>
              <a:t>No Callbacks or Server-Initiated Communication</a:t>
            </a:r>
          </a:p>
          <a:p>
            <a:r>
              <a:rPr lang="en-US" dirty="0"/>
              <a:t>Representations over Actions</a:t>
            </a:r>
          </a:p>
          <a:p>
            <a:r>
              <a:rPr lang="en-US" dirty="0"/>
              <a:t>Unstructured Data Representations</a:t>
            </a:r>
          </a:p>
          <a:p>
            <a:r>
              <a:rPr lang="en-US" dirty="0"/>
              <a:t>Complex Security Implementations</a:t>
            </a:r>
          </a:p>
          <a:p>
            <a:r>
              <a:rPr lang="en-US" dirty="0"/>
              <a:t>Error Responses</a:t>
            </a:r>
          </a:p>
        </p:txBody>
      </p:sp>
    </p:spTree>
    <p:extLst>
      <p:ext uri="{BB962C8B-B14F-4D97-AF65-F5344CB8AC3E}">
        <p14:creationId xmlns:p14="http://schemas.microsoft.com/office/powerpoint/2010/main" val="4755579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Alternatives to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  <a:p>
            <a:r>
              <a:rPr lang="en-US" dirty="0"/>
              <a:t>WCF</a:t>
            </a:r>
          </a:p>
          <a:p>
            <a:r>
              <a:rPr lang="en-US" dirty="0" err="1"/>
              <a:t>GraphQL</a:t>
            </a:r>
            <a:r>
              <a:rPr lang="en-US" dirty="0"/>
              <a:t> (Facebook)</a:t>
            </a:r>
          </a:p>
          <a:p>
            <a:r>
              <a:rPr lang="en-US" dirty="0"/>
              <a:t>FALCOR (Netflix)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MQTT</a:t>
            </a:r>
          </a:p>
          <a:p>
            <a:r>
              <a:rPr lang="en-US" dirty="0"/>
              <a:t>Rabbit MQ</a:t>
            </a:r>
          </a:p>
        </p:txBody>
      </p:sp>
    </p:spTree>
    <p:extLst>
      <p:ext uri="{BB962C8B-B14F-4D97-AF65-F5344CB8AC3E}">
        <p14:creationId xmlns:p14="http://schemas.microsoft.com/office/powerpoint/2010/main" val="156265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Real-World Rest(</a:t>
            </a:r>
            <a:r>
              <a:rPr lang="en-US" dirty="0" err="1"/>
              <a:t>ish</a:t>
            </a:r>
            <a:r>
              <a:rPr lang="en-US" dirty="0"/>
              <a:t>) </a:t>
            </a:r>
            <a:r>
              <a:rPr lang="en-US" dirty="0" err="1"/>
              <a:t>ApI</a:t>
            </a:r>
            <a:r>
              <a:rPr lang="en-US" sz="2800" dirty="0" err="1"/>
              <a:t>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hlinkClick r:id="rId2"/>
              </a:rPr>
              <a:t>https://developer.github.com/v3/</a:t>
            </a:r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https://developers.google.com/maps/</a:t>
            </a:r>
            <a:endParaRPr lang="en-US" dirty="0"/>
          </a:p>
          <a:p>
            <a:r>
              <a:rPr lang="en-US" dirty="0"/>
              <a:t>PayPal </a:t>
            </a:r>
            <a:r>
              <a:rPr lang="en-US" dirty="0">
                <a:hlinkClick r:id="rId4"/>
              </a:rPr>
              <a:t>https://developer.paypal.com/docs/api/</a:t>
            </a:r>
            <a:endParaRPr lang="en-US" dirty="0"/>
          </a:p>
          <a:p>
            <a:r>
              <a:rPr lang="en-US" dirty="0"/>
              <a:t>Twilio </a:t>
            </a:r>
            <a:r>
              <a:rPr lang="en-US" dirty="0">
                <a:hlinkClick r:id="rId5"/>
              </a:rPr>
              <a:t>http://www.twilio.com/docs/api/rest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48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References and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42" y="563034"/>
            <a:ext cx="11286115" cy="3615267"/>
          </a:xfrm>
        </p:spPr>
        <p:txBody>
          <a:bodyPr/>
          <a:lstStyle/>
          <a:p>
            <a:r>
              <a:rPr lang="en-US" dirty="0"/>
              <a:t>Roy T. Fielding’s Dissertation: </a:t>
            </a:r>
            <a:r>
              <a:rPr lang="en-US" dirty="0">
                <a:hlinkClick r:id="rId2"/>
              </a:rPr>
              <a:t>http://www.ics.uci.edu/~fielding/pubs/dissertation/top.htm</a:t>
            </a:r>
            <a:endParaRPr lang="en-US" dirty="0"/>
          </a:p>
          <a:p>
            <a:r>
              <a:rPr lang="en-US" dirty="0"/>
              <a:t>JSON Patch: </a:t>
            </a:r>
            <a:r>
              <a:rPr lang="en-US" dirty="0">
                <a:hlinkClick r:id="rId3"/>
              </a:rPr>
              <a:t>http://jsonpatch.com/</a:t>
            </a:r>
            <a:endParaRPr lang="en-US" dirty="0"/>
          </a:p>
          <a:p>
            <a:r>
              <a:rPr lang="en-US" dirty="0"/>
              <a:t>ODATA: </a:t>
            </a:r>
            <a:r>
              <a:rPr lang="en-US" dirty="0">
                <a:hlinkClick r:id="rId4"/>
              </a:rPr>
              <a:t>http://www.odata.org/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7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</a:t>
            </a:r>
            <a:br>
              <a:rPr lang="en-US" dirty="0"/>
            </a:br>
            <a:r>
              <a:rPr lang="en-US" dirty="0"/>
              <a:t>and Why do I want one?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D63763-FD8C-4B92-ADEC-A8887196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Programmer Interfaces provide an entry point for other programmers into your code.</a:t>
            </a:r>
          </a:p>
          <a:p>
            <a:r>
              <a:rPr lang="en-US" dirty="0"/>
              <a:t>Third-Party Access to Functionality or Data</a:t>
            </a:r>
          </a:p>
          <a:p>
            <a:r>
              <a:rPr lang="en-US" dirty="0"/>
              <a:t>Support Multiple User Interfaces on Different Platforms</a:t>
            </a:r>
          </a:p>
          <a:p>
            <a:r>
              <a:rPr lang="en-US" dirty="0"/>
              <a:t>Clean, Logical, and Secure Separation of Components or Layers</a:t>
            </a:r>
          </a:p>
        </p:txBody>
      </p:sp>
    </p:spTree>
    <p:extLst>
      <p:ext uri="{BB962C8B-B14F-4D97-AF65-F5344CB8AC3E}">
        <p14:creationId xmlns:p14="http://schemas.microsoft.com/office/powerpoint/2010/main" val="316995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F0B54-A4FC-4B50-8DFA-8F343F59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Fork Me: </a:t>
            </a:r>
            <a:r>
              <a:rPr lang="en-US" sz="1800" dirty="0">
                <a:hlinkClick r:id="rId2"/>
              </a:rPr>
              <a:t>https://github.com/jvanord/stpete-dotnet-building-apis</a:t>
            </a:r>
            <a:endParaRPr lang="en-US" sz="1800" dirty="0"/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Useful &gt; RESTful</a:t>
            </a:r>
          </a:p>
          <a:p>
            <a:pPr lvl="1"/>
            <a:r>
              <a:rPr lang="en-US" dirty="0"/>
              <a:t>Know Your Audience</a:t>
            </a:r>
          </a:p>
          <a:p>
            <a:pPr lvl="1"/>
            <a:r>
              <a:rPr lang="en-US" dirty="0"/>
              <a:t>TBYC (Think Before You Code)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0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 brief history of APIs</a:t>
            </a:r>
            <a:br>
              <a:rPr lang="en-US" dirty="0"/>
            </a:br>
            <a:r>
              <a:rPr lang="en-US" sz="2400" dirty="0"/>
              <a:t>In the Microsoft Developer </a:t>
            </a:r>
            <a:r>
              <a:rPr lang="en-US" sz="2400" dirty="0" err="1"/>
              <a:t>EcosysTem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E327-6DB6-41DA-9383-6D23E145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Linking and Embedding (OLE) and ActiveX (COM)</a:t>
            </a:r>
          </a:p>
          <a:p>
            <a:r>
              <a:rPr lang="en-US" dirty="0"/>
              <a:t>Windows RPC</a:t>
            </a:r>
          </a:p>
          <a:p>
            <a:r>
              <a:rPr lang="en-US" dirty="0"/>
              <a:t>Simple Object Access Protocol (SOAP)</a:t>
            </a:r>
          </a:p>
          <a:p>
            <a:r>
              <a:rPr lang="en-US" dirty="0"/>
              <a:t>Windows Communication Framework (WCF)</a:t>
            </a:r>
          </a:p>
          <a:p>
            <a:r>
              <a:rPr lang="en-US" dirty="0"/>
              <a:t>Web API</a:t>
            </a:r>
          </a:p>
          <a:p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15154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81EA-47CF-4BA5-905C-F14F9491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</a:t>
            </a:r>
            <a:r>
              <a:rPr lang="en-US" dirty="0"/>
              <a:t>presentational </a:t>
            </a:r>
            <a:r>
              <a:rPr lang="en-US" u="sng" dirty="0"/>
              <a:t>S</a:t>
            </a:r>
            <a:r>
              <a:rPr lang="en-US" dirty="0"/>
              <a:t>tate </a:t>
            </a:r>
            <a:r>
              <a:rPr lang="en-US" u="sng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“Architectural Styles and the Design of Network-based Software Architectures” – Roy T. Fielding, 2000</a:t>
            </a:r>
          </a:p>
          <a:p>
            <a:r>
              <a:rPr lang="en-US" dirty="0"/>
              <a:t>REST is a Design Pattern for APIs, not an API</a:t>
            </a:r>
          </a:p>
          <a:p>
            <a:r>
              <a:rPr lang="en-US" dirty="0"/>
              <a:t>REST is not dependent on HTTP</a:t>
            </a:r>
          </a:p>
          <a:p>
            <a:r>
              <a:rPr lang="en-US" dirty="0"/>
              <a:t>REST is not JSON</a:t>
            </a:r>
          </a:p>
          <a:p>
            <a:r>
              <a:rPr lang="en-US" dirty="0"/>
              <a:t>Resources vs.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75061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What is RESTful?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F77A2-0D25-4CA2-A739-E3B797B2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Uniform Interface</a:t>
            </a:r>
          </a:p>
          <a:p>
            <a:r>
              <a:rPr lang="en-US" dirty="0"/>
              <a:t>Layered System</a:t>
            </a:r>
          </a:p>
          <a:p>
            <a:r>
              <a:rPr lang="en-US" dirty="0"/>
              <a:t>Code on Demand*</a:t>
            </a:r>
          </a:p>
          <a:p>
            <a:r>
              <a:rPr lang="en-US" dirty="0"/>
              <a:t>HATEOAS and Self-Discovery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87950-69B6-458E-8AF0-DC907AA1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4" y="3606017"/>
            <a:ext cx="525455" cy="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Rest over </a:t>
            </a:r>
            <a:r>
              <a:rPr lang="en-US" dirty="0" err="1"/>
              <a:t>HTTp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007429-C824-40E7-A85E-2937E6FA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 + Metadata </a:t>
            </a:r>
            <a:r>
              <a:rPr lang="en-US" dirty="0">
                <a:sym typeface="Wingdings" panose="05000000000000000000" pitchFamily="2" charset="2"/>
              </a:rPr>
              <a:t> Body + Headers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Media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Status Codes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Location Headers</a:t>
            </a:r>
          </a:p>
          <a:p>
            <a:r>
              <a:rPr lang="en-US" dirty="0">
                <a:sym typeface="Wingdings" panose="05000000000000000000" pitchFamily="2" charset="2"/>
              </a:rPr>
              <a:t>HTTP Verbs  Uniform Interface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POST  Create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GET  Read (Safe; Cacheable; Idempotent)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PUT  Update (Idempotent)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PATCH  Update Partial (Idempotent)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DELETE  Delete (Idempotent)</a:t>
            </a:r>
          </a:p>
        </p:txBody>
      </p:sp>
    </p:spTree>
    <p:extLst>
      <p:ext uri="{BB962C8B-B14F-4D97-AF65-F5344CB8AC3E}">
        <p14:creationId xmlns:p14="http://schemas.microsoft.com/office/powerpoint/2010/main" val="360388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 sz="2800" dirty="0"/>
              <a:t>Restful vs Rest-</a:t>
            </a:r>
            <a:r>
              <a:rPr lang="en-US" sz="2800" dirty="0" err="1"/>
              <a:t>ish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FD0C13-121A-45E1-B8B1-452A8951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Useful vs. RESTful</a:t>
            </a:r>
          </a:p>
          <a:p>
            <a:r>
              <a:rPr lang="en-US" sz="2800" dirty="0"/>
              <a:t>Know Your Audience</a:t>
            </a:r>
          </a:p>
          <a:p>
            <a:r>
              <a:rPr lang="en-US" sz="2800" dirty="0"/>
              <a:t>Web API is 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42783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 sz="2400" dirty="0"/>
              <a:t>Web API </a:t>
            </a:r>
            <a:r>
              <a:rPr lang="en-US" sz="2400" dirty="0" err="1"/>
              <a:t>REqUests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4E152-E8A2-4131-918C-262B80D2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3979229" cy="3615267"/>
          </a:xfrm>
        </p:spPr>
        <p:txBody>
          <a:bodyPr/>
          <a:lstStyle/>
          <a:p>
            <a:r>
              <a:rPr lang="en-US" dirty="0"/>
              <a:t>URIs and Verbs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Controllers, Actions, Routes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Naming Conventions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HTTP Attributes</a:t>
            </a:r>
          </a:p>
          <a:p>
            <a:r>
              <a:rPr lang="en-US" dirty="0">
                <a:sym typeface="Wingdings" panose="05000000000000000000" pitchFamily="2" charset="2"/>
              </a:rPr>
              <a:t>Parameter Binding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BDBB40-802A-4DFA-BFE4-7AD7E8455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1744" y="685800"/>
            <a:ext cx="541370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FC9-1723-47D7-A0C8-415D595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Practical REST</a:t>
            </a:r>
            <a:br>
              <a:rPr lang="en-US" dirty="0"/>
            </a:br>
            <a:r>
              <a:rPr lang="en-US" sz="2400" dirty="0"/>
              <a:t>Web API </a:t>
            </a:r>
            <a:r>
              <a:rPr lang="en-US" sz="2400" dirty="0" err="1"/>
              <a:t>REsponses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0607B-0DFB-4BFA-B4B9-124B33D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POCO Results</a:t>
            </a:r>
          </a:p>
          <a:p>
            <a:r>
              <a:rPr lang="en-US" dirty="0" err="1"/>
              <a:t>IActionResult</a:t>
            </a:r>
            <a:endParaRPr lang="en-US" dirty="0"/>
          </a:p>
          <a:p>
            <a:pPr lvl="1"/>
            <a:r>
              <a:rPr lang="en-US" dirty="0"/>
              <a:t>Ok(), </a:t>
            </a:r>
            <a:r>
              <a:rPr lang="en-US" dirty="0" err="1"/>
              <a:t>NotFound</a:t>
            </a:r>
            <a:r>
              <a:rPr lang="en-US" dirty="0"/>
              <a:t>(), </a:t>
            </a:r>
            <a:r>
              <a:rPr lang="en-US" dirty="0" err="1"/>
              <a:t>BadRequest</a:t>
            </a:r>
            <a:r>
              <a:rPr lang="en-US" dirty="0"/>
              <a:t>(), </a:t>
            </a:r>
            <a:r>
              <a:rPr lang="en-US" dirty="0" err="1"/>
              <a:t>NoContent</a:t>
            </a:r>
            <a:r>
              <a:rPr lang="en-US" dirty="0"/>
              <a:t>(), etc.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try { } catch { }</a:t>
            </a:r>
          </a:p>
          <a:p>
            <a:pPr lvl="1"/>
            <a:r>
              <a:rPr lang="en-US" dirty="0"/>
              <a:t>Exception Filter Attributes</a:t>
            </a:r>
          </a:p>
          <a:p>
            <a:pPr lvl="1"/>
            <a:r>
              <a:rPr lang="en-US" dirty="0"/>
              <a:t>Secure Your Error Messages</a:t>
            </a:r>
          </a:p>
          <a:p>
            <a:r>
              <a:rPr lang="en-US" dirty="0"/>
              <a:t>Content Types</a:t>
            </a:r>
          </a:p>
          <a:p>
            <a:pPr lvl="1"/>
            <a:r>
              <a:rPr lang="en-US" dirty="0"/>
              <a:t>Content Negotiation</a:t>
            </a:r>
          </a:p>
          <a:p>
            <a:pPr lvl="1"/>
            <a:r>
              <a:rPr lang="en-US" dirty="0"/>
              <a:t>Media Type Formatters</a:t>
            </a:r>
          </a:p>
        </p:txBody>
      </p:sp>
    </p:spTree>
    <p:extLst>
      <p:ext uri="{BB962C8B-B14F-4D97-AF65-F5344CB8AC3E}">
        <p14:creationId xmlns:p14="http://schemas.microsoft.com/office/powerpoint/2010/main" val="416555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2993</TotalTime>
  <Words>550</Words>
  <Application>Microsoft Office PowerPoint</Application>
  <PresentationFormat>Widescreen</PresentationFormat>
  <Paragraphs>121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3</vt:lpstr>
      <vt:lpstr>Slice</vt:lpstr>
      <vt:lpstr>Building an API</vt:lpstr>
      <vt:lpstr>What is an API and Why do I want one?</vt:lpstr>
      <vt:lpstr>A brief history of APIs In the Microsoft Developer EcosysTem</vt:lpstr>
      <vt:lpstr>What is REST?</vt:lpstr>
      <vt:lpstr>What is RESTful?</vt:lpstr>
      <vt:lpstr>Rest over HTTp</vt:lpstr>
      <vt:lpstr>Practical REST Restful vs Rest-ish</vt:lpstr>
      <vt:lpstr>Practical REST Web API REqUests</vt:lpstr>
      <vt:lpstr>Practical REST Web API REsponses</vt:lpstr>
      <vt:lpstr>Practical REST Patching in Web API</vt:lpstr>
      <vt:lpstr>Practical REST Security and Authentication</vt:lpstr>
      <vt:lpstr>Practical REST changes and versioning</vt:lpstr>
      <vt:lpstr>Practical Rest Open Data Protocol (ODATA)</vt:lpstr>
      <vt:lpstr>Supporting Your API</vt:lpstr>
      <vt:lpstr>SHOW ME THE MONEY CODE!</vt:lpstr>
      <vt:lpstr>Limitations of REST and Web API</vt:lpstr>
      <vt:lpstr>Alternatives to REST</vt:lpstr>
      <vt:lpstr>Real-World Rest(ish) ApIs</vt:lpstr>
      <vt:lpstr>References and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API</dc:title>
  <dc:creator>Jay VanOrd</dc:creator>
  <cp:lastModifiedBy>Jay VanOrd</cp:lastModifiedBy>
  <cp:revision>12</cp:revision>
  <dcterms:created xsi:type="dcterms:W3CDTF">2017-11-04T21:45:35Z</dcterms:created>
  <dcterms:modified xsi:type="dcterms:W3CDTF">2017-11-14T23:26:13Z</dcterms:modified>
</cp:coreProperties>
</file>