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75" d="100"/>
          <a:sy n="75" d="100"/>
        </p:scale>
        <p:origin x="-64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B9AD-B36C-47C8-A915-85689EDC7940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50496" y="2206172"/>
            <a:ext cx="0" cy="3725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50496" y="5931505"/>
            <a:ext cx="67902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7079" y="5931505"/>
            <a:ext cx="229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Reaction</a:t>
            </a:r>
            <a:r>
              <a:rPr lang="en-US" b="1" dirty="0"/>
              <a:t> Coordinate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810489" y="3868783"/>
            <a:ext cx="91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Energy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2581729" y="2190768"/>
            <a:ext cx="6477000" cy="3393921"/>
          </a:xfrm>
          <a:custGeom>
            <a:avLst/>
            <a:gdLst>
              <a:gd name="connsiteX0" fmla="*/ 0 w 4406900"/>
              <a:gd name="connsiteY0" fmla="*/ 1027174 h 3393921"/>
              <a:gd name="connsiteX1" fmla="*/ 800100 w 4406900"/>
              <a:gd name="connsiteY1" fmla="*/ 1700274 h 3393921"/>
              <a:gd name="connsiteX2" fmla="*/ 1955800 w 4406900"/>
              <a:gd name="connsiteY2" fmla="*/ 23874 h 3393921"/>
              <a:gd name="connsiteX3" fmla="*/ 3238500 w 4406900"/>
              <a:gd name="connsiteY3" fmla="*/ 3186174 h 3393921"/>
              <a:gd name="connsiteX4" fmla="*/ 4406900 w 4406900"/>
              <a:gd name="connsiteY4" fmla="*/ 2830574 h 339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6900" h="3393921">
                <a:moveTo>
                  <a:pt x="0" y="1027174"/>
                </a:moveTo>
                <a:cubicBezTo>
                  <a:pt x="237066" y="1447332"/>
                  <a:pt x="474133" y="1867491"/>
                  <a:pt x="800100" y="1700274"/>
                </a:cubicBezTo>
                <a:cubicBezTo>
                  <a:pt x="1126067" y="1533057"/>
                  <a:pt x="1549400" y="-223776"/>
                  <a:pt x="1955800" y="23874"/>
                </a:cubicBezTo>
                <a:cubicBezTo>
                  <a:pt x="2362200" y="271524"/>
                  <a:pt x="2829983" y="2718391"/>
                  <a:pt x="3238500" y="3186174"/>
                </a:cubicBezTo>
                <a:cubicBezTo>
                  <a:pt x="3647017" y="3653957"/>
                  <a:pt x="4026958" y="3242265"/>
                  <a:pt x="4406900" y="283057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6207" y="4146247"/>
            <a:ext cx="688460" cy="37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+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6427" y="5584689"/>
            <a:ext cx="102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 + 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1769" y="2233100"/>
            <a:ext cx="688460" cy="37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‡</a:t>
            </a:r>
            <a:endParaRPr lang="en-US" b="1" baseline="30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27007" y="1866106"/>
            <a:ext cx="0" cy="25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5286" y="1866106"/>
            <a:ext cx="0" cy="259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31769" y="1989931"/>
            <a:ext cx="36618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8160" y="15880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δ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van Santen</dc:creator>
  <cp:lastModifiedBy>Jeffrey van Santen</cp:lastModifiedBy>
  <cp:revision>6</cp:revision>
  <dcterms:created xsi:type="dcterms:W3CDTF">2017-05-16T22:06:59Z</dcterms:created>
  <dcterms:modified xsi:type="dcterms:W3CDTF">2017-05-18T18:18:23Z</dcterms:modified>
</cp:coreProperties>
</file>