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28"/>
    <p:restoredTop sz="94631"/>
  </p:normalViewPr>
  <p:slideViewPr>
    <p:cSldViewPr snapToGrid="0" snapToObjects="1">
      <p:cViewPr>
        <p:scale>
          <a:sx n="80" d="100"/>
          <a:sy n="80" d="100"/>
        </p:scale>
        <p:origin x="8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B98E-168D-3F4C-B5C8-D65355F67B79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1AB41-D02D-1744-994A-49DB33B12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t="21395" r="23849" b="11318"/>
          <a:stretch/>
        </p:blipFill>
        <p:spPr>
          <a:xfrm>
            <a:off x="935660" y="935664"/>
            <a:ext cx="5975499" cy="46145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89513" y="3822404"/>
            <a:ext cx="556437" cy="271130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89513" y="4428461"/>
            <a:ext cx="3313812" cy="210524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35660" y="3242929"/>
            <a:ext cx="2053853" cy="32907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9616374">
            <a:off x="3683002" y="519301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Molecular Coordinate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875465">
            <a:off x="2442193" y="5419145"/>
            <a:ext cx="107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Energy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4258462">
            <a:off x="219580" y="4732213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Molecular Coordinate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Arc 26"/>
          <p:cNvSpPr/>
          <p:nvPr/>
        </p:nvSpPr>
        <p:spPr>
          <a:xfrm rot="11187911" flipV="1">
            <a:off x="3975300" y="2708018"/>
            <a:ext cx="1185863" cy="1155549"/>
          </a:xfrm>
          <a:prstGeom prst="arc">
            <a:avLst>
              <a:gd name="adj1" fmla="val 15377909"/>
              <a:gd name="adj2" fmla="val 21376416"/>
            </a:avLst>
          </a:prstGeom>
          <a:ln w="31750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 rot="8336291">
            <a:off x="2351551" y="3200327"/>
            <a:ext cx="1185863" cy="928688"/>
          </a:xfrm>
          <a:prstGeom prst="arc">
            <a:avLst>
              <a:gd name="adj1" fmla="val 13902605"/>
              <a:gd name="adj2" fmla="val 21376416"/>
            </a:avLst>
          </a:prstGeom>
          <a:ln w="31750">
            <a:solidFill>
              <a:schemeClr val="tx1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772311" y="3695825"/>
            <a:ext cx="4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52757" y="2753753"/>
            <a:ext cx="4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66468" y="2824127"/>
            <a:ext cx="603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15297" y="4995524"/>
            <a:ext cx="3929016" cy="510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698523" y="1419107"/>
            <a:ext cx="16774" cy="362024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200000">
            <a:off x="6629166" y="2610614"/>
            <a:ext cx="169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Energy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28549" y="5008344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Reaction Coordinate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7779530" y="1870094"/>
            <a:ext cx="3322536" cy="2690647"/>
          </a:xfrm>
          <a:custGeom>
            <a:avLst/>
            <a:gdLst>
              <a:gd name="connsiteX0" fmla="*/ 0 w 2775285"/>
              <a:gd name="connsiteY0" fmla="*/ 968532 h 2247474"/>
              <a:gd name="connsiteX1" fmla="*/ 625643 w 2775285"/>
              <a:gd name="connsiteY1" fmla="*/ 1481879 h 2247474"/>
              <a:gd name="connsiteX2" fmla="*/ 1315453 w 2775285"/>
              <a:gd name="connsiteY2" fmla="*/ 6006 h 2247474"/>
              <a:gd name="connsiteX3" fmla="*/ 2133600 w 2775285"/>
              <a:gd name="connsiteY3" fmla="*/ 2139606 h 2247474"/>
              <a:gd name="connsiteX4" fmla="*/ 2775285 w 2775285"/>
              <a:gd name="connsiteY4" fmla="*/ 1738553 h 224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5285" h="2247474">
                <a:moveTo>
                  <a:pt x="0" y="968532"/>
                </a:moveTo>
                <a:cubicBezTo>
                  <a:pt x="203200" y="1305416"/>
                  <a:pt x="406401" y="1642300"/>
                  <a:pt x="625643" y="1481879"/>
                </a:cubicBezTo>
                <a:cubicBezTo>
                  <a:pt x="844885" y="1321458"/>
                  <a:pt x="1064127" y="-103615"/>
                  <a:pt x="1315453" y="6006"/>
                </a:cubicBezTo>
                <a:cubicBezTo>
                  <a:pt x="1566779" y="115627"/>
                  <a:pt x="1890295" y="1850848"/>
                  <a:pt x="2133600" y="2139606"/>
                </a:cubicBezTo>
                <a:cubicBezTo>
                  <a:pt x="2376905" y="2428364"/>
                  <a:pt x="2576095" y="2083458"/>
                  <a:pt x="2775285" y="173855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167895" y="3242929"/>
            <a:ext cx="5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17231" y="1438914"/>
            <a:ext cx="5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373685" y="4085635"/>
            <a:ext cx="562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376441" y="3704594"/>
            <a:ext cx="150943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927584" y="4560741"/>
            <a:ext cx="170155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304421" y="1948703"/>
            <a:ext cx="0" cy="17558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504947" y="3747285"/>
            <a:ext cx="0" cy="8134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45567" y="3120490"/>
            <a:ext cx="812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𝚫G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‡</a:t>
            </a:r>
            <a:endParaRPr lang="en-US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16715" y="3984190"/>
            <a:ext cx="62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𝚫G</a:t>
            </a:r>
            <a:endParaRPr lang="en-US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van Santen</dc:creator>
  <cp:lastModifiedBy>Jeffrey van Santen</cp:lastModifiedBy>
  <cp:revision>5</cp:revision>
  <dcterms:created xsi:type="dcterms:W3CDTF">2017-04-28T03:18:47Z</dcterms:created>
  <dcterms:modified xsi:type="dcterms:W3CDTF">2017-04-28T03:52:48Z</dcterms:modified>
</cp:coreProperties>
</file>