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>
        <p:scale>
          <a:sx n="66" d="100"/>
          <a:sy n="66" d="100"/>
        </p:scale>
        <p:origin x="-61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3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8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3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5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B9AD-B36C-47C8-A915-85689EDC7940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B3AE2-849B-4E39-A9DD-C50E03A63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450496" y="2206172"/>
            <a:ext cx="0" cy="3725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50496" y="5931505"/>
            <a:ext cx="945121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30697" y="5948335"/>
            <a:ext cx="257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Reaction</a:t>
            </a:r>
            <a:r>
              <a:rPr lang="en-US" sz="2000" b="1" dirty="0"/>
              <a:t> Coordinate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592449" y="3838005"/>
            <a:ext cx="1225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</a:t>
            </a:r>
            <a:endParaRPr lang="en-US" sz="2000" b="1" dirty="0"/>
          </a:p>
        </p:txBody>
      </p:sp>
      <p:sp>
        <p:nvSpPr>
          <p:cNvPr id="10" name="Freeform: Shape 9"/>
          <p:cNvSpPr/>
          <p:nvPr/>
        </p:nvSpPr>
        <p:spPr>
          <a:xfrm>
            <a:off x="2668814" y="2360566"/>
            <a:ext cx="9044939" cy="3281042"/>
          </a:xfrm>
          <a:custGeom>
            <a:avLst/>
            <a:gdLst>
              <a:gd name="connsiteX0" fmla="*/ 0 w 4406900"/>
              <a:gd name="connsiteY0" fmla="*/ 1027174 h 3393921"/>
              <a:gd name="connsiteX1" fmla="*/ 800100 w 4406900"/>
              <a:gd name="connsiteY1" fmla="*/ 1700274 h 3393921"/>
              <a:gd name="connsiteX2" fmla="*/ 1955800 w 4406900"/>
              <a:gd name="connsiteY2" fmla="*/ 23874 h 3393921"/>
              <a:gd name="connsiteX3" fmla="*/ 3238500 w 4406900"/>
              <a:gd name="connsiteY3" fmla="*/ 3186174 h 3393921"/>
              <a:gd name="connsiteX4" fmla="*/ 4406900 w 4406900"/>
              <a:gd name="connsiteY4" fmla="*/ 2830574 h 3393921"/>
              <a:gd name="connsiteX0" fmla="*/ 0 w 4406900"/>
              <a:gd name="connsiteY0" fmla="*/ 1027761 h 3394508"/>
              <a:gd name="connsiteX1" fmla="*/ 198743 w 4406900"/>
              <a:gd name="connsiteY1" fmla="*/ 1312603 h 3394508"/>
              <a:gd name="connsiteX2" fmla="*/ 800100 w 4406900"/>
              <a:gd name="connsiteY2" fmla="*/ 1700861 h 3394508"/>
              <a:gd name="connsiteX3" fmla="*/ 1955800 w 4406900"/>
              <a:gd name="connsiteY3" fmla="*/ 24461 h 3394508"/>
              <a:gd name="connsiteX4" fmla="*/ 3238500 w 4406900"/>
              <a:gd name="connsiteY4" fmla="*/ 3186761 h 3394508"/>
              <a:gd name="connsiteX5" fmla="*/ 4406900 w 4406900"/>
              <a:gd name="connsiteY5" fmla="*/ 2831161 h 3394508"/>
              <a:gd name="connsiteX0" fmla="*/ 0 w 5137680"/>
              <a:gd name="connsiteY0" fmla="*/ 1303533 h 3394508"/>
              <a:gd name="connsiteX1" fmla="*/ 929523 w 5137680"/>
              <a:gd name="connsiteY1" fmla="*/ 1312603 h 3394508"/>
              <a:gd name="connsiteX2" fmla="*/ 1530880 w 5137680"/>
              <a:gd name="connsiteY2" fmla="*/ 1700861 h 3394508"/>
              <a:gd name="connsiteX3" fmla="*/ 2686580 w 5137680"/>
              <a:gd name="connsiteY3" fmla="*/ 24461 h 3394508"/>
              <a:gd name="connsiteX4" fmla="*/ 3969280 w 5137680"/>
              <a:gd name="connsiteY4" fmla="*/ 3186761 h 3394508"/>
              <a:gd name="connsiteX5" fmla="*/ 5137680 w 5137680"/>
              <a:gd name="connsiteY5" fmla="*/ 2831161 h 3394508"/>
              <a:gd name="connsiteX0" fmla="*/ 0 w 5246309"/>
              <a:gd name="connsiteY0" fmla="*/ 708447 h 3394508"/>
              <a:gd name="connsiteX1" fmla="*/ 1038152 w 5246309"/>
              <a:gd name="connsiteY1" fmla="*/ 1312603 h 3394508"/>
              <a:gd name="connsiteX2" fmla="*/ 1639509 w 5246309"/>
              <a:gd name="connsiteY2" fmla="*/ 1700861 h 3394508"/>
              <a:gd name="connsiteX3" fmla="*/ 2795209 w 5246309"/>
              <a:gd name="connsiteY3" fmla="*/ 24461 h 3394508"/>
              <a:gd name="connsiteX4" fmla="*/ 4077909 w 5246309"/>
              <a:gd name="connsiteY4" fmla="*/ 3186761 h 3394508"/>
              <a:gd name="connsiteX5" fmla="*/ 5246309 w 5246309"/>
              <a:gd name="connsiteY5" fmla="*/ 2831161 h 3394508"/>
              <a:gd name="connsiteX0" fmla="*/ 0 w 5246309"/>
              <a:gd name="connsiteY0" fmla="*/ 707420 h 3393481"/>
              <a:gd name="connsiteX1" fmla="*/ 801142 w 5246309"/>
              <a:gd name="connsiteY1" fmla="*/ 803576 h 3393481"/>
              <a:gd name="connsiteX2" fmla="*/ 1639509 w 5246309"/>
              <a:gd name="connsiteY2" fmla="*/ 1699834 h 3393481"/>
              <a:gd name="connsiteX3" fmla="*/ 2795209 w 5246309"/>
              <a:gd name="connsiteY3" fmla="*/ 23434 h 3393481"/>
              <a:gd name="connsiteX4" fmla="*/ 4077909 w 5246309"/>
              <a:gd name="connsiteY4" fmla="*/ 3185734 h 3393481"/>
              <a:gd name="connsiteX5" fmla="*/ 5246309 w 5246309"/>
              <a:gd name="connsiteY5" fmla="*/ 2830134 h 3393481"/>
              <a:gd name="connsiteX0" fmla="*/ 0 w 5246309"/>
              <a:gd name="connsiteY0" fmla="*/ 707420 h 3393481"/>
              <a:gd name="connsiteX1" fmla="*/ 801142 w 5246309"/>
              <a:gd name="connsiteY1" fmla="*/ 803576 h 3393481"/>
              <a:gd name="connsiteX2" fmla="*/ 1639509 w 5246309"/>
              <a:gd name="connsiteY2" fmla="*/ 1699834 h 3393481"/>
              <a:gd name="connsiteX3" fmla="*/ 2795209 w 5246309"/>
              <a:gd name="connsiteY3" fmla="*/ 23434 h 3393481"/>
              <a:gd name="connsiteX4" fmla="*/ 4077909 w 5246309"/>
              <a:gd name="connsiteY4" fmla="*/ 3185734 h 3393481"/>
              <a:gd name="connsiteX5" fmla="*/ 5246309 w 5246309"/>
              <a:gd name="connsiteY5" fmla="*/ 2830134 h 3393481"/>
              <a:gd name="connsiteX0" fmla="*/ 0 w 5246309"/>
              <a:gd name="connsiteY0" fmla="*/ 707761 h 3393822"/>
              <a:gd name="connsiteX1" fmla="*/ 741889 w 5246309"/>
              <a:gd name="connsiteY1" fmla="*/ 978089 h 3393822"/>
              <a:gd name="connsiteX2" fmla="*/ 1639509 w 5246309"/>
              <a:gd name="connsiteY2" fmla="*/ 1700175 h 3393822"/>
              <a:gd name="connsiteX3" fmla="*/ 2795209 w 5246309"/>
              <a:gd name="connsiteY3" fmla="*/ 23775 h 3393822"/>
              <a:gd name="connsiteX4" fmla="*/ 4077909 w 5246309"/>
              <a:gd name="connsiteY4" fmla="*/ 3186075 h 3393822"/>
              <a:gd name="connsiteX5" fmla="*/ 5246309 w 5246309"/>
              <a:gd name="connsiteY5" fmla="*/ 2830475 h 3393822"/>
              <a:gd name="connsiteX0" fmla="*/ 0 w 5246309"/>
              <a:gd name="connsiteY0" fmla="*/ 707363 h 3393424"/>
              <a:gd name="connsiteX1" fmla="*/ 1048026 w 5246309"/>
              <a:gd name="connsiteY1" fmla="*/ 774491 h 3393424"/>
              <a:gd name="connsiteX2" fmla="*/ 1639509 w 5246309"/>
              <a:gd name="connsiteY2" fmla="*/ 1699777 h 3393424"/>
              <a:gd name="connsiteX3" fmla="*/ 2795209 w 5246309"/>
              <a:gd name="connsiteY3" fmla="*/ 23377 h 3393424"/>
              <a:gd name="connsiteX4" fmla="*/ 4077909 w 5246309"/>
              <a:gd name="connsiteY4" fmla="*/ 3185677 h 3393424"/>
              <a:gd name="connsiteX5" fmla="*/ 5246309 w 5246309"/>
              <a:gd name="connsiteY5" fmla="*/ 2830077 h 3393424"/>
              <a:gd name="connsiteX0" fmla="*/ 0 w 5414190"/>
              <a:gd name="connsiteY0" fmla="*/ 707363 h 3287776"/>
              <a:gd name="connsiteX1" fmla="*/ 1048026 w 5414190"/>
              <a:gd name="connsiteY1" fmla="*/ 774491 h 3287776"/>
              <a:gd name="connsiteX2" fmla="*/ 1639509 w 5414190"/>
              <a:gd name="connsiteY2" fmla="*/ 1699777 h 3287776"/>
              <a:gd name="connsiteX3" fmla="*/ 2795209 w 5414190"/>
              <a:gd name="connsiteY3" fmla="*/ 23377 h 3287776"/>
              <a:gd name="connsiteX4" fmla="*/ 4077909 w 5414190"/>
              <a:gd name="connsiteY4" fmla="*/ 3185677 h 3287776"/>
              <a:gd name="connsiteX5" fmla="*/ 5414190 w 5414190"/>
              <a:gd name="connsiteY5" fmla="*/ 1973734 h 3287776"/>
              <a:gd name="connsiteX0" fmla="*/ 0 w 5454253"/>
              <a:gd name="connsiteY0" fmla="*/ 707363 h 3287776"/>
              <a:gd name="connsiteX1" fmla="*/ 1048026 w 5454253"/>
              <a:gd name="connsiteY1" fmla="*/ 774491 h 3287776"/>
              <a:gd name="connsiteX2" fmla="*/ 1639509 w 5454253"/>
              <a:gd name="connsiteY2" fmla="*/ 1699777 h 3287776"/>
              <a:gd name="connsiteX3" fmla="*/ 2795209 w 5454253"/>
              <a:gd name="connsiteY3" fmla="*/ 23377 h 3287776"/>
              <a:gd name="connsiteX4" fmla="*/ 4077909 w 5454253"/>
              <a:gd name="connsiteY4" fmla="*/ 3185677 h 3287776"/>
              <a:gd name="connsiteX5" fmla="*/ 5414190 w 5454253"/>
              <a:gd name="connsiteY5" fmla="*/ 1973734 h 3287776"/>
              <a:gd name="connsiteX6" fmla="*/ 5096944 w 5454253"/>
              <a:gd name="connsiteY6" fmla="*/ 2472662 h 3287776"/>
              <a:gd name="connsiteX0" fmla="*/ 0 w 6148605"/>
              <a:gd name="connsiteY0" fmla="*/ 707363 h 3287776"/>
              <a:gd name="connsiteX1" fmla="*/ 1048026 w 6148605"/>
              <a:gd name="connsiteY1" fmla="*/ 774491 h 3287776"/>
              <a:gd name="connsiteX2" fmla="*/ 1639509 w 6148605"/>
              <a:gd name="connsiteY2" fmla="*/ 1699777 h 3287776"/>
              <a:gd name="connsiteX3" fmla="*/ 2795209 w 6148605"/>
              <a:gd name="connsiteY3" fmla="*/ 23377 h 3287776"/>
              <a:gd name="connsiteX4" fmla="*/ 4077909 w 6148605"/>
              <a:gd name="connsiteY4" fmla="*/ 3185677 h 3287776"/>
              <a:gd name="connsiteX5" fmla="*/ 5414190 w 6148605"/>
              <a:gd name="connsiteY5" fmla="*/ 1973734 h 3287776"/>
              <a:gd name="connsiteX6" fmla="*/ 6143737 w 6148605"/>
              <a:gd name="connsiteY6" fmla="*/ 2008205 h 3287776"/>
              <a:gd name="connsiteX0" fmla="*/ 0 w 6148605"/>
              <a:gd name="connsiteY0" fmla="*/ 707363 h 3287776"/>
              <a:gd name="connsiteX1" fmla="*/ 1048026 w 6148605"/>
              <a:gd name="connsiteY1" fmla="*/ 774491 h 3287776"/>
              <a:gd name="connsiteX2" fmla="*/ 1639509 w 6148605"/>
              <a:gd name="connsiteY2" fmla="*/ 1699777 h 3287776"/>
              <a:gd name="connsiteX3" fmla="*/ 2795209 w 6148605"/>
              <a:gd name="connsiteY3" fmla="*/ 23377 h 3287776"/>
              <a:gd name="connsiteX4" fmla="*/ 4077909 w 6148605"/>
              <a:gd name="connsiteY4" fmla="*/ 3185677 h 3287776"/>
              <a:gd name="connsiteX5" fmla="*/ 5414190 w 6148605"/>
              <a:gd name="connsiteY5" fmla="*/ 1973734 h 3287776"/>
              <a:gd name="connsiteX6" fmla="*/ 6143737 w 6148605"/>
              <a:gd name="connsiteY6" fmla="*/ 1979176 h 3287776"/>
              <a:gd name="connsiteX0" fmla="*/ 0 w 5933642"/>
              <a:gd name="connsiteY0" fmla="*/ 707363 h 3287776"/>
              <a:gd name="connsiteX1" fmla="*/ 1048026 w 5933642"/>
              <a:gd name="connsiteY1" fmla="*/ 774491 h 3287776"/>
              <a:gd name="connsiteX2" fmla="*/ 1639509 w 5933642"/>
              <a:gd name="connsiteY2" fmla="*/ 1699777 h 3287776"/>
              <a:gd name="connsiteX3" fmla="*/ 2795209 w 5933642"/>
              <a:gd name="connsiteY3" fmla="*/ 23377 h 3287776"/>
              <a:gd name="connsiteX4" fmla="*/ 4077909 w 5933642"/>
              <a:gd name="connsiteY4" fmla="*/ 3185677 h 3287776"/>
              <a:gd name="connsiteX5" fmla="*/ 5414190 w 5933642"/>
              <a:gd name="connsiteY5" fmla="*/ 1973734 h 3287776"/>
              <a:gd name="connsiteX6" fmla="*/ 5926478 w 5933642"/>
              <a:gd name="connsiteY6" fmla="*/ 1848547 h 3287776"/>
              <a:gd name="connsiteX0" fmla="*/ 0 w 5926478"/>
              <a:gd name="connsiteY0" fmla="*/ 707363 h 3287776"/>
              <a:gd name="connsiteX1" fmla="*/ 1048026 w 5926478"/>
              <a:gd name="connsiteY1" fmla="*/ 774491 h 3287776"/>
              <a:gd name="connsiteX2" fmla="*/ 1639509 w 5926478"/>
              <a:gd name="connsiteY2" fmla="*/ 1699777 h 3287776"/>
              <a:gd name="connsiteX3" fmla="*/ 2795209 w 5926478"/>
              <a:gd name="connsiteY3" fmla="*/ 23377 h 3287776"/>
              <a:gd name="connsiteX4" fmla="*/ 4077909 w 5926478"/>
              <a:gd name="connsiteY4" fmla="*/ 3185677 h 3287776"/>
              <a:gd name="connsiteX5" fmla="*/ 5414190 w 5926478"/>
              <a:gd name="connsiteY5" fmla="*/ 1973734 h 3287776"/>
              <a:gd name="connsiteX6" fmla="*/ 5926478 w 5926478"/>
              <a:gd name="connsiteY6" fmla="*/ 1848547 h 3287776"/>
              <a:gd name="connsiteX0" fmla="*/ 0 w 6143737"/>
              <a:gd name="connsiteY0" fmla="*/ 707363 h 3287776"/>
              <a:gd name="connsiteX1" fmla="*/ 1048026 w 6143737"/>
              <a:gd name="connsiteY1" fmla="*/ 774491 h 3287776"/>
              <a:gd name="connsiteX2" fmla="*/ 1639509 w 6143737"/>
              <a:gd name="connsiteY2" fmla="*/ 1699777 h 3287776"/>
              <a:gd name="connsiteX3" fmla="*/ 2795209 w 6143737"/>
              <a:gd name="connsiteY3" fmla="*/ 23377 h 3287776"/>
              <a:gd name="connsiteX4" fmla="*/ 4077909 w 6143737"/>
              <a:gd name="connsiteY4" fmla="*/ 3185677 h 3287776"/>
              <a:gd name="connsiteX5" fmla="*/ 5414190 w 6143737"/>
              <a:gd name="connsiteY5" fmla="*/ 1973734 h 3287776"/>
              <a:gd name="connsiteX6" fmla="*/ 6143737 w 6143737"/>
              <a:gd name="connsiteY6" fmla="*/ 1805005 h 3287776"/>
              <a:gd name="connsiteX0" fmla="*/ 0 w 6143737"/>
              <a:gd name="connsiteY0" fmla="*/ 707363 h 3287776"/>
              <a:gd name="connsiteX1" fmla="*/ 1048026 w 6143737"/>
              <a:gd name="connsiteY1" fmla="*/ 774491 h 3287776"/>
              <a:gd name="connsiteX2" fmla="*/ 1639509 w 6143737"/>
              <a:gd name="connsiteY2" fmla="*/ 1699777 h 3287776"/>
              <a:gd name="connsiteX3" fmla="*/ 2795209 w 6143737"/>
              <a:gd name="connsiteY3" fmla="*/ 23377 h 3287776"/>
              <a:gd name="connsiteX4" fmla="*/ 4077909 w 6143737"/>
              <a:gd name="connsiteY4" fmla="*/ 3185677 h 3287776"/>
              <a:gd name="connsiteX5" fmla="*/ 5285809 w 6143737"/>
              <a:gd name="connsiteY5" fmla="*/ 1973734 h 3287776"/>
              <a:gd name="connsiteX6" fmla="*/ 6143737 w 6143737"/>
              <a:gd name="connsiteY6" fmla="*/ 1805005 h 3287776"/>
              <a:gd name="connsiteX0" fmla="*/ 0 w 6143737"/>
              <a:gd name="connsiteY0" fmla="*/ 707363 h 3289616"/>
              <a:gd name="connsiteX1" fmla="*/ 1048026 w 6143737"/>
              <a:gd name="connsiteY1" fmla="*/ 774491 h 3289616"/>
              <a:gd name="connsiteX2" fmla="*/ 1639509 w 6143737"/>
              <a:gd name="connsiteY2" fmla="*/ 1699777 h 3289616"/>
              <a:gd name="connsiteX3" fmla="*/ 2795209 w 6143737"/>
              <a:gd name="connsiteY3" fmla="*/ 23377 h 3289616"/>
              <a:gd name="connsiteX4" fmla="*/ 4077909 w 6143737"/>
              <a:gd name="connsiteY4" fmla="*/ 3185677 h 3289616"/>
              <a:gd name="connsiteX5" fmla="*/ 5335187 w 6143737"/>
              <a:gd name="connsiteY5" fmla="*/ 2002762 h 3289616"/>
              <a:gd name="connsiteX6" fmla="*/ 6143737 w 6143737"/>
              <a:gd name="connsiteY6" fmla="*/ 1805005 h 3289616"/>
              <a:gd name="connsiteX0" fmla="*/ 0 w 6143737"/>
              <a:gd name="connsiteY0" fmla="*/ 707363 h 3307033"/>
              <a:gd name="connsiteX1" fmla="*/ 1048026 w 6143737"/>
              <a:gd name="connsiteY1" fmla="*/ 774491 h 3307033"/>
              <a:gd name="connsiteX2" fmla="*/ 1639509 w 6143737"/>
              <a:gd name="connsiteY2" fmla="*/ 1699777 h 3307033"/>
              <a:gd name="connsiteX3" fmla="*/ 2795209 w 6143737"/>
              <a:gd name="connsiteY3" fmla="*/ 23377 h 3307033"/>
              <a:gd name="connsiteX4" fmla="*/ 4077909 w 6143737"/>
              <a:gd name="connsiteY4" fmla="*/ 3185677 h 3307033"/>
              <a:gd name="connsiteX5" fmla="*/ 5236434 w 6143737"/>
              <a:gd name="connsiteY5" fmla="*/ 2234990 h 3307033"/>
              <a:gd name="connsiteX6" fmla="*/ 6143737 w 6143737"/>
              <a:gd name="connsiteY6" fmla="*/ 1805005 h 3307033"/>
              <a:gd name="connsiteX0" fmla="*/ 0 w 6143737"/>
              <a:gd name="connsiteY0" fmla="*/ 707363 h 3281013"/>
              <a:gd name="connsiteX1" fmla="*/ 1048026 w 6143737"/>
              <a:gd name="connsiteY1" fmla="*/ 774491 h 3281013"/>
              <a:gd name="connsiteX2" fmla="*/ 1639509 w 6143737"/>
              <a:gd name="connsiteY2" fmla="*/ 1699777 h 3281013"/>
              <a:gd name="connsiteX3" fmla="*/ 2795209 w 6143737"/>
              <a:gd name="connsiteY3" fmla="*/ 23377 h 3281013"/>
              <a:gd name="connsiteX4" fmla="*/ 4077909 w 6143737"/>
              <a:gd name="connsiteY4" fmla="*/ 3185677 h 3281013"/>
              <a:gd name="connsiteX5" fmla="*/ 5256185 w 6143737"/>
              <a:gd name="connsiteY5" fmla="*/ 1857619 h 3281013"/>
              <a:gd name="connsiteX6" fmla="*/ 6143737 w 6143737"/>
              <a:gd name="connsiteY6" fmla="*/ 1805005 h 3281013"/>
              <a:gd name="connsiteX0" fmla="*/ 0 w 6154106"/>
              <a:gd name="connsiteY0" fmla="*/ 707363 h 3281013"/>
              <a:gd name="connsiteX1" fmla="*/ 1048026 w 6154106"/>
              <a:gd name="connsiteY1" fmla="*/ 774491 h 3281013"/>
              <a:gd name="connsiteX2" fmla="*/ 1639509 w 6154106"/>
              <a:gd name="connsiteY2" fmla="*/ 1699777 h 3281013"/>
              <a:gd name="connsiteX3" fmla="*/ 2795209 w 6154106"/>
              <a:gd name="connsiteY3" fmla="*/ 23377 h 3281013"/>
              <a:gd name="connsiteX4" fmla="*/ 4077909 w 6154106"/>
              <a:gd name="connsiteY4" fmla="*/ 3185677 h 3281013"/>
              <a:gd name="connsiteX5" fmla="*/ 5256185 w 6154106"/>
              <a:gd name="connsiteY5" fmla="*/ 1857619 h 3281013"/>
              <a:gd name="connsiteX6" fmla="*/ 6154106 w 6154106"/>
              <a:gd name="connsiteY6" fmla="*/ 1751665 h 3281013"/>
              <a:gd name="connsiteX0" fmla="*/ 0 w 6154106"/>
              <a:gd name="connsiteY0" fmla="*/ 707363 h 3281013"/>
              <a:gd name="connsiteX1" fmla="*/ 1048026 w 6154106"/>
              <a:gd name="connsiteY1" fmla="*/ 774491 h 3281013"/>
              <a:gd name="connsiteX2" fmla="*/ 1639509 w 6154106"/>
              <a:gd name="connsiteY2" fmla="*/ 1699777 h 3281013"/>
              <a:gd name="connsiteX3" fmla="*/ 2795209 w 6154106"/>
              <a:gd name="connsiteY3" fmla="*/ 23377 h 3281013"/>
              <a:gd name="connsiteX4" fmla="*/ 4077909 w 6154106"/>
              <a:gd name="connsiteY4" fmla="*/ 3185677 h 3281013"/>
              <a:gd name="connsiteX5" fmla="*/ 5256185 w 6154106"/>
              <a:gd name="connsiteY5" fmla="*/ 1857619 h 3281013"/>
              <a:gd name="connsiteX6" fmla="*/ 6154106 w 6154106"/>
              <a:gd name="connsiteY6" fmla="*/ 1751665 h 3281013"/>
              <a:gd name="connsiteX0" fmla="*/ 0 w 6154106"/>
              <a:gd name="connsiteY0" fmla="*/ 707363 h 3281013"/>
              <a:gd name="connsiteX1" fmla="*/ 1048026 w 6154106"/>
              <a:gd name="connsiteY1" fmla="*/ 774491 h 3281013"/>
              <a:gd name="connsiteX2" fmla="*/ 1639509 w 6154106"/>
              <a:gd name="connsiteY2" fmla="*/ 1699777 h 3281013"/>
              <a:gd name="connsiteX3" fmla="*/ 2795209 w 6154106"/>
              <a:gd name="connsiteY3" fmla="*/ 23377 h 3281013"/>
              <a:gd name="connsiteX4" fmla="*/ 4077909 w 6154106"/>
              <a:gd name="connsiteY4" fmla="*/ 3185677 h 3281013"/>
              <a:gd name="connsiteX5" fmla="*/ 5256185 w 6154106"/>
              <a:gd name="connsiteY5" fmla="*/ 1857619 h 3281013"/>
              <a:gd name="connsiteX6" fmla="*/ 6154106 w 6154106"/>
              <a:gd name="connsiteY6" fmla="*/ 1751665 h 3281013"/>
              <a:gd name="connsiteX0" fmla="*/ 0 w 6154106"/>
              <a:gd name="connsiteY0" fmla="*/ 707392 h 3281042"/>
              <a:gd name="connsiteX1" fmla="*/ 996180 w 6154106"/>
              <a:gd name="connsiteY1" fmla="*/ 789760 h 3281042"/>
              <a:gd name="connsiteX2" fmla="*/ 1639509 w 6154106"/>
              <a:gd name="connsiteY2" fmla="*/ 1699806 h 3281042"/>
              <a:gd name="connsiteX3" fmla="*/ 2795209 w 6154106"/>
              <a:gd name="connsiteY3" fmla="*/ 23406 h 3281042"/>
              <a:gd name="connsiteX4" fmla="*/ 4077909 w 6154106"/>
              <a:gd name="connsiteY4" fmla="*/ 3185706 h 3281042"/>
              <a:gd name="connsiteX5" fmla="*/ 5256185 w 6154106"/>
              <a:gd name="connsiteY5" fmla="*/ 1857648 h 3281042"/>
              <a:gd name="connsiteX6" fmla="*/ 6154106 w 6154106"/>
              <a:gd name="connsiteY6" fmla="*/ 1751694 h 3281042"/>
              <a:gd name="connsiteX0" fmla="*/ 0 w 6154106"/>
              <a:gd name="connsiteY0" fmla="*/ 707392 h 3281042"/>
              <a:gd name="connsiteX1" fmla="*/ 996180 w 6154106"/>
              <a:gd name="connsiteY1" fmla="*/ 789760 h 3281042"/>
              <a:gd name="connsiteX2" fmla="*/ 1639509 w 6154106"/>
              <a:gd name="connsiteY2" fmla="*/ 1699806 h 3281042"/>
              <a:gd name="connsiteX3" fmla="*/ 2795209 w 6154106"/>
              <a:gd name="connsiteY3" fmla="*/ 23406 h 3281042"/>
              <a:gd name="connsiteX4" fmla="*/ 4077909 w 6154106"/>
              <a:gd name="connsiteY4" fmla="*/ 3185706 h 3281042"/>
              <a:gd name="connsiteX5" fmla="*/ 5256185 w 6154106"/>
              <a:gd name="connsiteY5" fmla="*/ 1857648 h 3281042"/>
              <a:gd name="connsiteX6" fmla="*/ 6154106 w 6154106"/>
              <a:gd name="connsiteY6" fmla="*/ 1751694 h 3281042"/>
              <a:gd name="connsiteX0" fmla="*/ 0 w 6154106"/>
              <a:gd name="connsiteY0" fmla="*/ 707392 h 3281042"/>
              <a:gd name="connsiteX1" fmla="*/ 996180 w 6154106"/>
              <a:gd name="connsiteY1" fmla="*/ 789760 h 3281042"/>
              <a:gd name="connsiteX2" fmla="*/ 1639509 w 6154106"/>
              <a:gd name="connsiteY2" fmla="*/ 1699806 h 3281042"/>
              <a:gd name="connsiteX3" fmla="*/ 2795209 w 6154106"/>
              <a:gd name="connsiteY3" fmla="*/ 23406 h 3281042"/>
              <a:gd name="connsiteX4" fmla="*/ 4077909 w 6154106"/>
              <a:gd name="connsiteY4" fmla="*/ 3185706 h 3281042"/>
              <a:gd name="connsiteX5" fmla="*/ 5256185 w 6154106"/>
              <a:gd name="connsiteY5" fmla="*/ 1857648 h 3281042"/>
              <a:gd name="connsiteX6" fmla="*/ 6154106 w 6154106"/>
              <a:gd name="connsiteY6" fmla="*/ 1751694 h 3281042"/>
              <a:gd name="connsiteX0" fmla="*/ 0 w 6154106"/>
              <a:gd name="connsiteY0" fmla="*/ 707392 h 3281042"/>
              <a:gd name="connsiteX1" fmla="*/ 996180 w 6154106"/>
              <a:gd name="connsiteY1" fmla="*/ 789760 h 3281042"/>
              <a:gd name="connsiteX2" fmla="*/ 1639509 w 6154106"/>
              <a:gd name="connsiteY2" fmla="*/ 1699806 h 3281042"/>
              <a:gd name="connsiteX3" fmla="*/ 2795209 w 6154106"/>
              <a:gd name="connsiteY3" fmla="*/ 23406 h 3281042"/>
              <a:gd name="connsiteX4" fmla="*/ 4077909 w 6154106"/>
              <a:gd name="connsiteY4" fmla="*/ 3185706 h 3281042"/>
              <a:gd name="connsiteX5" fmla="*/ 5256185 w 6154106"/>
              <a:gd name="connsiteY5" fmla="*/ 1857648 h 3281042"/>
              <a:gd name="connsiteX6" fmla="*/ 6154106 w 6154106"/>
              <a:gd name="connsiteY6" fmla="*/ 1751694 h 3281042"/>
              <a:gd name="connsiteX0" fmla="*/ 0 w 6154106"/>
              <a:gd name="connsiteY0" fmla="*/ 707392 h 3281042"/>
              <a:gd name="connsiteX1" fmla="*/ 996180 w 6154106"/>
              <a:gd name="connsiteY1" fmla="*/ 789760 h 3281042"/>
              <a:gd name="connsiteX2" fmla="*/ 1639509 w 6154106"/>
              <a:gd name="connsiteY2" fmla="*/ 1699806 h 3281042"/>
              <a:gd name="connsiteX3" fmla="*/ 2795209 w 6154106"/>
              <a:gd name="connsiteY3" fmla="*/ 23406 h 3281042"/>
              <a:gd name="connsiteX4" fmla="*/ 4077909 w 6154106"/>
              <a:gd name="connsiteY4" fmla="*/ 3185706 h 3281042"/>
              <a:gd name="connsiteX5" fmla="*/ 5256185 w 6154106"/>
              <a:gd name="connsiteY5" fmla="*/ 1857648 h 3281042"/>
              <a:gd name="connsiteX6" fmla="*/ 6154106 w 6154106"/>
              <a:gd name="connsiteY6" fmla="*/ 1751694 h 3281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4106" h="3281042">
                <a:moveTo>
                  <a:pt x="0" y="707392"/>
                </a:moveTo>
                <a:cubicBezTo>
                  <a:pt x="149777" y="700891"/>
                  <a:pt x="793702" y="648549"/>
                  <a:pt x="996180" y="789760"/>
                </a:cubicBezTo>
                <a:cubicBezTo>
                  <a:pt x="1222853" y="947663"/>
                  <a:pt x="1339671" y="1827532"/>
                  <a:pt x="1639509" y="1699806"/>
                </a:cubicBezTo>
                <a:cubicBezTo>
                  <a:pt x="1939347" y="1572080"/>
                  <a:pt x="2388809" y="-224244"/>
                  <a:pt x="2795209" y="23406"/>
                </a:cubicBezTo>
                <a:cubicBezTo>
                  <a:pt x="3201609" y="271056"/>
                  <a:pt x="3669392" y="2717923"/>
                  <a:pt x="4077909" y="3185706"/>
                </a:cubicBezTo>
                <a:cubicBezTo>
                  <a:pt x="4486426" y="3653489"/>
                  <a:pt x="4876243" y="2269339"/>
                  <a:pt x="5256185" y="1857648"/>
                </a:cubicBezTo>
                <a:cubicBezTo>
                  <a:pt x="5353441" y="1715952"/>
                  <a:pt x="5834564" y="1768219"/>
                  <a:pt x="6154106" y="1751694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42328" y="4104822"/>
            <a:ext cx="25273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84983" y="5648371"/>
            <a:ext cx="25273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58428" y="2360098"/>
            <a:ext cx="0" cy="17447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20428" y="4104822"/>
            <a:ext cx="0" cy="1543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704874" y="3298731"/>
                <a:ext cx="50917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𝜟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‡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874" y="3298731"/>
                <a:ext cx="509178" cy="314766"/>
              </a:xfrm>
              <a:prstGeom prst="rect">
                <a:avLst/>
              </a:prstGeom>
              <a:blipFill>
                <a:blip r:embed="rId2"/>
                <a:stretch>
                  <a:fillRect l="-12048" t="-3846" r="-843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911250" y="4772038"/>
                <a:ext cx="402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50" y="4772038"/>
                <a:ext cx="402354" cy="307777"/>
              </a:xfrm>
              <a:prstGeom prst="rect">
                <a:avLst/>
              </a:prstGeom>
              <a:blipFill>
                <a:blip r:embed="rId3"/>
                <a:stretch>
                  <a:fillRect l="-15152" r="-13636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53425" y="2714172"/>
            <a:ext cx="11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Reactants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2133" y="3819817"/>
            <a:ext cx="10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Products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13828" y="1949227"/>
            <a:ext cx="12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TS Complex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74447" y="4087159"/>
            <a:ext cx="140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Pre-Reaction</a:t>
            </a:r>
          </a:p>
          <a:p>
            <a:r>
              <a:rPr lang="en-US" b="1" dirty="0"/>
              <a:t>Complex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45145" y="4733490"/>
            <a:ext cx="1502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Post-Reaction</a:t>
            </a:r>
          </a:p>
          <a:p>
            <a:r>
              <a:rPr lang="en-US" b="1" dirty="0"/>
              <a:t>Complex</a:t>
            </a:r>
          </a:p>
        </p:txBody>
      </p:sp>
    </p:spTree>
    <p:extLst>
      <p:ext uri="{BB962C8B-B14F-4D97-AF65-F5344CB8AC3E}">
        <p14:creationId xmlns:p14="http://schemas.microsoft.com/office/powerpoint/2010/main" val="85535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van Santen</dc:creator>
  <cp:lastModifiedBy>Jeffrey van Santen</cp:lastModifiedBy>
  <cp:revision>6</cp:revision>
  <dcterms:created xsi:type="dcterms:W3CDTF">2017-05-16T22:06:59Z</dcterms:created>
  <dcterms:modified xsi:type="dcterms:W3CDTF">2017-05-27T22:55:27Z</dcterms:modified>
</cp:coreProperties>
</file>