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5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59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59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48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74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52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2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03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35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85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AF70-2D92-4F11-A82D-31ADC17D46CB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C21B1-862A-405D-8DBF-E561799F78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24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/>
          <p:nvPr/>
        </p:nvSpPr>
        <p:spPr>
          <a:xfrm>
            <a:off x="2459257" y="253012"/>
            <a:ext cx="6937695" cy="5128867"/>
          </a:xfrm>
          <a:custGeom>
            <a:avLst/>
            <a:gdLst>
              <a:gd name="connsiteX0" fmla="*/ 0 w 6937695"/>
              <a:gd name="connsiteY0" fmla="*/ 1588628 h 5128867"/>
              <a:gd name="connsiteX1" fmla="*/ 847288 w 6937695"/>
              <a:gd name="connsiteY1" fmla="*/ 2184247 h 5128867"/>
              <a:gd name="connsiteX2" fmla="*/ 2692866 w 6937695"/>
              <a:gd name="connsiteY2" fmla="*/ 53443 h 5128867"/>
              <a:gd name="connsiteX3" fmla="*/ 5176007 w 6937695"/>
              <a:gd name="connsiteY3" fmla="*/ 4768056 h 5128867"/>
              <a:gd name="connsiteX4" fmla="*/ 6937695 w 6937695"/>
              <a:gd name="connsiteY4" fmla="*/ 4449274 h 512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7695" h="5128867">
                <a:moveTo>
                  <a:pt x="0" y="1588628"/>
                </a:moveTo>
                <a:cubicBezTo>
                  <a:pt x="199238" y="2014369"/>
                  <a:pt x="398477" y="2440111"/>
                  <a:pt x="847288" y="2184247"/>
                </a:cubicBezTo>
                <a:cubicBezTo>
                  <a:pt x="1296099" y="1928383"/>
                  <a:pt x="1971413" y="-377192"/>
                  <a:pt x="2692866" y="53443"/>
                </a:cubicBezTo>
                <a:cubicBezTo>
                  <a:pt x="3414319" y="484078"/>
                  <a:pt x="4468536" y="4035418"/>
                  <a:pt x="5176007" y="4768056"/>
                </a:cubicBezTo>
                <a:cubicBezTo>
                  <a:pt x="5883478" y="5500694"/>
                  <a:pt x="6410586" y="4974984"/>
                  <a:pt x="6937695" y="4449274"/>
                </a:cubicBezTo>
              </a:path>
            </a:pathLst>
          </a:cu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Freeform: Shape 5"/>
          <p:cNvSpPr/>
          <p:nvPr/>
        </p:nvSpPr>
        <p:spPr>
          <a:xfrm>
            <a:off x="2467647" y="866855"/>
            <a:ext cx="6992892" cy="5185588"/>
          </a:xfrm>
          <a:custGeom>
            <a:avLst/>
            <a:gdLst>
              <a:gd name="connsiteX0" fmla="*/ 0 w 6937695"/>
              <a:gd name="connsiteY0" fmla="*/ 1588628 h 5128867"/>
              <a:gd name="connsiteX1" fmla="*/ 847288 w 6937695"/>
              <a:gd name="connsiteY1" fmla="*/ 2184247 h 5128867"/>
              <a:gd name="connsiteX2" fmla="*/ 2692866 w 6937695"/>
              <a:gd name="connsiteY2" fmla="*/ 53443 h 5128867"/>
              <a:gd name="connsiteX3" fmla="*/ 5176007 w 6937695"/>
              <a:gd name="connsiteY3" fmla="*/ 4768056 h 5128867"/>
              <a:gd name="connsiteX4" fmla="*/ 6937695 w 6937695"/>
              <a:gd name="connsiteY4" fmla="*/ 4449274 h 5128867"/>
              <a:gd name="connsiteX0" fmla="*/ 0 w 6937695"/>
              <a:gd name="connsiteY0" fmla="*/ 1374537 h 4898665"/>
              <a:gd name="connsiteX1" fmla="*/ 847288 w 6937695"/>
              <a:gd name="connsiteY1" fmla="*/ 1970156 h 4898665"/>
              <a:gd name="connsiteX2" fmla="*/ 2676088 w 6937695"/>
              <a:gd name="connsiteY2" fmla="*/ 57466 h 4898665"/>
              <a:gd name="connsiteX3" fmla="*/ 5176007 w 6937695"/>
              <a:gd name="connsiteY3" fmla="*/ 4553965 h 4898665"/>
              <a:gd name="connsiteX4" fmla="*/ 6937695 w 6937695"/>
              <a:gd name="connsiteY4" fmla="*/ 4235183 h 4898665"/>
              <a:gd name="connsiteX0" fmla="*/ 0 w 6937695"/>
              <a:gd name="connsiteY0" fmla="*/ 1387676 h 5169841"/>
              <a:gd name="connsiteX1" fmla="*/ 847288 w 6937695"/>
              <a:gd name="connsiteY1" fmla="*/ 1983295 h 5169841"/>
              <a:gd name="connsiteX2" fmla="*/ 2676088 w 6937695"/>
              <a:gd name="connsiteY2" fmla="*/ 70605 h 5169841"/>
              <a:gd name="connsiteX3" fmla="*/ 5184396 w 6937695"/>
              <a:gd name="connsiteY3" fmla="*/ 4902664 h 5169841"/>
              <a:gd name="connsiteX4" fmla="*/ 6937695 w 6937695"/>
              <a:gd name="connsiteY4" fmla="*/ 4248322 h 5169841"/>
              <a:gd name="connsiteX0" fmla="*/ 0 w 6937695"/>
              <a:gd name="connsiteY0" fmla="*/ 1392481 h 5272016"/>
              <a:gd name="connsiteX1" fmla="*/ 847288 w 6937695"/>
              <a:gd name="connsiteY1" fmla="*/ 1988100 h 5272016"/>
              <a:gd name="connsiteX2" fmla="*/ 2676088 w 6937695"/>
              <a:gd name="connsiteY2" fmla="*/ 75410 h 5272016"/>
              <a:gd name="connsiteX3" fmla="*/ 5327009 w 6937695"/>
              <a:gd name="connsiteY3" fmla="*/ 5024915 h 5272016"/>
              <a:gd name="connsiteX4" fmla="*/ 6937695 w 6937695"/>
              <a:gd name="connsiteY4" fmla="*/ 4253127 h 5272016"/>
              <a:gd name="connsiteX0" fmla="*/ 0 w 6937695"/>
              <a:gd name="connsiteY0" fmla="*/ 1392481 h 5160634"/>
              <a:gd name="connsiteX1" fmla="*/ 847288 w 6937695"/>
              <a:gd name="connsiteY1" fmla="*/ 1988100 h 5160634"/>
              <a:gd name="connsiteX2" fmla="*/ 2676088 w 6937695"/>
              <a:gd name="connsiteY2" fmla="*/ 75410 h 5160634"/>
              <a:gd name="connsiteX3" fmla="*/ 5327009 w 6937695"/>
              <a:gd name="connsiteY3" fmla="*/ 5024915 h 5160634"/>
              <a:gd name="connsiteX4" fmla="*/ 6937695 w 6937695"/>
              <a:gd name="connsiteY4" fmla="*/ 4253127 h 5160634"/>
              <a:gd name="connsiteX0" fmla="*/ 0 w 6937695"/>
              <a:gd name="connsiteY0" fmla="*/ 1392481 h 5167416"/>
              <a:gd name="connsiteX1" fmla="*/ 847288 w 6937695"/>
              <a:gd name="connsiteY1" fmla="*/ 1988100 h 5167416"/>
              <a:gd name="connsiteX2" fmla="*/ 2676088 w 6937695"/>
              <a:gd name="connsiteY2" fmla="*/ 75410 h 5167416"/>
              <a:gd name="connsiteX3" fmla="*/ 5327009 w 6937695"/>
              <a:gd name="connsiteY3" fmla="*/ 5024915 h 5167416"/>
              <a:gd name="connsiteX4" fmla="*/ 6937695 w 6937695"/>
              <a:gd name="connsiteY4" fmla="*/ 4253127 h 5167416"/>
              <a:gd name="connsiteX0" fmla="*/ 0 w 6979640"/>
              <a:gd name="connsiteY0" fmla="*/ 1392481 h 5307134"/>
              <a:gd name="connsiteX1" fmla="*/ 847288 w 6979640"/>
              <a:gd name="connsiteY1" fmla="*/ 1988100 h 5307134"/>
              <a:gd name="connsiteX2" fmla="*/ 2676088 w 6979640"/>
              <a:gd name="connsiteY2" fmla="*/ 75410 h 5307134"/>
              <a:gd name="connsiteX3" fmla="*/ 5327009 w 6979640"/>
              <a:gd name="connsiteY3" fmla="*/ 5024915 h 5307134"/>
              <a:gd name="connsiteX4" fmla="*/ 6979640 w 6979640"/>
              <a:gd name="connsiteY4" fmla="*/ 4395740 h 5307134"/>
              <a:gd name="connsiteX0" fmla="*/ 0 w 6979640"/>
              <a:gd name="connsiteY0" fmla="*/ 1385650 h 5168288"/>
              <a:gd name="connsiteX1" fmla="*/ 847288 w 6979640"/>
              <a:gd name="connsiteY1" fmla="*/ 1981269 h 5168288"/>
              <a:gd name="connsiteX2" fmla="*/ 2676088 w 6979640"/>
              <a:gd name="connsiteY2" fmla="*/ 68579 h 5168288"/>
              <a:gd name="connsiteX3" fmla="*/ 5301842 w 6979640"/>
              <a:gd name="connsiteY3" fmla="*/ 4850304 h 5168288"/>
              <a:gd name="connsiteX4" fmla="*/ 6979640 w 6979640"/>
              <a:gd name="connsiteY4" fmla="*/ 4388909 h 5168288"/>
              <a:gd name="connsiteX0" fmla="*/ 0 w 6979640"/>
              <a:gd name="connsiteY0" fmla="*/ 1385650 h 5168288"/>
              <a:gd name="connsiteX1" fmla="*/ 847288 w 6979640"/>
              <a:gd name="connsiteY1" fmla="*/ 1981269 h 5168288"/>
              <a:gd name="connsiteX2" fmla="*/ 2676088 w 6979640"/>
              <a:gd name="connsiteY2" fmla="*/ 68579 h 5168288"/>
              <a:gd name="connsiteX3" fmla="*/ 5217952 w 6979640"/>
              <a:gd name="connsiteY3" fmla="*/ 4850304 h 5168288"/>
              <a:gd name="connsiteX4" fmla="*/ 6979640 w 6979640"/>
              <a:gd name="connsiteY4" fmla="*/ 4388909 h 5168288"/>
              <a:gd name="connsiteX0" fmla="*/ 0 w 6979640"/>
              <a:gd name="connsiteY0" fmla="*/ 1385314 h 5161563"/>
              <a:gd name="connsiteX1" fmla="*/ 847288 w 6979640"/>
              <a:gd name="connsiteY1" fmla="*/ 1980933 h 5161563"/>
              <a:gd name="connsiteX2" fmla="*/ 2676088 w 6979640"/>
              <a:gd name="connsiteY2" fmla="*/ 68243 h 5161563"/>
              <a:gd name="connsiteX3" fmla="*/ 5251508 w 6979640"/>
              <a:gd name="connsiteY3" fmla="*/ 4841579 h 5161563"/>
              <a:gd name="connsiteX4" fmla="*/ 6979640 w 6979640"/>
              <a:gd name="connsiteY4" fmla="*/ 4388573 h 5161563"/>
              <a:gd name="connsiteX0" fmla="*/ 0 w 6979640"/>
              <a:gd name="connsiteY0" fmla="*/ 985369 h 4761618"/>
              <a:gd name="connsiteX1" fmla="*/ 847288 w 6979640"/>
              <a:gd name="connsiteY1" fmla="*/ 1580988 h 4761618"/>
              <a:gd name="connsiteX2" fmla="*/ 2662835 w 6979640"/>
              <a:gd name="connsiteY2" fmla="*/ 79116 h 4761618"/>
              <a:gd name="connsiteX3" fmla="*/ 5251508 w 6979640"/>
              <a:gd name="connsiteY3" fmla="*/ 4441634 h 4761618"/>
              <a:gd name="connsiteX4" fmla="*/ 6979640 w 6979640"/>
              <a:gd name="connsiteY4" fmla="*/ 3988628 h 4761618"/>
              <a:gd name="connsiteX0" fmla="*/ 0 w 6979640"/>
              <a:gd name="connsiteY0" fmla="*/ 972525 h 4748774"/>
              <a:gd name="connsiteX1" fmla="*/ 847288 w 6979640"/>
              <a:gd name="connsiteY1" fmla="*/ 1568144 h 4748774"/>
              <a:gd name="connsiteX2" fmla="*/ 2782104 w 6979640"/>
              <a:gd name="connsiteY2" fmla="*/ 79525 h 4748774"/>
              <a:gd name="connsiteX3" fmla="*/ 5251508 w 6979640"/>
              <a:gd name="connsiteY3" fmla="*/ 4428790 h 4748774"/>
              <a:gd name="connsiteX4" fmla="*/ 6979640 w 6979640"/>
              <a:gd name="connsiteY4" fmla="*/ 3975784 h 4748774"/>
              <a:gd name="connsiteX0" fmla="*/ 0 w 6979640"/>
              <a:gd name="connsiteY0" fmla="*/ 992963 h 5125869"/>
              <a:gd name="connsiteX1" fmla="*/ 847288 w 6979640"/>
              <a:gd name="connsiteY1" fmla="*/ 1588582 h 5125869"/>
              <a:gd name="connsiteX2" fmla="*/ 2782104 w 6979640"/>
              <a:gd name="connsiteY2" fmla="*/ 99963 h 5125869"/>
              <a:gd name="connsiteX3" fmla="*/ 5278012 w 6979640"/>
              <a:gd name="connsiteY3" fmla="*/ 4886550 h 5125869"/>
              <a:gd name="connsiteX4" fmla="*/ 6979640 w 6979640"/>
              <a:gd name="connsiteY4" fmla="*/ 3996222 h 5125869"/>
              <a:gd name="connsiteX0" fmla="*/ 0 w 6992892"/>
              <a:gd name="connsiteY0" fmla="*/ 992963 h 5185588"/>
              <a:gd name="connsiteX1" fmla="*/ 847288 w 6992892"/>
              <a:gd name="connsiteY1" fmla="*/ 1588582 h 5185588"/>
              <a:gd name="connsiteX2" fmla="*/ 2782104 w 6992892"/>
              <a:gd name="connsiteY2" fmla="*/ 99963 h 5185588"/>
              <a:gd name="connsiteX3" fmla="*/ 5278012 w 6992892"/>
              <a:gd name="connsiteY3" fmla="*/ 4886550 h 5185588"/>
              <a:gd name="connsiteX4" fmla="*/ 6992892 w 6992892"/>
              <a:gd name="connsiteY4" fmla="*/ 4340778 h 518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2892" h="5185588">
                <a:moveTo>
                  <a:pt x="0" y="992963"/>
                </a:moveTo>
                <a:cubicBezTo>
                  <a:pt x="199238" y="1418704"/>
                  <a:pt x="383604" y="1737415"/>
                  <a:pt x="847288" y="1588582"/>
                </a:cubicBezTo>
                <a:cubicBezTo>
                  <a:pt x="1310972" y="1439749"/>
                  <a:pt x="2043650" y="-449698"/>
                  <a:pt x="2782104" y="99963"/>
                </a:cubicBezTo>
                <a:cubicBezTo>
                  <a:pt x="3520558" y="649624"/>
                  <a:pt x="4560753" y="4166495"/>
                  <a:pt x="5278012" y="4886550"/>
                </a:cubicBezTo>
                <a:cubicBezTo>
                  <a:pt x="5995271" y="5606605"/>
                  <a:pt x="6465783" y="4866488"/>
                  <a:pt x="6992892" y="4340778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Freeform: Shape 6"/>
          <p:cNvSpPr/>
          <p:nvPr/>
        </p:nvSpPr>
        <p:spPr>
          <a:xfrm>
            <a:off x="2485823" y="1292839"/>
            <a:ext cx="7022923" cy="5126755"/>
          </a:xfrm>
          <a:custGeom>
            <a:avLst/>
            <a:gdLst>
              <a:gd name="connsiteX0" fmla="*/ 0 w 6937695"/>
              <a:gd name="connsiteY0" fmla="*/ 1588628 h 5128867"/>
              <a:gd name="connsiteX1" fmla="*/ 847288 w 6937695"/>
              <a:gd name="connsiteY1" fmla="*/ 2184247 h 5128867"/>
              <a:gd name="connsiteX2" fmla="*/ 2692866 w 6937695"/>
              <a:gd name="connsiteY2" fmla="*/ 53443 h 5128867"/>
              <a:gd name="connsiteX3" fmla="*/ 5176007 w 6937695"/>
              <a:gd name="connsiteY3" fmla="*/ 4768056 h 5128867"/>
              <a:gd name="connsiteX4" fmla="*/ 6937695 w 6937695"/>
              <a:gd name="connsiteY4" fmla="*/ 4449274 h 5128867"/>
              <a:gd name="connsiteX0" fmla="*/ 0 w 6937695"/>
              <a:gd name="connsiteY0" fmla="*/ 1374537 h 4898665"/>
              <a:gd name="connsiteX1" fmla="*/ 847288 w 6937695"/>
              <a:gd name="connsiteY1" fmla="*/ 1970156 h 4898665"/>
              <a:gd name="connsiteX2" fmla="*/ 2676088 w 6937695"/>
              <a:gd name="connsiteY2" fmla="*/ 57466 h 4898665"/>
              <a:gd name="connsiteX3" fmla="*/ 5176007 w 6937695"/>
              <a:gd name="connsiteY3" fmla="*/ 4553965 h 4898665"/>
              <a:gd name="connsiteX4" fmla="*/ 6937695 w 6937695"/>
              <a:gd name="connsiteY4" fmla="*/ 4235183 h 4898665"/>
              <a:gd name="connsiteX0" fmla="*/ 0 w 6937695"/>
              <a:gd name="connsiteY0" fmla="*/ 1387676 h 5169841"/>
              <a:gd name="connsiteX1" fmla="*/ 847288 w 6937695"/>
              <a:gd name="connsiteY1" fmla="*/ 1983295 h 5169841"/>
              <a:gd name="connsiteX2" fmla="*/ 2676088 w 6937695"/>
              <a:gd name="connsiteY2" fmla="*/ 70605 h 5169841"/>
              <a:gd name="connsiteX3" fmla="*/ 5184396 w 6937695"/>
              <a:gd name="connsiteY3" fmla="*/ 4902664 h 5169841"/>
              <a:gd name="connsiteX4" fmla="*/ 6937695 w 6937695"/>
              <a:gd name="connsiteY4" fmla="*/ 4248322 h 5169841"/>
              <a:gd name="connsiteX0" fmla="*/ 0 w 6937695"/>
              <a:gd name="connsiteY0" fmla="*/ 1392481 h 5272016"/>
              <a:gd name="connsiteX1" fmla="*/ 847288 w 6937695"/>
              <a:gd name="connsiteY1" fmla="*/ 1988100 h 5272016"/>
              <a:gd name="connsiteX2" fmla="*/ 2676088 w 6937695"/>
              <a:gd name="connsiteY2" fmla="*/ 75410 h 5272016"/>
              <a:gd name="connsiteX3" fmla="*/ 5327009 w 6937695"/>
              <a:gd name="connsiteY3" fmla="*/ 5024915 h 5272016"/>
              <a:gd name="connsiteX4" fmla="*/ 6937695 w 6937695"/>
              <a:gd name="connsiteY4" fmla="*/ 4253127 h 5272016"/>
              <a:gd name="connsiteX0" fmla="*/ 0 w 6937695"/>
              <a:gd name="connsiteY0" fmla="*/ 1392481 h 5160634"/>
              <a:gd name="connsiteX1" fmla="*/ 847288 w 6937695"/>
              <a:gd name="connsiteY1" fmla="*/ 1988100 h 5160634"/>
              <a:gd name="connsiteX2" fmla="*/ 2676088 w 6937695"/>
              <a:gd name="connsiteY2" fmla="*/ 75410 h 5160634"/>
              <a:gd name="connsiteX3" fmla="*/ 5327009 w 6937695"/>
              <a:gd name="connsiteY3" fmla="*/ 5024915 h 5160634"/>
              <a:gd name="connsiteX4" fmla="*/ 6937695 w 6937695"/>
              <a:gd name="connsiteY4" fmla="*/ 4253127 h 5160634"/>
              <a:gd name="connsiteX0" fmla="*/ 0 w 6937695"/>
              <a:gd name="connsiteY0" fmla="*/ 1392481 h 5167416"/>
              <a:gd name="connsiteX1" fmla="*/ 847288 w 6937695"/>
              <a:gd name="connsiteY1" fmla="*/ 1988100 h 5167416"/>
              <a:gd name="connsiteX2" fmla="*/ 2676088 w 6937695"/>
              <a:gd name="connsiteY2" fmla="*/ 75410 h 5167416"/>
              <a:gd name="connsiteX3" fmla="*/ 5327009 w 6937695"/>
              <a:gd name="connsiteY3" fmla="*/ 5024915 h 5167416"/>
              <a:gd name="connsiteX4" fmla="*/ 6937695 w 6937695"/>
              <a:gd name="connsiteY4" fmla="*/ 4253127 h 5167416"/>
              <a:gd name="connsiteX0" fmla="*/ 0 w 6979640"/>
              <a:gd name="connsiteY0" fmla="*/ 1392481 h 5307134"/>
              <a:gd name="connsiteX1" fmla="*/ 847288 w 6979640"/>
              <a:gd name="connsiteY1" fmla="*/ 1988100 h 5307134"/>
              <a:gd name="connsiteX2" fmla="*/ 2676088 w 6979640"/>
              <a:gd name="connsiteY2" fmla="*/ 75410 h 5307134"/>
              <a:gd name="connsiteX3" fmla="*/ 5327009 w 6979640"/>
              <a:gd name="connsiteY3" fmla="*/ 5024915 h 5307134"/>
              <a:gd name="connsiteX4" fmla="*/ 6979640 w 6979640"/>
              <a:gd name="connsiteY4" fmla="*/ 4395740 h 5307134"/>
              <a:gd name="connsiteX0" fmla="*/ 0 w 6979640"/>
              <a:gd name="connsiteY0" fmla="*/ 1385650 h 5168288"/>
              <a:gd name="connsiteX1" fmla="*/ 847288 w 6979640"/>
              <a:gd name="connsiteY1" fmla="*/ 1981269 h 5168288"/>
              <a:gd name="connsiteX2" fmla="*/ 2676088 w 6979640"/>
              <a:gd name="connsiteY2" fmla="*/ 68579 h 5168288"/>
              <a:gd name="connsiteX3" fmla="*/ 5301842 w 6979640"/>
              <a:gd name="connsiteY3" fmla="*/ 4850304 h 5168288"/>
              <a:gd name="connsiteX4" fmla="*/ 6979640 w 6979640"/>
              <a:gd name="connsiteY4" fmla="*/ 4388909 h 5168288"/>
              <a:gd name="connsiteX0" fmla="*/ 0 w 6979640"/>
              <a:gd name="connsiteY0" fmla="*/ 1385650 h 5168288"/>
              <a:gd name="connsiteX1" fmla="*/ 847288 w 6979640"/>
              <a:gd name="connsiteY1" fmla="*/ 1981269 h 5168288"/>
              <a:gd name="connsiteX2" fmla="*/ 2676088 w 6979640"/>
              <a:gd name="connsiteY2" fmla="*/ 68579 h 5168288"/>
              <a:gd name="connsiteX3" fmla="*/ 5217952 w 6979640"/>
              <a:gd name="connsiteY3" fmla="*/ 4850304 h 5168288"/>
              <a:gd name="connsiteX4" fmla="*/ 6979640 w 6979640"/>
              <a:gd name="connsiteY4" fmla="*/ 4388909 h 5168288"/>
              <a:gd name="connsiteX0" fmla="*/ 0 w 6979640"/>
              <a:gd name="connsiteY0" fmla="*/ 1385314 h 5161563"/>
              <a:gd name="connsiteX1" fmla="*/ 847288 w 6979640"/>
              <a:gd name="connsiteY1" fmla="*/ 1980933 h 5161563"/>
              <a:gd name="connsiteX2" fmla="*/ 2676088 w 6979640"/>
              <a:gd name="connsiteY2" fmla="*/ 68243 h 5161563"/>
              <a:gd name="connsiteX3" fmla="*/ 5251508 w 6979640"/>
              <a:gd name="connsiteY3" fmla="*/ 4841579 h 5161563"/>
              <a:gd name="connsiteX4" fmla="*/ 6979640 w 6979640"/>
              <a:gd name="connsiteY4" fmla="*/ 4388573 h 5161563"/>
              <a:gd name="connsiteX0" fmla="*/ 0 w 6979640"/>
              <a:gd name="connsiteY0" fmla="*/ 1229766 h 4994227"/>
              <a:gd name="connsiteX1" fmla="*/ 847288 w 6979640"/>
              <a:gd name="connsiteY1" fmla="*/ 1825385 h 4994227"/>
              <a:gd name="connsiteX2" fmla="*/ 2676088 w 6979640"/>
              <a:gd name="connsiteY2" fmla="*/ 72086 h 4994227"/>
              <a:gd name="connsiteX3" fmla="*/ 5251508 w 6979640"/>
              <a:gd name="connsiteY3" fmla="*/ 4686031 h 4994227"/>
              <a:gd name="connsiteX4" fmla="*/ 6979640 w 6979640"/>
              <a:gd name="connsiteY4" fmla="*/ 4233025 h 4994227"/>
              <a:gd name="connsiteX0" fmla="*/ 0 w 6979640"/>
              <a:gd name="connsiteY0" fmla="*/ 1235806 h 5111838"/>
              <a:gd name="connsiteX1" fmla="*/ 847288 w 6979640"/>
              <a:gd name="connsiteY1" fmla="*/ 1831425 h 5111838"/>
              <a:gd name="connsiteX2" fmla="*/ 2676088 w 6979640"/>
              <a:gd name="connsiteY2" fmla="*/ 78126 h 5111838"/>
              <a:gd name="connsiteX3" fmla="*/ 5251508 w 6979640"/>
              <a:gd name="connsiteY3" fmla="*/ 4834684 h 5111838"/>
              <a:gd name="connsiteX4" fmla="*/ 6979640 w 6979640"/>
              <a:gd name="connsiteY4" fmla="*/ 4239065 h 5111838"/>
              <a:gd name="connsiteX0" fmla="*/ 0 w 6971251"/>
              <a:gd name="connsiteY0" fmla="*/ 1235806 h 5143083"/>
              <a:gd name="connsiteX1" fmla="*/ 847288 w 6971251"/>
              <a:gd name="connsiteY1" fmla="*/ 1831425 h 5143083"/>
              <a:gd name="connsiteX2" fmla="*/ 2676088 w 6971251"/>
              <a:gd name="connsiteY2" fmla="*/ 78126 h 5143083"/>
              <a:gd name="connsiteX3" fmla="*/ 5251508 w 6971251"/>
              <a:gd name="connsiteY3" fmla="*/ 4834684 h 5143083"/>
              <a:gd name="connsiteX4" fmla="*/ 6971251 w 6971251"/>
              <a:gd name="connsiteY4" fmla="*/ 4348122 h 5143083"/>
              <a:gd name="connsiteX0" fmla="*/ 0 w 6996418"/>
              <a:gd name="connsiteY0" fmla="*/ 1235806 h 5150807"/>
              <a:gd name="connsiteX1" fmla="*/ 847288 w 6996418"/>
              <a:gd name="connsiteY1" fmla="*/ 1831425 h 5150807"/>
              <a:gd name="connsiteX2" fmla="*/ 2676088 w 6996418"/>
              <a:gd name="connsiteY2" fmla="*/ 78126 h 5150807"/>
              <a:gd name="connsiteX3" fmla="*/ 5251508 w 6996418"/>
              <a:gd name="connsiteY3" fmla="*/ 4834684 h 5150807"/>
              <a:gd name="connsiteX4" fmla="*/ 6996418 w 6996418"/>
              <a:gd name="connsiteY4" fmla="*/ 4373289 h 5150807"/>
              <a:gd name="connsiteX0" fmla="*/ 0 w 6996418"/>
              <a:gd name="connsiteY0" fmla="*/ 596596 h 4511597"/>
              <a:gd name="connsiteX1" fmla="*/ 847288 w 6996418"/>
              <a:gd name="connsiteY1" fmla="*/ 1192215 h 4511597"/>
              <a:gd name="connsiteX2" fmla="*/ 2676088 w 6996418"/>
              <a:gd name="connsiteY2" fmla="*/ 101524 h 4511597"/>
              <a:gd name="connsiteX3" fmla="*/ 5251508 w 6996418"/>
              <a:gd name="connsiteY3" fmla="*/ 4195474 h 4511597"/>
              <a:gd name="connsiteX4" fmla="*/ 6996418 w 6996418"/>
              <a:gd name="connsiteY4" fmla="*/ 3734079 h 4511597"/>
              <a:gd name="connsiteX0" fmla="*/ 0 w 6996418"/>
              <a:gd name="connsiteY0" fmla="*/ 631030 h 5077558"/>
              <a:gd name="connsiteX1" fmla="*/ 847288 w 6996418"/>
              <a:gd name="connsiteY1" fmla="*/ 1226649 h 5077558"/>
              <a:gd name="connsiteX2" fmla="*/ 2676088 w 6996418"/>
              <a:gd name="connsiteY2" fmla="*/ 135958 h 5077558"/>
              <a:gd name="connsiteX3" fmla="*/ 5225003 w 6996418"/>
              <a:gd name="connsiteY3" fmla="*/ 4866013 h 5077558"/>
              <a:gd name="connsiteX4" fmla="*/ 6996418 w 6996418"/>
              <a:gd name="connsiteY4" fmla="*/ 3768513 h 5077558"/>
              <a:gd name="connsiteX0" fmla="*/ 0 w 7022923"/>
              <a:gd name="connsiteY0" fmla="*/ 631030 h 5164240"/>
              <a:gd name="connsiteX1" fmla="*/ 847288 w 7022923"/>
              <a:gd name="connsiteY1" fmla="*/ 1226649 h 5164240"/>
              <a:gd name="connsiteX2" fmla="*/ 2676088 w 7022923"/>
              <a:gd name="connsiteY2" fmla="*/ 135958 h 5164240"/>
              <a:gd name="connsiteX3" fmla="*/ 5225003 w 7022923"/>
              <a:gd name="connsiteY3" fmla="*/ 4866013 h 5164240"/>
              <a:gd name="connsiteX4" fmla="*/ 7022923 w 7022923"/>
              <a:gd name="connsiteY4" fmla="*/ 4325104 h 5164240"/>
              <a:gd name="connsiteX0" fmla="*/ 0 w 7022923"/>
              <a:gd name="connsiteY0" fmla="*/ 618527 h 5151737"/>
              <a:gd name="connsiteX1" fmla="*/ 847288 w 7022923"/>
              <a:gd name="connsiteY1" fmla="*/ 1214146 h 5151737"/>
              <a:gd name="connsiteX2" fmla="*/ 2782105 w 7022923"/>
              <a:gd name="connsiteY2" fmla="*/ 136707 h 5151737"/>
              <a:gd name="connsiteX3" fmla="*/ 5225003 w 7022923"/>
              <a:gd name="connsiteY3" fmla="*/ 4853510 h 5151737"/>
              <a:gd name="connsiteX4" fmla="*/ 7022923 w 7022923"/>
              <a:gd name="connsiteY4" fmla="*/ 4312601 h 5151737"/>
              <a:gd name="connsiteX0" fmla="*/ 0 w 7022923"/>
              <a:gd name="connsiteY0" fmla="*/ 606032 h 5139242"/>
              <a:gd name="connsiteX1" fmla="*/ 847288 w 7022923"/>
              <a:gd name="connsiteY1" fmla="*/ 1201651 h 5139242"/>
              <a:gd name="connsiteX2" fmla="*/ 2861618 w 7022923"/>
              <a:gd name="connsiteY2" fmla="*/ 137464 h 5139242"/>
              <a:gd name="connsiteX3" fmla="*/ 5225003 w 7022923"/>
              <a:gd name="connsiteY3" fmla="*/ 4841015 h 5139242"/>
              <a:gd name="connsiteX4" fmla="*/ 7022923 w 7022923"/>
              <a:gd name="connsiteY4" fmla="*/ 4300106 h 5139242"/>
              <a:gd name="connsiteX0" fmla="*/ 0 w 7022923"/>
              <a:gd name="connsiteY0" fmla="*/ 593545 h 5126755"/>
              <a:gd name="connsiteX1" fmla="*/ 847288 w 7022923"/>
              <a:gd name="connsiteY1" fmla="*/ 1189164 h 5126755"/>
              <a:gd name="connsiteX2" fmla="*/ 2848366 w 7022923"/>
              <a:gd name="connsiteY2" fmla="*/ 138229 h 5126755"/>
              <a:gd name="connsiteX3" fmla="*/ 5225003 w 7022923"/>
              <a:gd name="connsiteY3" fmla="*/ 4828528 h 5126755"/>
              <a:gd name="connsiteX4" fmla="*/ 7022923 w 7022923"/>
              <a:gd name="connsiteY4" fmla="*/ 4287619 h 51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2923" h="5126755">
                <a:moveTo>
                  <a:pt x="0" y="593545"/>
                </a:moveTo>
                <a:cubicBezTo>
                  <a:pt x="199238" y="1019286"/>
                  <a:pt x="372560" y="1265050"/>
                  <a:pt x="847288" y="1189164"/>
                </a:cubicBezTo>
                <a:cubicBezTo>
                  <a:pt x="1322016" y="1113278"/>
                  <a:pt x="2118747" y="-468332"/>
                  <a:pt x="2848366" y="138229"/>
                </a:cubicBezTo>
                <a:cubicBezTo>
                  <a:pt x="3577985" y="744790"/>
                  <a:pt x="4504948" y="4112668"/>
                  <a:pt x="5225003" y="4828528"/>
                </a:cubicBezTo>
                <a:cubicBezTo>
                  <a:pt x="5945058" y="5544388"/>
                  <a:pt x="6495814" y="4813329"/>
                  <a:pt x="7022923" y="4287619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90810" y="180621"/>
            <a:ext cx="0" cy="6258187"/>
          </a:xfrm>
          <a:prstGeom prst="line">
            <a:avLst/>
          </a:prstGeom>
          <a:ln w="25400"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90810" y="6438808"/>
            <a:ext cx="8045042" cy="0"/>
          </a:xfrm>
          <a:prstGeom prst="line">
            <a:avLst/>
          </a:prstGeom>
          <a:ln w="22225"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64965" y="2641731"/>
            <a:ext cx="461665" cy="8271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CA" b="1" dirty="0"/>
              <a:t>Energy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2948" y="6438808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Rxn</a:t>
            </a:r>
            <a:r>
              <a:rPr lang="en-CA" b="1" dirty="0"/>
              <a:t>. Coordinate</a:t>
            </a:r>
          </a:p>
        </p:txBody>
      </p:sp>
    </p:spTree>
    <p:extLst>
      <p:ext uri="{BB962C8B-B14F-4D97-AF65-F5344CB8AC3E}">
        <p14:creationId xmlns:p14="http://schemas.microsoft.com/office/powerpoint/2010/main" val="365236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van Santen</dc:creator>
  <cp:lastModifiedBy>Jeffrey van Santen</cp:lastModifiedBy>
  <cp:revision>3</cp:revision>
  <dcterms:created xsi:type="dcterms:W3CDTF">2017-03-13T17:26:47Z</dcterms:created>
  <dcterms:modified xsi:type="dcterms:W3CDTF">2017-05-31T17:16:00Z</dcterms:modified>
</cp:coreProperties>
</file>