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EC70-141C-4E05-AC11-F1830F6C7EDA}"/>
              </a:ext>
            </a:extLst>
          </p:cNvPr>
          <p:cNvSpPr>
            <a:spLocks noGrp="1"/>
          </p:cNvSpPr>
          <p:nvPr>
            <p:ph type="ctrTitle"/>
          </p:nvPr>
        </p:nvSpPr>
        <p:spPr>
          <a:xfrm>
            <a:off x="1776550" y="706422"/>
            <a:ext cx="9862456" cy="1058091"/>
          </a:xfrm>
        </p:spPr>
        <p:txBody>
          <a:bodyPr>
            <a:normAutofit/>
          </a:bodyPr>
          <a:lstStyle/>
          <a:p>
            <a:r>
              <a:rPr lang="en-US" sz="3200">
                <a:solidFill>
                  <a:schemeClr val="bg2">
                    <a:lumMod val="50000"/>
                  </a:schemeClr>
                </a:solidFill>
              </a:rPr>
              <a:t>Web </a:t>
            </a:r>
            <a:r>
              <a:rPr lang="en-US" sz="3200" dirty="0">
                <a:solidFill>
                  <a:schemeClr val="bg2">
                    <a:lumMod val="50000"/>
                  </a:schemeClr>
                </a:solidFill>
              </a:rPr>
              <a:t>Scraping and Data Visualization With </a:t>
            </a:r>
            <a:r>
              <a:rPr lang="en-US" sz="3200" dirty="0" err="1">
                <a:solidFill>
                  <a:schemeClr val="bg2">
                    <a:lumMod val="50000"/>
                  </a:schemeClr>
                </a:solidFill>
              </a:rPr>
              <a:t>Gui</a:t>
            </a:r>
            <a:endParaRPr lang="en-US" sz="3200" dirty="0">
              <a:solidFill>
                <a:schemeClr val="bg2">
                  <a:lumMod val="50000"/>
                </a:schemeClr>
              </a:solidFill>
            </a:endParaRPr>
          </a:p>
        </p:txBody>
      </p:sp>
      <p:sp>
        <p:nvSpPr>
          <p:cNvPr id="3" name="Subtitle 2">
            <a:extLst>
              <a:ext uri="{FF2B5EF4-FFF2-40B4-BE49-F238E27FC236}">
                <a16:creationId xmlns:a16="http://schemas.microsoft.com/office/drawing/2014/main" id="{AC59A546-6B56-4B81-A8BB-E42EC6F9BCA1}"/>
              </a:ext>
            </a:extLst>
          </p:cNvPr>
          <p:cNvSpPr>
            <a:spLocks noGrp="1"/>
          </p:cNvSpPr>
          <p:nvPr>
            <p:ph type="subTitle" idx="1"/>
          </p:nvPr>
        </p:nvSpPr>
        <p:spPr>
          <a:xfrm>
            <a:off x="7182035" y="5093487"/>
            <a:ext cx="4844247" cy="1655762"/>
          </a:xfrm>
        </p:spPr>
        <p:txBody>
          <a:bodyPr>
            <a:normAutofit lnSpcReduction="10000"/>
          </a:bodyPr>
          <a:lstStyle/>
          <a:p>
            <a:r>
              <a:rPr lang="en-US" sz="2400" dirty="0">
                <a:solidFill>
                  <a:schemeClr val="bg1"/>
                </a:solidFill>
              </a:rPr>
              <a:t>By,</a:t>
            </a:r>
          </a:p>
          <a:p>
            <a:r>
              <a:rPr lang="en-US" sz="2400" dirty="0">
                <a:solidFill>
                  <a:schemeClr val="bg1"/>
                </a:solidFill>
              </a:rPr>
              <a:t>Akhilesh </a:t>
            </a:r>
            <a:r>
              <a:rPr lang="en-US" sz="2400" dirty="0" err="1">
                <a:solidFill>
                  <a:schemeClr val="bg1"/>
                </a:solidFill>
              </a:rPr>
              <a:t>Atluri</a:t>
            </a:r>
            <a:endParaRPr lang="en-US" sz="2400" dirty="0">
              <a:solidFill>
                <a:schemeClr val="bg1"/>
              </a:solidFill>
            </a:endParaRPr>
          </a:p>
          <a:p>
            <a:r>
              <a:rPr lang="en-US" sz="2400" dirty="0">
                <a:solidFill>
                  <a:schemeClr val="bg1"/>
                </a:solidFill>
              </a:rPr>
              <a:t>Jerrin Joe </a:t>
            </a:r>
            <a:r>
              <a:rPr lang="en-US" sz="2400" dirty="0" err="1">
                <a:solidFill>
                  <a:schemeClr val="bg1"/>
                </a:solidFill>
              </a:rPr>
              <a:t>varghese</a:t>
            </a:r>
            <a:endParaRPr lang="en-US" sz="2400" dirty="0">
              <a:solidFill>
                <a:schemeClr val="bg1"/>
              </a:solidFill>
            </a:endParaRPr>
          </a:p>
        </p:txBody>
      </p:sp>
    </p:spTree>
    <p:extLst>
      <p:ext uri="{BB962C8B-B14F-4D97-AF65-F5344CB8AC3E}">
        <p14:creationId xmlns:p14="http://schemas.microsoft.com/office/powerpoint/2010/main" val="21679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3A73-4D32-45EE-B611-DAABEC55AA5D}"/>
              </a:ext>
            </a:extLst>
          </p:cNvPr>
          <p:cNvSpPr>
            <a:spLocks noGrp="1"/>
          </p:cNvSpPr>
          <p:nvPr>
            <p:ph type="title"/>
          </p:nvPr>
        </p:nvSpPr>
        <p:spPr/>
        <p:txBody>
          <a:bodyPr/>
          <a:lstStyle/>
          <a:p>
            <a:r>
              <a:rPr lang="en-US" dirty="0">
                <a:solidFill>
                  <a:schemeClr val="bg2">
                    <a:lumMod val="50000"/>
                  </a:schemeClr>
                </a:solidFill>
              </a:rPr>
              <a:t>Agenda</a:t>
            </a:r>
          </a:p>
        </p:txBody>
      </p:sp>
      <p:sp>
        <p:nvSpPr>
          <p:cNvPr id="3" name="Content Placeholder 2">
            <a:extLst>
              <a:ext uri="{FF2B5EF4-FFF2-40B4-BE49-F238E27FC236}">
                <a16:creationId xmlns:a16="http://schemas.microsoft.com/office/drawing/2014/main" id="{9BB1656C-E2F7-41EA-8F6E-717FBF34C23A}"/>
              </a:ext>
            </a:extLst>
          </p:cNvPr>
          <p:cNvSpPr>
            <a:spLocks noGrp="1"/>
          </p:cNvSpPr>
          <p:nvPr>
            <p:ph idx="1"/>
          </p:nvPr>
        </p:nvSpPr>
        <p:spPr/>
        <p:txBody>
          <a:bodyPr>
            <a:normAutofit/>
          </a:bodyPr>
          <a:lstStyle/>
          <a:p>
            <a:r>
              <a:rPr lang="en-US" dirty="0"/>
              <a:t>Introduction</a:t>
            </a:r>
          </a:p>
          <a:p>
            <a:r>
              <a:rPr lang="en-US" dirty="0"/>
              <a:t>Web Scraping</a:t>
            </a:r>
          </a:p>
          <a:p>
            <a:r>
              <a:rPr lang="en-US" dirty="0"/>
              <a:t>Data Visualization</a:t>
            </a:r>
          </a:p>
          <a:p>
            <a:r>
              <a:rPr lang="en-US" dirty="0"/>
              <a:t>Challenges</a:t>
            </a:r>
          </a:p>
          <a:p>
            <a:r>
              <a:rPr lang="en-US" dirty="0"/>
              <a:t>Conclusions</a:t>
            </a:r>
          </a:p>
          <a:p>
            <a:r>
              <a:rPr lang="en-US" dirty="0"/>
              <a:t>Questions?</a:t>
            </a:r>
          </a:p>
        </p:txBody>
      </p:sp>
    </p:spTree>
    <p:extLst>
      <p:ext uri="{BB962C8B-B14F-4D97-AF65-F5344CB8AC3E}">
        <p14:creationId xmlns:p14="http://schemas.microsoft.com/office/powerpoint/2010/main" val="6696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188C-3710-4FF0-B56E-6D790F8CB347}"/>
              </a:ext>
            </a:extLst>
          </p:cNvPr>
          <p:cNvSpPr>
            <a:spLocks noGrp="1"/>
          </p:cNvSpPr>
          <p:nvPr>
            <p:ph type="title"/>
          </p:nvPr>
        </p:nvSpPr>
        <p:spPr/>
        <p:txBody>
          <a:bodyPr/>
          <a:lstStyle/>
          <a:p>
            <a:r>
              <a:rPr lang="en-US" dirty="0">
                <a:solidFill>
                  <a:schemeClr val="bg2">
                    <a:lumMod val="50000"/>
                  </a:schemeClr>
                </a:solidFill>
              </a:rPr>
              <a:t>Introduction</a:t>
            </a:r>
          </a:p>
        </p:txBody>
      </p:sp>
      <p:sp>
        <p:nvSpPr>
          <p:cNvPr id="3" name="Content Placeholder 2">
            <a:extLst>
              <a:ext uri="{FF2B5EF4-FFF2-40B4-BE49-F238E27FC236}">
                <a16:creationId xmlns:a16="http://schemas.microsoft.com/office/drawing/2014/main" id="{1E49E21B-5473-4AD7-A88B-848913BFF5FF}"/>
              </a:ext>
            </a:extLst>
          </p:cNvPr>
          <p:cNvSpPr>
            <a:spLocks noGrp="1"/>
          </p:cNvSpPr>
          <p:nvPr>
            <p:ph idx="1"/>
          </p:nvPr>
        </p:nvSpPr>
        <p:spPr/>
        <p:txBody>
          <a:bodyPr/>
          <a:lstStyle/>
          <a:p>
            <a:r>
              <a:rPr lang="en-US" b="1" dirty="0">
                <a:solidFill>
                  <a:schemeClr val="bg1"/>
                </a:solidFill>
              </a:rPr>
              <a:t>Data scraping </a:t>
            </a:r>
            <a:r>
              <a:rPr lang="en-US" dirty="0"/>
              <a:t>is a technique in which a computer program extracts data from human-readable output coming from another program.</a:t>
            </a:r>
          </a:p>
          <a:p>
            <a:r>
              <a:rPr lang="en-US" b="1" dirty="0">
                <a:solidFill>
                  <a:schemeClr val="bg1"/>
                </a:solidFill>
              </a:rPr>
              <a:t>Data visualization</a:t>
            </a:r>
            <a:r>
              <a:rPr lang="en-US" dirty="0">
                <a:solidFill>
                  <a:schemeClr val="bg1"/>
                </a:solidFill>
              </a:rPr>
              <a:t> </a:t>
            </a:r>
            <a:r>
              <a:rPr lang="en-US" dirty="0"/>
              <a:t>is viewed by many disciplines as a modern equivalent of visual communication. It involves the creation and study of the visual representation of data, meaning "information that has been abstracted in some schematic form, including attributes or variables for the units of information"</a:t>
            </a:r>
          </a:p>
          <a:p>
            <a:endParaRPr lang="en-US" dirty="0"/>
          </a:p>
        </p:txBody>
      </p:sp>
    </p:spTree>
    <p:extLst>
      <p:ext uri="{BB962C8B-B14F-4D97-AF65-F5344CB8AC3E}">
        <p14:creationId xmlns:p14="http://schemas.microsoft.com/office/powerpoint/2010/main" val="365755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E3BA-E17B-47A3-8D07-521FF293D859}"/>
              </a:ext>
            </a:extLst>
          </p:cNvPr>
          <p:cNvSpPr>
            <a:spLocks noGrp="1"/>
          </p:cNvSpPr>
          <p:nvPr>
            <p:ph type="title"/>
          </p:nvPr>
        </p:nvSpPr>
        <p:spPr/>
        <p:txBody>
          <a:bodyPr/>
          <a:lstStyle/>
          <a:p>
            <a:r>
              <a:rPr lang="en-US" dirty="0">
                <a:solidFill>
                  <a:schemeClr val="bg2">
                    <a:lumMod val="50000"/>
                  </a:schemeClr>
                </a:solidFill>
              </a:rPr>
              <a:t>Web scraping	</a:t>
            </a:r>
          </a:p>
        </p:txBody>
      </p:sp>
      <p:sp>
        <p:nvSpPr>
          <p:cNvPr id="3" name="Content Placeholder 2">
            <a:extLst>
              <a:ext uri="{FF2B5EF4-FFF2-40B4-BE49-F238E27FC236}">
                <a16:creationId xmlns:a16="http://schemas.microsoft.com/office/drawing/2014/main" id="{CACF8A19-B7BD-4057-A167-9DF8FE7C2454}"/>
              </a:ext>
            </a:extLst>
          </p:cNvPr>
          <p:cNvSpPr>
            <a:spLocks noGrp="1"/>
          </p:cNvSpPr>
          <p:nvPr>
            <p:ph idx="1"/>
          </p:nvPr>
        </p:nvSpPr>
        <p:spPr/>
        <p:txBody>
          <a:bodyPr/>
          <a:lstStyle/>
          <a:p>
            <a:r>
              <a:rPr lang="en-US" dirty="0"/>
              <a:t>Scrape the table data of all the players in the NFL from the year 2007-2017.</a:t>
            </a:r>
          </a:p>
          <a:p>
            <a:r>
              <a:rPr lang="en-US" dirty="0"/>
              <a:t>We divided our code into different modules to scrape the data, so that each module performs a particular task. Which makes it easy for debugging.</a:t>
            </a:r>
          </a:p>
          <a:p>
            <a:pPr marL="0" indent="0">
              <a:buNone/>
            </a:pPr>
            <a:r>
              <a:rPr lang="en-US" dirty="0" err="1"/>
              <a:t>Link:http</a:t>
            </a:r>
            <a:r>
              <a:rPr lang="en-US" dirty="0"/>
              <a:t>://www.espn.com/nfl/statistics/player/_/stat/passing/sort/passingYards/year/2017/seasontype/2</a:t>
            </a:r>
          </a:p>
        </p:txBody>
      </p:sp>
    </p:spTree>
    <p:extLst>
      <p:ext uri="{BB962C8B-B14F-4D97-AF65-F5344CB8AC3E}">
        <p14:creationId xmlns:p14="http://schemas.microsoft.com/office/powerpoint/2010/main" val="423885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EAEC-1FED-47D6-AC46-B40F8C1A55F3}"/>
              </a:ext>
            </a:extLst>
          </p:cNvPr>
          <p:cNvSpPr>
            <a:spLocks noGrp="1"/>
          </p:cNvSpPr>
          <p:nvPr>
            <p:ph type="title"/>
          </p:nvPr>
        </p:nvSpPr>
        <p:spPr/>
        <p:txBody>
          <a:bodyPr/>
          <a:lstStyle/>
          <a:p>
            <a:r>
              <a:rPr lang="en-US" dirty="0">
                <a:solidFill>
                  <a:schemeClr val="bg2">
                    <a:lumMod val="50000"/>
                  </a:schemeClr>
                </a:solidFill>
              </a:rPr>
              <a:t>Data Visualization</a:t>
            </a:r>
          </a:p>
        </p:txBody>
      </p:sp>
      <p:sp>
        <p:nvSpPr>
          <p:cNvPr id="3" name="Content Placeholder 2">
            <a:extLst>
              <a:ext uri="{FF2B5EF4-FFF2-40B4-BE49-F238E27FC236}">
                <a16:creationId xmlns:a16="http://schemas.microsoft.com/office/drawing/2014/main" id="{BF74FB23-20F1-472F-ABB6-1785E1D73CBF}"/>
              </a:ext>
            </a:extLst>
          </p:cNvPr>
          <p:cNvSpPr>
            <a:spLocks noGrp="1"/>
          </p:cNvSpPr>
          <p:nvPr>
            <p:ph idx="1"/>
          </p:nvPr>
        </p:nvSpPr>
        <p:spPr/>
        <p:txBody>
          <a:bodyPr/>
          <a:lstStyle/>
          <a:p>
            <a:r>
              <a:rPr lang="en-US" dirty="0"/>
              <a:t>Analyze the data scraped from espn.com</a:t>
            </a:r>
          </a:p>
          <a:p>
            <a:r>
              <a:rPr lang="en-US" dirty="0"/>
              <a:t>Graphical user interface helps to navigate through desired analysis of </a:t>
            </a:r>
          </a:p>
          <a:p>
            <a:pPr marL="0" indent="0">
              <a:buNone/>
            </a:pPr>
            <a:r>
              <a:rPr lang="en-US" dirty="0"/>
              <a:t>   players</a:t>
            </a:r>
          </a:p>
        </p:txBody>
      </p:sp>
    </p:spTree>
    <p:extLst>
      <p:ext uri="{BB962C8B-B14F-4D97-AF65-F5344CB8AC3E}">
        <p14:creationId xmlns:p14="http://schemas.microsoft.com/office/powerpoint/2010/main" val="131867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9200-3B07-4A74-BA39-E4627B58EBE0}"/>
              </a:ext>
            </a:extLst>
          </p:cNvPr>
          <p:cNvSpPr>
            <a:spLocks noGrp="1"/>
          </p:cNvSpPr>
          <p:nvPr>
            <p:ph type="title"/>
          </p:nvPr>
        </p:nvSpPr>
        <p:spPr/>
        <p:txBody>
          <a:bodyPr/>
          <a:lstStyle/>
          <a:p>
            <a:r>
              <a:rPr lang="en-US" dirty="0">
                <a:solidFill>
                  <a:schemeClr val="bg2">
                    <a:lumMod val="50000"/>
                  </a:schemeClr>
                </a:solidFill>
              </a:rPr>
              <a:t>challenges</a:t>
            </a:r>
          </a:p>
        </p:txBody>
      </p:sp>
      <p:sp>
        <p:nvSpPr>
          <p:cNvPr id="3" name="Content Placeholder 2">
            <a:extLst>
              <a:ext uri="{FF2B5EF4-FFF2-40B4-BE49-F238E27FC236}">
                <a16:creationId xmlns:a16="http://schemas.microsoft.com/office/drawing/2014/main" id="{1F0D5461-5F7D-456A-8954-541052D15C9A}"/>
              </a:ext>
            </a:extLst>
          </p:cNvPr>
          <p:cNvSpPr>
            <a:spLocks noGrp="1"/>
          </p:cNvSpPr>
          <p:nvPr>
            <p:ph idx="1"/>
          </p:nvPr>
        </p:nvSpPr>
        <p:spPr/>
        <p:txBody>
          <a:bodyPr/>
          <a:lstStyle/>
          <a:p>
            <a:r>
              <a:rPr lang="en-US" dirty="0"/>
              <a:t>Getting the tables in order</a:t>
            </a:r>
          </a:p>
          <a:p>
            <a:r>
              <a:rPr lang="en-US" dirty="0"/>
              <a:t>Arranging data based on years</a:t>
            </a:r>
          </a:p>
          <a:p>
            <a:r>
              <a:rPr lang="en-US" dirty="0"/>
              <a:t>Cleaning the data that was not properly inputted, handling </a:t>
            </a:r>
            <a:r>
              <a:rPr lang="en-US" dirty="0" err="1"/>
              <a:t>Nas</a:t>
            </a:r>
            <a:r>
              <a:rPr lang="en-US" dirty="0"/>
              <a:t> etc.</a:t>
            </a:r>
          </a:p>
          <a:p>
            <a:pPr marL="0" indent="0">
              <a:buNone/>
            </a:pPr>
            <a:r>
              <a:rPr lang="en-US" dirty="0"/>
              <a:t> </a:t>
            </a:r>
          </a:p>
        </p:txBody>
      </p:sp>
    </p:spTree>
    <p:extLst>
      <p:ext uri="{BB962C8B-B14F-4D97-AF65-F5344CB8AC3E}">
        <p14:creationId xmlns:p14="http://schemas.microsoft.com/office/powerpoint/2010/main" val="208757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2C70-53D4-4765-A10D-7C6F6C38C7E0}"/>
              </a:ext>
            </a:extLst>
          </p:cNvPr>
          <p:cNvSpPr>
            <a:spLocks noGrp="1"/>
          </p:cNvSpPr>
          <p:nvPr>
            <p:ph type="title"/>
          </p:nvPr>
        </p:nvSpPr>
        <p:spPr/>
        <p:txBody>
          <a:bodyPr/>
          <a:lstStyle/>
          <a:p>
            <a:r>
              <a:rPr lang="en-US" dirty="0">
                <a:solidFill>
                  <a:schemeClr val="bg2">
                    <a:lumMod val="50000"/>
                  </a:schemeClr>
                </a:solidFill>
              </a:rPr>
              <a:t>Conclusion</a:t>
            </a:r>
            <a:r>
              <a:rPr lang="en-US" dirty="0"/>
              <a:t>	</a:t>
            </a:r>
          </a:p>
        </p:txBody>
      </p:sp>
      <p:sp>
        <p:nvSpPr>
          <p:cNvPr id="3" name="Content Placeholder 2">
            <a:extLst>
              <a:ext uri="{FF2B5EF4-FFF2-40B4-BE49-F238E27FC236}">
                <a16:creationId xmlns:a16="http://schemas.microsoft.com/office/drawing/2014/main" id="{1E44ED4C-5F49-4229-9AB1-C8E9AD20DAF5}"/>
              </a:ext>
            </a:extLst>
          </p:cNvPr>
          <p:cNvSpPr>
            <a:spLocks noGrp="1"/>
          </p:cNvSpPr>
          <p:nvPr>
            <p:ph idx="1"/>
          </p:nvPr>
        </p:nvSpPr>
        <p:spPr/>
        <p:txBody>
          <a:bodyPr/>
          <a:lstStyle/>
          <a:p>
            <a:pPr marL="0" indent="0">
              <a:buNone/>
            </a:pPr>
            <a:r>
              <a:rPr lang="en-US" dirty="0"/>
              <a:t>We were successfully able to scrape data from the web and analyze the data </a:t>
            </a:r>
          </a:p>
          <a:p>
            <a:pPr marL="0" indent="0">
              <a:buNone/>
            </a:pPr>
            <a:r>
              <a:rPr lang="en-US" dirty="0"/>
              <a:t>of the </a:t>
            </a:r>
            <a:r>
              <a:rPr lang="en-US" dirty="0" err="1"/>
              <a:t>QuaterBacks</a:t>
            </a:r>
            <a:r>
              <a:rPr lang="en-US" dirty="0"/>
              <a:t> who played all the years from 2007-2017. The analysis mainly focused on the touchdowns, passing Yards and passing rates.</a:t>
            </a:r>
          </a:p>
          <a:p>
            <a:pPr marL="0" indent="0">
              <a:buNone/>
            </a:pPr>
            <a:r>
              <a:rPr lang="en-US" dirty="0"/>
              <a:t>According to our analysis Drew brews was most consistent through out this years.</a:t>
            </a:r>
          </a:p>
        </p:txBody>
      </p:sp>
    </p:spTree>
    <p:extLst>
      <p:ext uri="{BB962C8B-B14F-4D97-AF65-F5344CB8AC3E}">
        <p14:creationId xmlns:p14="http://schemas.microsoft.com/office/powerpoint/2010/main" val="143208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2DF8-C515-40F1-88C8-CD0F8690949F}"/>
              </a:ext>
            </a:extLst>
          </p:cNvPr>
          <p:cNvSpPr>
            <a:spLocks noGrp="1"/>
          </p:cNvSpPr>
          <p:nvPr>
            <p:ph type="title"/>
          </p:nvPr>
        </p:nvSpPr>
        <p:spPr/>
        <p:txBody>
          <a:bodyPr>
            <a:normAutofit/>
          </a:bodyPr>
          <a:lstStyle/>
          <a:p>
            <a:pPr algn="ctr"/>
            <a:r>
              <a:rPr lang="en-US" sz="8000" dirty="0">
                <a:solidFill>
                  <a:schemeClr val="bg2">
                    <a:lumMod val="50000"/>
                  </a:schemeClr>
                </a:solidFill>
              </a:rPr>
              <a:t>Thank you</a:t>
            </a:r>
          </a:p>
        </p:txBody>
      </p:sp>
      <p:sp>
        <p:nvSpPr>
          <p:cNvPr id="3" name="Content Placeholder 2">
            <a:extLst>
              <a:ext uri="{FF2B5EF4-FFF2-40B4-BE49-F238E27FC236}">
                <a16:creationId xmlns:a16="http://schemas.microsoft.com/office/drawing/2014/main" id="{2EF85548-1737-4491-9AF1-5E51BC0B333D}"/>
              </a:ext>
            </a:extLst>
          </p:cNvPr>
          <p:cNvSpPr>
            <a:spLocks noGrp="1"/>
          </p:cNvSpPr>
          <p:nvPr>
            <p:ph idx="1"/>
          </p:nvPr>
        </p:nvSpPr>
        <p:spPr/>
        <p:txBody>
          <a:bodyPr>
            <a:normAutofit/>
          </a:bodyPr>
          <a:lstStyle/>
          <a:p>
            <a:pPr marL="0" indent="0">
              <a:buNone/>
            </a:pPr>
            <a:endParaRPr lang="en-US" sz="7200" dirty="0">
              <a:solidFill>
                <a:schemeClr val="bg2">
                  <a:lumMod val="50000"/>
                </a:schemeClr>
              </a:solidFill>
            </a:endParaRPr>
          </a:p>
          <a:p>
            <a:pPr marL="0" indent="0">
              <a:buNone/>
            </a:pPr>
            <a:r>
              <a:rPr lang="en-US" sz="7200" dirty="0">
                <a:solidFill>
                  <a:schemeClr val="bg2">
                    <a:lumMod val="50000"/>
                  </a:schemeClr>
                </a:solidFill>
              </a:rPr>
              <a:t>			Questions???</a:t>
            </a:r>
          </a:p>
        </p:txBody>
      </p:sp>
    </p:spTree>
    <p:extLst>
      <p:ext uri="{BB962C8B-B14F-4D97-AF65-F5344CB8AC3E}">
        <p14:creationId xmlns:p14="http://schemas.microsoft.com/office/powerpoint/2010/main" val="2189564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292</TotalTime>
  <Words>275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Web Scraping and Data Visualization With Gui</vt:lpstr>
      <vt:lpstr>Agenda</vt:lpstr>
      <vt:lpstr>Introduction</vt:lpstr>
      <vt:lpstr>Web scraping </vt:lpstr>
      <vt:lpstr>Data Visualization</vt:lpstr>
      <vt:lpstr>challenges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best qb’s in nfl</dc:title>
  <dc:creator>Akki</dc:creator>
  <cp:lastModifiedBy>Jerrin Varghese</cp:lastModifiedBy>
  <cp:revision>21</cp:revision>
  <dcterms:created xsi:type="dcterms:W3CDTF">2017-12-03T21:11:53Z</dcterms:created>
  <dcterms:modified xsi:type="dcterms:W3CDTF">2017-12-04T20:05:08Z</dcterms:modified>
</cp:coreProperties>
</file>