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2DDA9-31DB-4CA7-BE81-C450C5938580}" v="5" dt="2021-08-19T09:41:17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9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3713-1BDD-4D50-969F-1C5E97057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85707-E2E2-4A80-8761-C951C838C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C390-003A-49A6-AFBD-AAFF2EFE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CE-B9D3-4A45-A3EC-04430B824A3A}" type="datetimeFigureOut">
              <a:rPr lang="en-ZW" smtClean="0"/>
              <a:t>19/8/2021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ACAC-9D30-452B-A322-31DB4679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9AEC-9D5C-443A-A163-DB1DD6D1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3AB5-195A-4CFE-B459-561B8A9B76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918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27FB-23E8-4716-A064-DDFE4DE4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3256F-78F9-4CEC-A752-7423BA79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E62E-D1AE-4F1A-84E9-9B50FD6D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CE-B9D3-4A45-A3EC-04430B824A3A}" type="datetimeFigureOut">
              <a:rPr lang="en-ZW" smtClean="0"/>
              <a:t>19/8/2021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D5B55-5567-4FCD-8532-C1A340D3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FCA5-B475-4BC4-BF6E-0E5A7924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3AB5-195A-4CFE-B459-561B8A9B76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6904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3EFB8-5652-41B4-86BA-CC582AE3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16FC9-D874-4D15-8E27-EC5D123D7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A140-B5A2-4F56-8B59-FBFFF24F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CE-B9D3-4A45-A3EC-04430B824A3A}" type="datetimeFigureOut">
              <a:rPr lang="en-ZW" smtClean="0"/>
              <a:t>19/8/2021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329C-E69E-40C6-AEC9-CF5ADD6E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6C1B-1E28-4DB0-BB68-D6543C6E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3AB5-195A-4CFE-B459-561B8A9B76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1204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95D1-5925-4FBD-9040-C5149A7C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7BA6-8A53-4323-81E8-9681372B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E682-7C2D-4A04-B1E1-AD0C1831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CE-B9D3-4A45-A3EC-04430B824A3A}" type="datetimeFigureOut">
              <a:rPr lang="en-ZW" smtClean="0"/>
              <a:t>19/8/2021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A015-51B5-4AD7-9C00-014C96AC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4090-FEBC-475C-B35F-F13566BC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3AB5-195A-4CFE-B459-561B8A9B76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8972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F9FE-7A34-4B3A-83DF-8F84590B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751BE-18E7-482A-BF45-57025477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B91CA-1395-410A-AFA3-88342FF7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CE-B9D3-4A45-A3EC-04430B824A3A}" type="datetimeFigureOut">
              <a:rPr lang="en-ZW" smtClean="0"/>
              <a:t>19/8/2021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CF82-3563-4E50-BCB9-2178A21D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C642-6335-47C5-A9F5-1F17559E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3AB5-195A-4CFE-B459-561B8A9B76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4114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3DDA-D4EC-4199-95AD-5F96BBF6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745E-838A-4C78-B4F1-797D23EFD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5311C-A59F-4401-9EBD-3D743BD9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CF298-379F-4166-9425-F6E51EC4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CE-B9D3-4A45-A3EC-04430B824A3A}" type="datetimeFigureOut">
              <a:rPr lang="en-ZW" smtClean="0"/>
              <a:t>19/8/2021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DC0FA-263D-4C30-9CCF-D341176E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E950A-AC8F-4439-AB6F-E358FDAD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3AB5-195A-4CFE-B459-561B8A9B76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578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FE3D-CCBA-4FC8-BC00-E716A2C7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188C-F851-44D1-943E-79CCF9AD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71ECC-B828-4FDB-A2B7-2E97BD307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7A2E3-644C-4DD6-952F-CACC52F0B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2C66F-3214-4F6A-B588-4BC51CB4B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BA4E9-55ED-4AE1-B780-4D062446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CE-B9D3-4A45-A3EC-04430B824A3A}" type="datetimeFigureOut">
              <a:rPr lang="en-ZW" smtClean="0"/>
              <a:t>19/8/2021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F8560-94A9-421B-885D-EFB507D8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4ED0E-564C-4DC1-B058-12071DA5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3AB5-195A-4CFE-B459-561B8A9B76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3273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5C53-0699-4FAB-B3C4-C37CFCD9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26F5D-6C4A-4691-8F89-BF2C6651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CE-B9D3-4A45-A3EC-04430B824A3A}" type="datetimeFigureOut">
              <a:rPr lang="en-ZW" smtClean="0"/>
              <a:t>19/8/2021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7BA7F-1FE7-4D3F-A3BF-81FB2DCD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52619-1FC5-4F5E-979A-55FAE8CB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3AB5-195A-4CFE-B459-561B8A9B76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8530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48412-B9CE-452F-9921-E5D86D01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CE-B9D3-4A45-A3EC-04430B824A3A}" type="datetimeFigureOut">
              <a:rPr lang="en-ZW" smtClean="0"/>
              <a:t>19/8/2021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D0522-334F-4EA3-8ADD-F01410A2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BF3-1244-4791-9779-C58D73EC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3AB5-195A-4CFE-B459-561B8A9B76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8511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BA23-AAB3-4708-A6B9-69ED94E1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50FC-0B98-4CEA-BC7D-A06BD28E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EAD24-4351-45F9-A72A-F45D489A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9A5E-66C2-4B17-8CC4-FF9D2552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CE-B9D3-4A45-A3EC-04430B824A3A}" type="datetimeFigureOut">
              <a:rPr lang="en-ZW" smtClean="0"/>
              <a:t>19/8/2021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8ED1-1169-46D1-951E-E7E2EC4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8498C-BC33-4A60-B8BF-86090C28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3AB5-195A-4CFE-B459-561B8A9B76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0335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174B-400D-493B-B745-B4AB2F36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A293E-D3C6-42C5-BACF-9E98CDCB2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D5E9C-6C36-4C47-877A-BD0578AE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2444A-D3E0-4DBE-9D98-D5058520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CE-B9D3-4A45-A3EC-04430B824A3A}" type="datetimeFigureOut">
              <a:rPr lang="en-ZW" smtClean="0"/>
              <a:t>19/8/2021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A0CCC-BB51-4292-A672-81B5FCE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E5C7F-4B73-4194-92DC-B0636F5D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3AB5-195A-4CFE-B459-561B8A9B76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3178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E083E-434B-43CA-B03E-7638350E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3CB7-45F1-444F-9F42-C8B9DA5F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23AA6-D531-418C-97C3-137689E86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8ACE-B9D3-4A45-A3EC-04430B824A3A}" type="datetimeFigureOut">
              <a:rPr lang="en-ZW" smtClean="0"/>
              <a:t>19/8/2021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B1E4-7D2B-4BEB-91D4-4F70CF760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1518-382D-408F-A7EA-1295B68DA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3AB5-195A-4CFE-B459-561B8A9B76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7535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792C63-4802-4D24-AADA-7D7D400DEF1C}"/>
              </a:ext>
            </a:extLst>
          </p:cNvPr>
          <p:cNvSpPr txBox="1"/>
          <p:nvPr/>
        </p:nvSpPr>
        <p:spPr>
          <a:xfrm flipH="1">
            <a:off x="948478" y="645584"/>
            <a:ext cx="228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Nile delta Overview</a:t>
            </a:r>
            <a:endParaRPr lang="en-ZW" sz="2400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0AE057-56CB-4670-8FDF-14C309E6E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74" t="26003" r="8426" b="19985"/>
          <a:stretch/>
        </p:blipFill>
        <p:spPr>
          <a:xfrm>
            <a:off x="1580443" y="1922637"/>
            <a:ext cx="9927779" cy="42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792C63-4802-4D24-AADA-7D7D400DEF1C}"/>
              </a:ext>
            </a:extLst>
          </p:cNvPr>
          <p:cNvSpPr txBox="1"/>
          <p:nvPr/>
        </p:nvSpPr>
        <p:spPr>
          <a:xfrm flipH="1">
            <a:off x="948478" y="645584"/>
            <a:ext cx="228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Upper Egypt Overview</a:t>
            </a:r>
            <a:endParaRPr lang="en-ZW" sz="24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3956BF-A9BA-4CD6-90EA-0AFF74FC9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74" t="25694" r="8703" b="20293"/>
          <a:stretch/>
        </p:blipFill>
        <p:spPr>
          <a:xfrm>
            <a:off x="1727198" y="1794935"/>
            <a:ext cx="9620842" cy="41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99C8E3-D68F-4D24-BC8D-970422252119}"/>
              </a:ext>
            </a:extLst>
          </p:cNvPr>
          <p:cNvSpPr txBox="1"/>
          <p:nvPr/>
        </p:nvSpPr>
        <p:spPr>
          <a:xfrm flipH="1">
            <a:off x="948478" y="645584"/>
            <a:ext cx="202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Nile delta Daily trends</a:t>
            </a:r>
            <a:endParaRPr lang="en-ZW" sz="2400" dirty="0"/>
          </a:p>
        </p:txBody>
      </p:sp>
      <p:pic>
        <p:nvPicPr>
          <p:cNvPr id="8" name="Picture 7" descr="A picture containing text, screenshot, computer&#10;&#10;Description automatically generated">
            <a:extLst>
              <a:ext uri="{FF2B5EF4-FFF2-40B4-BE49-F238E27FC236}">
                <a16:creationId xmlns:a16="http://schemas.microsoft.com/office/drawing/2014/main" id="{841C7D85-B1A6-402E-88E3-C6DC8097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88" t="21478" r="2593" b="15354"/>
          <a:stretch/>
        </p:blipFill>
        <p:spPr>
          <a:xfrm>
            <a:off x="423332" y="1682044"/>
            <a:ext cx="11345335" cy="49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A62FD3-F376-4314-876D-DB6EB840A978}"/>
              </a:ext>
            </a:extLst>
          </p:cNvPr>
          <p:cNvSpPr txBox="1"/>
          <p:nvPr/>
        </p:nvSpPr>
        <p:spPr>
          <a:xfrm flipH="1">
            <a:off x="948478" y="645584"/>
            <a:ext cx="202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Upper Egypt Daily trends</a:t>
            </a:r>
            <a:endParaRPr lang="en-ZW" sz="2400" dirty="0"/>
          </a:p>
        </p:txBody>
      </p:sp>
      <p:pic>
        <p:nvPicPr>
          <p:cNvPr id="8" name="Picture 7" descr="A picture containing text, screenshot, computer&#10;&#10;Description automatically generated">
            <a:extLst>
              <a:ext uri="{FF2B5EF4-FFF2-40B4-BE49-F238E27FC236}">
                <a16:creationId xmlns:a16="http://schemas.microsoft.com/office/drawing/2014/main" id="{FA70385E-6A86-49C6-9EA3-005191E78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90" t="21181" r="2685" b="15047"/>
          <a:stretch/>
        </p:blipFill>
        <p:spPr>
          <a:xfrm>
            <a:off x="330200" y="1659467"/>
            <a:ext cx="11531600" cy="50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1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E15A22-9E49-4A88-AF4A-599F1CBCD002}"/>
              </a:ext>
            </a:extLst>
          </p:cNvPr>
          <p:cNvSpPr txBox="1"/>
          <p:nvPr/>
        </p:nvSpPr>
        <p:spPr>
          <a:xfrm flipH="1">
            <a:off x="948478" y="645584"/>
            <a:ext cx="2287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Yield gap closure</a:t>
            </a:r>
            <a:endParaRPr lang="en-ZW" sz="24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7B1A198-B3CD-4E3F-9A03-554BAAAD7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89" y="1357735"/>
            <a:ext cx="9035514" cy="5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Joao Vasco (CIMMYT-Zimbabwe)</dc:creator>
  <cp:lastModifiedBy>SILVA, Joao Vasco (CIMMYT-Zimbabwe)</cp:lastModifiedBy>
  <cp:revision>1</cp:revision>
  <dcterms:created xsi:type="dcterms:W3CDTF">2021-08-19T09:03:08Z</dcterms:created>
  <dcterms:modified xsi:type="dcterms:W3CDTF">2021-08-19T09:42:42Z</dcterms:modified>
</cp:coreProperties>
</file>