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7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2.jpeg" ContentType="image/jpe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jpeg" ContentType="image/jpeg"/>
  <Override PartName="/ppt/media/image8.jpeg" ContentType="image/jpeg"/>
  <Override PartName="/ppt/media/image7.png" ContentType="image/png"/>
  <Override PartName="/ppt/media/image9.jpeg" ContentType="image/jpeg"/>
  <Override PartName="/ppt/media/image13.gif" ContentType="image/gif"/>
  <Override PartName="/ppt/media/image1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&lt;encabezamiento&gt;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90738F-95DA-4D66-8678-EE19694AD89C}" type="slidenum"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jpeg"/><Relationship Id="rId3" Type="http://schemas.openxmlformats.org/officeDocument/2006/relationships/image" Target="../media/image13.gif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468800" y="2406600"/>
            <a:ext cx="6204600" cy="2044800"/>
          </a:xfrm>
          <a:prstGeom prst="rect">
            <a:avLst/>
          </a:prstGeom>
        </p:spPr>
        <p:txBody>
          <a:bodyPr lIns="82800" rIns="82800" tIns="82800" bIns="82800" anchor="ctr" anchorCtr="1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636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64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7680" y="6247440"/>
            <a:ext cx="289692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48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41" name="Shape 13" descr=""/>
          <p:cNvPicPr/>
          <p:nvPr/>
        </p:nvPicPr>
        <p:blipFill>
          <a:blip r:embed="rId3"/>
          <a:srcRect l="0" t="0" r="79240" b="22572"/>
          <a:stretch/>
        </p:blipFill>
        <p:spPr>
          <a:xfrm>
            <a:off x="8139600" y="247320"/>
            <a:ext cx="606600" cy="5414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82800" rIns="82800" tIns="82800" bIns="82800" anchor="ctr" anchorCtr="1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79" name="Shape 13" descr=""/>
          <p:cNvPicPr/>
          <p:nvPr/>
        </p:nvPicPr>
        <p:blipFill>
          <a:blip r:embed="rId3"/>
          <a:srcRect l="0" t="0" r="79240" b="22572"/>
          <a:stretch/>
        </p:blipFill>
        <p:spPr>
          <a:xfrm>
            <a:off x="8139600" y="247320"/>
            <a:ext cx="606600" cy="5414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82800" rIns="82800" tIns="82800" bIns="82800" anchor="ctr" anchorCtr="1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34" descr=""/>
          <p:cNvPicPr/>
          <p:nvPr/>
        </p:nvPicPr>
        <p:blipFill>
          <a:blip r:embed="rId2"/>
          <a:stretch/>
        </p:blipFill>
        <p:spPr>
          <a:xfrm>
            <a:off x="0" y="0"/>
            <a:ext cx="9140760" cy="6856200"/>
          </a:xfrm>
          <a:prstGeom prst="rect">
            <a:avLst/>
          </a:prstGeom>
          <a:ln>
            <a:noFill/>
          </a:ln>
        </p:spPr>
      </p:pic>
      <p:pic>
        <p:nvPicPr>
          <p:cNvPr id="117" name="Shape 40" descr=""/>
          <p:cNvPicPr/>
          <p:nvPr/>
        </p:nvPicPr>
        <p:blipFill>
          <a:blip r:embed="rId3"/>
          <a:srcRect l="0" t="0" r="78442" b="20341"/>
          <a:stretch/>
        </p:blipFill>
        <p:spPr>
          <a:xfrm>
            <a:off x="8121240" y="249480"/>
            <a:ext cx="671760" cy="594000"/>
          </a:xfrm>
          <a:prstGeom prst="rect">
            <a:avLst/>
          </a:prstGeom>
          <a:ln>
            <a:noFill/>
          </a:ln>
        </p:spPr>
      </p:pic>
      <p:pic>
        <p:nvPicPr>
          <p:cNvPr id="118" name="Shape 41" descr=""/>
          <p:cNvPicPr/>
          <p:nvPr/>
        </p:nvPicPr>
        <p:blipFill>
          <a:blip r:embed="rId4"/>
          <a:stretch/>
        </p:blipFill>
        <p:spPr>
          <a:xfrm>
            <a:off x="7007040" y="5908320"/>
            <a:ext cx="1995480" cy="73404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6480" y="273600"/>
            <a:ext cx="8226360" cy="1143360"/>
          </a:xfrm>
          <a:prstGeom prst="rect">
            <a:avLst/>
          </a:prstGeom>
        </p:spPr>
        <p:txBody>
          <a:bodyPr lIns="82800" rIns="82800" tIns="82800" bIns="8280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636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564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3127680" y="6247440"/>
            <a:ext cx="289692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65548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7200" y="264960"/>
            <a:ext cx="24476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</a:pPr>
            <a:r>
              <a:rPr b="1" lang="es-CO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Panorama General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4" name="Table 2"/>
          <p:cNvGraphicFramePr/>
          <p:nvPr/>
        </p:nvGraphicFramePr>
        <p:xfrm>
          <a:off x="218520" y="4358160"/>
          <a:ext cx="8463240" cy="1408680"/>
        </p:xfrm>
        <a:graphic>
          <a:graphicData uri="http://schemas.openxmlformats.org/drawingml/2006/table">
            <a:tbl>
              <a:tblPr/>
              <a:tblGrid>
                <a:gridCol w="8463600"/>
              </a:tblGrid>
              <a:tr h="32580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Impactos Relevantes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82880">
                <a:tc>
                  <a:txBody>
                    <a:bodyPr lIns="81360" rIns="81360" tIns="46800" bIns="42120" anchor="ctr"/>
                    <a:p>
                      <a:pPr marL="419040" indent="-304560">
                        <a:lnSpc>
                          <a:spcPct val="98000"/>
                        </a:lnSpc>
                        <a:buClr>
                          <a:srgbClr val="000000"/>
                        </a:buClr>
                        <a:buFont typeface="Calibri"/>
                        <a:buChar char="●"/>
                      </a:pPr>
                      <a:r>
                        <a:rPr b="0" lang="es-CO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Describir los impactos más críticos de cara al objetivo de negocio que se pueden lograr al explotar las vulnerabilidades.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8000"/>
                        </a:lnSpc>
                      </a:pP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e 3"/>
          <p:cNvGraphicFramePr/>
          <p:nvPr/>
        </p:nvGraphicFramePr>
        <p:xfrm>
          <a:off x="4734000" y="1170360"/>
          <a:ext cx="3951360" cy="2531160"/>
        </p:xfrm>
        <a:graphic>
          <a:graphicData uri="http://schemas.openxmlformats.org/drawingml/2006/table">
            <a:tbl>
              <a:tblPr/>
              <a:tblGrid>
                <a:gridCol w="928800"/>
                <a:gridCol w="1079640"/>
                <a:gridCol w="820080"/>
                <a:gridCol w="1123200"/>
              </a:tblGrid>
              <a:tr h="95940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técnica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Ocurrencias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312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Altos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Medios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Bajos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Total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100%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4"/>
          <p:cNvGraphicFramePr/>
          <p:nvPr/>
        </p:nvGraphicFramePr>
        <p:xfrm>
          <a:off x="218520" y="1170360"/>
          <a:ext cx="4348080" cy="3151440"/>
        </p:xfrm>
        <a:graphic>
          <a:graphicData uri="http://schemas.openxmlformats.org/drawingml/2006/table">
            <a:tbl>
              <a:tblPr/>
              <a:tblGrid>
                <a:gridCol w="1118520"/>
                <a:gridCol w="1118520"/>
                <a:gridCol w="2111400"/>
              </a:tblGrid>
              <a:tr h="324000">
                <a:tc gridSpan="3"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Top de 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5268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Valoración de riesgo 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 técnica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Nombre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70160">
                <a:tc>
                  <a:txBody>
                    <a:bodyPr lIns="81360" rIns="81360" tIns="46800" bIns="42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tomado de QC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CVSSv2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68800" y="3038760"/>
            <a:ext cx="620460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Resumen Técnico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4560" y="6057360"/>
            <a:ext cx="385164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Información para uso exclusivo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 Grupo Bancolombia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Shape 157" descr=""/>
          <p:cNvPicPr/>
          <p:nvPr/>
        </p:nvPicPr>
        <p:blipFill>
          <a:blip r:embed="rId1"/>
          <a:stretch/>
        </p:blipFill>
        <p:spPr>
          <a:xfrm>
            <a:off x="6017400" y="245880"/>
            <a:ext cx="2835000" cy="6793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es-CO</dc:language>
  <cp:lastModifiedBy/>
  <dcterms:modified xsi:type="dcterms:W3CDTF">2016-12-09T16:51:11Z</dcterms:modified>
  <cp:revision>2</cp:revision>
  <dc:subject/>
  <dc:title/>
</cp:coreProperties>
</file>