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jpeg" ContentType="image/jpe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75B00F-4843-4435-B443-65F4190FBE8C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106640" y="812880"/>
            <a:ext cx="5344200" cy="4007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2"/>
          <p:cNvSpPr/>
          <p:nvPr/>
        </p:nvSpPr>
        <p:spPr>
          <a:xfrm>
            <a:off x="755640" y="5078520"/>
            <a:ext cx="6047280" cy="47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1106640" y="812880"/>
            <a:ext cx="534420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"/>
          <p:cNvSpPr/>
          <p:nvPr/>
        </p:nvSpPr>
        <p:spPr>
          <a:xfrm>
            <a:off x="755640" y="5078520"/>
            <a:ext cx="604728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888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1480" cy="6856920"/>
          </a:xfrm>
          <a:prstGeom prst="rect">
            <a:avLst/>
          </a:prstGeom>
          <a:ln>
            <a:noFill/>
          </a:ln>
        </p:spPr>
      </p:pic>
      <p:pic>
        <p:nvPicPr>
          <p:cNvPr id="1" name="Shape 13" descr=""/>
          <p:cNvPicPr/>
          <p:nvPr/>
        </p:nvPicPr>
        <p:blipFill>
          <a:blip r:embed="rId3"/>
          <a:srcRect l="0" t="0" r="79265" b="22572"/>
          <a:stretch/>
        </p:blipFill>
        <p:spPr>
          <a:xfrm>
            <a:off x="8139600" y="247320"/>
            <a:ext cx="605880" cy="5407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1480" cy="6856920"/>
          </a:xfrm>
          <a:prstGeom prst="rect">
            <a:avLst/>
          </a:prstGeom>
          <a:ln>
            <a:noFill/>
          </a:ln>
        </p:spPr>
      </p:pic>
      <p:pic>
        <p:nvPicPr>
          <p:cNvPr id="39" name="Shape 13" descr=""/>
          <p:cNvPicPr/>
          <p:nvPr/>
        </p:nvPicPr>
        <p:blipFill>
          <a:blip r:embed="rId3"/>
          <a:srcRect l="0" t="0" r="79265" b="22572"/>
          <a:stretch/>
        </p:blipFill>
        <p:spPr>
          <a:xfrm>
            <a:off x="8139600" y="247320"/>
            <a:ext cx="605880" cy="540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5200" y="12960"/>
            <a:ext cx="308844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</a:pPr>
            <a:r>
              <a:rPr b="1" lang="es-CO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Panorama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209160" y="4624200"/>
          <a:ext cx="8633160" cy="1407960"/>
        </p:xfrm>
        <a:graphic>
          <a:graphicData uri="http://schemas.openxmlformats.org/drawingml/2006/table">
            <a:tbl>
              <a:tblPr/>
              <a:tblGrid>
                <a:gridCol w="8633520"/>
              </a:tblGrid>
              <a:tr h="357120">
                <a:tc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Impactos Relevantes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50840">
                <a:tc>
                  <a:txBody>
                    <a:bodyPr lIns="81360" rIns="81360"/>
                    <a:p>
                      <a:pPr marL="419040" indent="-30384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Describir los impactos más críticos de cara al objetivo de negocio que se pueden lograr al explotar las vulnerabilidades.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8000"/>
                        </a:lnSpc>
                      </a:pP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3"/>
          <p:cNvGraphicFramePr/>
          <p:nvPr/>
        </p:nvGraphicFramePr>
        <p:xfrm>
          <a:off x="4680000" y="1170360"/>
          <a:ext cx="4319640" cy="2549520"/>
        </p:xfrm>
        <a:graphic>
          <a:graphicData uri="http://schemas.openxmlformats.org/drawingml/2006/table">
            <a:tbl>
              <a:tblPr/>
              <a:tblGrid>
                <a:gridCol w="1101960"/>
                <a:gridCol w="1059840"/>
                <a:gridCol w="885600"/>
                <a:gridCol w="1272600"/>
              </a:tblGrid>
              <a:tr h="799920"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Hallazgos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Ocurrencias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Altos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HX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X%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OX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Medios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HY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X%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OY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Bajos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HZ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X%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OZ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20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Total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T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100%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P</a:t>
                      </a:r>
                      <a:endParaRPr b="0" lang="es-CO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4"/>
          <p:cNvGraphicFramePr/>
          <p:nvPr/>
        </p:nvGraphicFramePr>
        <p:xfrm>
          <a:off x="218520" y="1170360"/>
          <a:ext cx="4389120" cy="3169080"/>
        </p:xfrm>
        <a:graphic>
          <a:graphicData uri="http://schemas.openxmlformats.org/drawingml/2006/table">
            <a:tbl>
              <a:tblPr/>
              <a:tblGrid>
                <a:gridCol w="1210680"/>
                <a:gridCol w="1047240"/>
                <a:gridCol w="2131560"/>
              </a:tblGrid>
              <a:tr h="357120">
                <a:tc gridSpan="3"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Top de 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8720">
                <a:tc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Valoración de Riesgo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Nombre</a:t>
                      </a:r>
                      <a:endParaRPr b="0" lang="es-CO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67640"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TomadoQC1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CVSSv21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Nombre1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4440"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TomadoQC2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CVSSv22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Nombre2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4440"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TomadoQC3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CVSSv23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Nombre3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4440"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TomadoQC4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CVSSv24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Nombre4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TomadoQC5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CVSSv25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Nombre5</a:t>
                      </a:r>
                      <a:endParaRPr b="0" lang="es-CO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326320" y="5845680"/>
            <a:ext cx="455256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solución efectos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315520" y="425052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riesgo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315520" y="330768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315520" y="2359440"/>
            <a:ext cx="6129720" cy="8287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2322000" y="5227200"/>
            <a:ext cx="6129720" cy="5000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Campo Donde de la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645480" y="6375240"/>
            <a:ext cx="623592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369400" y="1664280"/>
            <a:ext cx="161424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689040" y="576000"/>
            <a:ext cx="7767000" cy="10879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6984000" y="1664280"/>
            <a:ext cx="1468800" cy="6393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689040" y="1664280"/>
            <a:ext cx="2117880" cy="645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686880" y="326088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686880" y="231012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686880" y="4235400"/>
            <a:ext cx="1805760" cy="907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693360" y="519912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2809440" y="1664280"/>
            <a:ext cx="2557440" cy="6393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686880" y="5811840"/>
            <a:ext cx="1805760" cy="555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2016-12-14T10:48:26Z</dcterms:modified>
  <cp:revision>20</cp:revision>
  <dc:subject/>
  <dc:title/>
</cp:coreProperties>
</file>