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7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CCB424-FA3F-4A92-A576-DF68F210F390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1106640" y="812880"/>
            <a:ext cx="5342760" cy="4006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"/>
          <p:cNvSpPr/>
          <p:nvPr/>
        </p:nvSpPr>
        <p:spPr>
          <a:xfrm>
            <a:off x="755640" y="5078520"/>
            <a:ext cx="6045840" cy="47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4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1106640" y="812880"/>
            <a:ext cx="5342760" cy="40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2"/>
          <p:cNvSpPr/>
          <p:nvPr/>
        </p:nvSpPr>
        <p:spPr>
          <a:xfrm>
            <a:off x="755640" y="5078520"/>
            <a:ext cx="6045840" cy="47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400" cy="48078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Panorama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8" name="Table 2"/>
          <p:cNvGraphicFramePr/>
          <p:nvPr/>
        </p:nvGraphicFramePr>
        <p:xfrm>
          <a:off x="514080" y="4819680"/>
          <a:ext cx="4606200" cy="2091240"/>
        </p:xfrm>
        <a:graphic>
          <a:graphicData uri="http://schemas.openxmlformats.org/drawingml/2006/table">
            <a:tbl>
              <a:tblPr/>
              <a:tblGrid>
                <a:gridCol w="1082880"/>
                <a:gridCol w="1031040"/>
                <a:gridCol w="1183320"/>
                <a:gridCol w="1309320"/>
              </a:tblGrid>
              <a:tr h="44100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Criticidad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Porcentaje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Ocurrencias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</a:tr>
              <a:tr h="41256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Altos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1256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Medios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y%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1256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Bajos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z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z%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z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1292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Total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&lt;Suma&gt;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100%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&lt;Suma&gt;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3"/>
          <p:cNvGraphicFramePr/>
          <p:nvPr/>
        </p:nvGraphicFramePr>
        <p:xfrm>
          <a:off x="5534280" y="1800000"/>
          <a:ext cx="4329360" cy="2576880"/>
        </p:xfrm>
        <a:graphic>
          <a:graphicData uri="http://schemas.openxmlformats.org/drawingml/2006/table">
            <a:tbl>
              <a:tblPr/>
              <a:tblGrid>
                <a:gridCol w="488160"/>
                <a:gridCol w="1398240"/>
                <a:gridCol w="2443320"/>
              </a:tblGrid>
              <a:tr h="386280">
                <a:tc gridSpan="3"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Top de 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8592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#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Criticidad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Nombre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</a:tr>
              <a:tr h="36108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1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8.0 (Alta)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&lt;Nombre de Hallazgo&gt;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6108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7.0 (Alta)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&lt;Nombre de Hallazgo&gt;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6108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3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6.5 (Media)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&lt;Nombre de Hallazgo&gt;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6108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4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6.2 (Media)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&lt;Nombre de Hallazgo&gt;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6072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5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6.0 (Media)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&lt;Nombre de Hallazgo&gt;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"/>
          <p:cNvGraphicFramePr/>
          <p:nvPr/>
        </p:nvGraphicFramePr>
        <p:xfrm>
          <a:off x="5532120" y="4752000"/>
          <a:ext cx="4331520" cy="2155680"/>
        </p:xfrm>
        <a:graphic>
          <a:graphicData uri="http://schemas.openxmlformats.org/drawingml/2006/table">
            <a:tbl>
              <a:tblPr/>
              <a:tblGrid>
                <a:gridCol w="4331880"/>
              </a:tblGrid>
              <a:tr h="450720">
                <a:tc>
                  <a:txBody>
                    <a:bodyPr lIns="90000" rIns="900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3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Impactos Relevantes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1c75bc"/>
                    </a:solidFill>
                  </a:tcPr>
                </a:tc>
              </a:tr>
              <a:tr h="1705320">
                <a:tc>
                  <a:txBody>
                    <a:bodyPr lIns="90000" rIns="90000"/>
                    <a:p>
                      <a:pPr marL="457200" indent="-30240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&lt;Acceso desde Internet a información de empleados alojados en base de datos/directorio activo&gt;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0240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&lt;Denegación de servicio desde Internet de plataforma x por vulnerabilidad yyy&gt;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30240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ea typeface="Calibri"/>
                        </a:rPr>
                        <a:t>&lt;Acceso físico sin restricciones a yyyy&gt;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1c75bc"/>
                      </a:solidFill>
                    </a:lnL>
                    <a:lnR w="9360">
                      <a:solidFill>
                        <a:srgbClr val="1c75bc"/>
                      </a:solidFill>
                    </a:lnR>
                    <a:lnT w="9360">
                      <a:solidFill>
                        <a:srgbClr val="1c75bc"/>
                      </a:solidFill>
                    </a:lnT>
                    <a:lnB w="9360">
                      <a:solidFill>
                        <a:srgbClr val="1c75bc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81" name="Shape 341" descr=""/>
          <p:cNvPicPr/>
          <p:nvPr/>
        </p:nvPicPr>
        <p:blipFill>
          <a:blip r:embed="rId1"/>
          <a:stretch/>
        </p:blipFill>
        <p:spPr>
          <a:xfrm>
            <a:off x="596160" y="1820520"/>
            <a:ext cx="4440960" cy="29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8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2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1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7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5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3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0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2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1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9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7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cc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8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9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8040" y="1368000"/>
            <a:ext cx="8865360" cy="77616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CO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Título del hallazgo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59440" y="7216920"/>
            <a:ext cx="90619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595600" y="5719680"/>
            <a:ext cx="6871320" cy="53316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&lt;Solución a los efectos&gt;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2593800" y="436356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&lt;Actor + escenario que puede aprovechar la vulnerabilidad, ej: anónimo desde Internet; empleado con credenciales; empleado en la red local, etc.&gt;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612720" y="428688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611280" y="5629320"/>
            <a:ext cx="2060280" cy="67932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2597040" y="64303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&lt;Requisitos incumplidos&gt;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613080" y="636336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incumplidos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2601720" y="368172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- Descripción del caso de abuso n generado por este hallazgo, especificar el escenario de ataque (Interno, Externo, Red adyacente, WiFi, etc)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605880" y="361044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Vectores de ataque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2582640" y="2795400"/>
            <a:ext cx="6890760" cy="67932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Calibri"/>
              </a:rPr>
              <a:t>&lt;Descripción de vulnerabilidad/debilidad técnica&gt;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605880" y="2734200"/>
            <a:ext cx="2060280" cy="83088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9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504000" y="462240"/>
            <a:ext cx="4866120" cy="53316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/>
          <a:p>
            <a:pPr algn="ctr">
              <a:lnSpc>
                <a:spcPct val="100000"/>
              </a:lnSpc>
            </a:pPr>
            <a:r>
              <a:rPr b="1" lang="es-CO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Hallazgo #N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604800" y="2146320"/>
            <a:ext cx="2213640" cy="5306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Impacto a negocio: Alto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5"/>
          <p:cNvSpPr/>
          <p:nvPr/>
        </p:nvSpPr>
        <p:spPr>
          <a:xfrm>
            <a:off x="503712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6"/>
          <p:cNvSpPr/>
          <p:nvPr/>
        </p:nvSpPr>
        <p:spPr>
          <a:xfrm>
            <a:off x="2820960" y="2146320"/>
            <a:ext cx="2213640" cy="53100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técnica: &lt;N&gt;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7"/>
          <p:cNvSpPr/>
          <p:nvPr/>
        </p:nvSpPr>
        <p:spPr>
          <a:xfrm>
            <a:off x="7253280" y="2146320"/>
            <a:ext cx="2213640" cy="532080"/>
          </a:xfrm>
          <a:prstGeom prst="roundRect">
            <a:avLst>
              <a:gd name="adj" fmla="val 10000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s-CO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Estado: Abierto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8"/>
          <p:cNvSpPr/>
          <p:nvPr/>
        </p:nvSpPr>
        <p:spPr>
          <a:xfrm>
            <a:off x="2595600" y="5030280"/>
            <a:ext cx="6871320" cy="4888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/>
          <a:p>
            <a:pPr>
              <a:lnSpc>
                <a:spcPct val="100000"/>
              </a:lnSpc>
            </a:pP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&lt;Sistema General donde se encontró la vulnerabilidad&gt;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611280" y="4963320"/>
            <a:ext cx="2060280" cy="611640"/>
          </a:xfrm>
          <a:prstGeom prst="roundRect">
            <a:avLst>
              <a:gd name="adj" fmla="val 16667"/>
            </a:avLst>
          </a:prstGeom>
          <a:solidFill>
            <a:srgbClr val="1c75bc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360" rIns="72360" tIns="36000" bIns="36000" anchor="ctr"/>
          <a:p>
            <a:pPr algn="ctr">
              <a:lnSpc>
                <a:spcPct val="100000"/>
              </a:lnSpc>
            </a:pPr>
            <a:r>
              <a:rPr b="0" lang="es-C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comprometido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2016-12-14T10:43:21Z</dcterms:modified>
  <cp:revision>24</cp:revision>
  <dc:subject/>
  <dc:title/>
</cp:coreProperties>
</file>