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6" r:id="rId10"/>
    <p:sldId id="292" r:id="rId11"/>
    <p:sldId id="282" r:id="rId12"/>
    <p:sldId id="290" r:id="rId13"/>
    <p:sldId id="291" r:id="rId14"/>
    <p:sldId id="287" r:id="rId15"/>
    <p:sldId id="293" r:id="rId16"/>
    <p:sldId id="294" r:id="rId17"/>
    <p:sldId id="298" r:id="rId18"/>
    <p:sldId id="295" r:id="rId19"/>
    <p:sldId id="296" r:id="rId20"/>
    <p:sldId id="297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01" d="100"/>
          <a:sy n="101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9C3A7-8110-4543-A027-B10C14F25F27}"/>
              </a:ext>
            </a:extLst>
          </p:cNvPr>
          <p:cNvSpPr txBox="1"/>
          <p:nvPr/>
        </p:nvSpPr>
        <p:spPr>
          <a:xfrm>
            <a:off x="5150498" y="5010539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E3B88-0050-4ADB-93BA-39361A6B1241}"/>
              </a:ext>
            </a:extLst>
          </p:cNvPr>
          <p:cNvSpPr txBox="1"/>
          <p:nvPr/>
        </p:nvSpPr>
        <p:spPr>
          <a:xfrm>
            <a:off x="2035265" y="3496683"/>
            <a:ext cx="1790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Resampled 1 Minute Data</a:t>
            </a:r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96A-9013-42E0-A0C8-34D806D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1909872"/>
            <a:ext cx="4369523" cy="4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Using resampled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Ability to predict X amount of time units into the future</a:t>
            </a:r>
          </a:p>
          <a:p>
            <a:pPr lvl="1"/>
            <a:r>
              <a:rPr lang="en-US" dirty="0"/>
              <a:t>Become proactive in drilling operations</a:t>
            </a:r>
          </a:p>
          <a:p>
            <a:pPr lvl="1"/>
            <a:r>
              <a:rPr lang="en-US" dirty="0"/>
              <a:t>Maintain longer rate of penetrations</a:t>
            </a:r>
          </a:p>
          <a:p>
            <a:pPr lvl="1"/>
            <a:r>
              <a:rPr lang="en-US" dirty="0"/>
              <a:t>Lower total well cost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Accuracy of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jump_ahead</a:t>
            </a:r>
            <a:r>
              <a:rPr lang="en-US" dirty="0"/>
              <a:t>” function created to predict X time units into future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6BB8-1D3D-4821-9A6A-B9452317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67" y="2908178"/>
            <a:ext cx="3740751" cy="33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“window” allows a look back for learning with a time series problem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EA9DB-32AF-42D4-B0CD-2C263A2A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09" y="3056589"/>
            <a:ext cx="4598091" cy="21098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CC682-D316-4053-B617-D2B53C77F8B3}"/>
              </a:ext>
            </a:extLst>
          </p:cNvPr>
          <p:cNvSpPr/>
          <p:nvPr/>
        </p:nvSpPr>
        <p:spPr>
          <a:xfrm>
            <a:off x="5105400" y="3228975"/>
            <a:ext cx="1104900" cy="18002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Compared 10, 15, 20, 25, 30 min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C4060-BE86-492F-8141-749ACCCF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2755556"/>
            <a:ext cx="7198494" cy="33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55FEF-9024-4D70-90D2-070438D6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7" y="2127463"/>
            <a:ext cx="7546206" cy="37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r>
              <a:rPr lang="en-US" dirty="0"/>
              <a:t>In talks with Triple Crown Resources to determine viability of model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2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FE2747-724E-43CA-A6AB-40946F6D6F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422</Words>
  <Application>Microsoft Office PowerPoint</Application>
  <PresentationFormat>On-screen Show (4:3)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Models No Re-Sampling</vt:lpstr>
      <vt:lpstr>Models Resampled</vt:lpstr>
      <vt:lpstr>Models Resampled</vt:lpstr>
      <vt:lpstr>Results</vt:lpstr>
      <vt:lpstr>Business Requirements</vt:lpstr>
      <vt:lpstr>Functions Created</vt:lpstr>
      <vt:lpstr>Functions Created</vt:lpstr>
      <vt:lpstr>Future Predictions</vt:lpstr>
      <vt:lpstr>Future Predictions</vt:lpstr>
      <vt:lpstr>Summary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35</cp:revision>
  <dcterms:created xsi:type="dcterms:W3CDTF">2017-03-18T16:30:52Z</dcterms:created>
  <dcterms:modified xsi:type="dcterms:W3CDTF">2019-09-25T20:37:34Z</dcterms:modified>
</cp:coreProperties>
</file>