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36" r:id="rId4"/>
    <p:sldId id="301" r:id="rId5"/>
    <p:sldId id="318" r:id="rId6"/>
    <p:sldId id="337" r:id="rId7"/>
    <p:sldId id="338" r:id="rId8"/>
    <p:sldId id="339" r:id="rId9"/>
    <p:sldId id="343" r:id="rId10"/>
    <p:sldId id="319" r:id="rId11"/>
    <p:sldId id="329" r:id="rId12"/>
    <p:sldId id="344" r:id="rId13"/>
    <p:sldId id="340" r:id="rId14"/>
    <p:sldId id="258" r:id="rId15"/>
    <p:sldId id="330" r:id="rId16"/>
    <p:sldId id="280" r:id="rId17"/>
    <p:sldId id="285" r:id="rId18"/>
    <p:sldId id="331" r:id="rId19"/>
    <p:sldId id="286" r:id="rId20"/>
    <p:sldId id="292" r:id="rId21"/>
    <p:sldId id="332" r:id="rId22"/>
    <p:sldId id="346" r:id="rId23"/>
    <p:sldId id="282" r:id="rId24"/>
    <p:sldId id="345" r:id="rId25"/>
    <p:sldId id="290" r:id="rId26"/>
    <p:sldId id="334" r:id="rId27"/>
    <p:sldId id="287" r:id="rId28"/>
    <p:sldId id="335" r:id="rId29"/>
    <p:sldId id="295" r:id="rId30"/>
    <p:sldId id="333" r:id="rId31"/>
    <p:sldId id="307" r:id="rId32"/>
    <p:sldId id="341" r:id="rId33"/>
    <p:sldId id="342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E61"/>
    <a:srgbClr val="F94A3D"/>
    <a:srgbClr val="FCA59E"/>
    <a:srgbClr val="EC28C7"/>
    <a:srgbClr val="69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2909" autoAdjust="0"/>
  </p:normalViewPr>
  <p:slideViewPr>
    <p:cSldViewPr snapToGrid="0" snapToObjects="1">
      <p:cViewPr varScale="1">
        <p:scale>
          <a:sx n="83" d="100"/>
          <a:sy n="83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birds eye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birds eye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birds eye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rotation and why its important</a:t>
            </a:r>
          </a:p>
          <a:p>
            <a:r>
              <a:rPr lang="en-US" dirty="0"/>
              <a:t>What happens when we slide</a:t>
            </a:r>
          </a:p>
          <a:p>
            <a:r>
              <a:rPr lang="en-US" dirty="0"/>
              <a:t>Why do we want more rotation</a:t>
            </a:r>
          </a:p>
          <a:p>
            <a:r>
              <a:rPr lang="en-US" dirty="0"/>
              <a:t>Ever possible to eliminate </a:t>
            </a:r>
            <a:r>
              <a:rPr lang="en-US" dirty="0" err="1"/>
              <a:t>slidding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2 first, bullet 1 is part of bullet 2</a:t>
            </a:r>
          </a:p>
          <a:p>
            <a:endParaRPr lang="en-US" dirty="0"/>
          </a:p>
          <a:p>
            <a:r>
              <a:rPr lang="en-US" dirty="0"/>
              <a:t>What happens when we slide</a:t>
            </a:r>
          </a:p>
          <a:p>
            <a:r>
              <a:rPr lang="en-US" dirty="0"/>
              <a:t>Why do we want more rotation</a:t>
            </a:r>
          </a:p>
          <a:p>
            <a:r>
              <a:rPr lang="en-US" dirty="0"/>
              <a:t>Ever possible to eliminate </a:t>
            </a:r>
            <a:r>
              <a:rPr lang="en-US" dirty="0" err="1"/>
              <a:t>slidding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2 first, bullet 1 is part of bullet 2</a:t>
            </a:r>
          </a:p>
          <a:p>
            <a:endParaRPr lang="en-US" dirty="0"/>
          </a:p>
          <a:p>
            <a:r>
              <a:rPr lang="en-US" dirty="0"/>
              <a:t>What happens when we slide</a:t>
            </a:r>
          </a:p>
          <a:p>
            <a:r>
              <a:rPr lang="en-US" dirty="0"/>
              <a:t>Why do we want more rotation</a:t>
            </a:r>
          </a:p>
          <a:p>
            <a:r>
              <a:rPr lang="en-US" dirty="0"/>
              <a:t>Ever possible to eliminate </a:t>
            </a:r>
            <a:r>
              <a:rPr lang="en-US" dirty="0" err="1"/>
              <a:t>slidding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dirty="0" err="1"/>
              <a:t>wordcloud</a:t>
            </a:r>
            <a:r>
              <a:rPr lang="en-US" dirty="0"/>
              <a:t> use the image and highlight where the data comes from</a:t>
            </a:r>
          </a:p>
          <a:p>
            <a:endParaRPr lang="en-US" dirty="0"/>
          </a:p>
          <a:p>
            <a:r>
              <a:rPr lang="en-US" dirty="0"/>
              <a:t>Data come in real time</a:t>
            </a:r>
          </a:p>
          <a:p>
            <a:r>
              <a:rPr lang="en-US" dirty="0"/>
              <a:t>Data given on 21 wells</a:t>
            </a:r>
          </a:p>
          <a:p>
            <a:r>
              <a:rPr lang="en-US" dirty="0"/>
              <a:t>3 million rows of data</a:t>
            </a:r>
          </a:p>
          <a:p>
            <a:r>
              <a:rPr lang="en-US" dirty="0"/>
              <a:t>Stored in SQL Server</a:t>
            </a:r>
          </a:p>
          <a:p>
            <a:r>
              <a:rPr lang="en-US" dirty="0"/>
              <a:t>500+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0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figure directly, make image larger</a:t>
            </a:r>
          </a:p>
          <a:p>
            <a:r>
              <a:rPr lang="en-US" dirty="0" err="1"/>
              <a:t>MyWells</a:t>
            </a:r>
            <a:endParaRPr lang="en-US" dirty="0"/>
          </a:p>
          <a:p>
            <a:r>
              <a:rPr lang="en-US" dirty="0"/>
              <a:t>User looks at this while drill operations happening</a:t>
            </a:r>
          </a:p>
          <a:p>
            <a:r>
              <a:rPr lang="en-US" dirty="0"/>
              <a:t>User is in office and can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figure directly, make image larger</a:t>
            </a:r>
          </a:p>
          <a:p>
            <a:r>
              <a:rPr lang="en-US" dirty="0" err="1"/>
              <a:t>MyWells</a:t>
            </a:r>
            <a:endParaRPr lang="en-US" dirty="0"/>
          </a:p>
          <a:p>
            <a:r>
              <a:rPr lang="en-US" dirty="0"/>
              <a:t>User looks at this while drill operations happening</a:t>
            </a:r>
          </a:p>
          <a:p>
            <a:r>
              <a:rPr lang="en-US" dirty="0"/>
              <a:t>User is in office and can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500+ features</a:t>
            </a:r>
          </a:p>
          <a:p>
            <a:r>
              <a:rPr lang="en-US" dirty="0"/>
              <a:t>First round of EDA removed unnecessary columns</a:t>
            </a:r>
          </a:p>
          <a:p>
            <a:r>
              <a:rPr lang="en-US" dirty="0"/>
              <a:t>Left with over 100+ columns</a:t>
            </a:r>
          </a:p>
          <a:p>
            <a:r>
              <a:rPr lang="en-US" dirty="0"/>
              <a:t>Still too many features and unimportant features coming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size of the basin</a:t>
            </a:r>
          </a:p>
          <a:p>
            <a:r>
              <a:rPr lang="en-US" dirty="0"/>
              <a:t>86K square miles</a:t>
            </a:r>
          </a:p>
          <a:p>
            <a:r>
              <a:rPr lang="en-US" dirty="0"/>
              <a:t>If the basin was it’s own state it would be the 11</a:t>
            </a:r>
            <a:r>
              <a:rPr lang="en-US" baseline="30000" dirty="0"/>
              <a:t>th</a:t>
            </a:r>
            <a:r>
              <a:rPr lang="en-US" dirty="0"/>
              <a:t> largest state in the US</a:t>
            </a:r>
          </a:p>
          <a:p>
            <a:r>
              <a:rPr lang="en-US" dirty="0"/>
              <a:t>Larger than 39 other states</a:t>
            </a:r>
          </a:p>
          <a:p>
            <a:r>
              <a:rPr lang="en-US" dirty="0"/>
              <a:t>IF you would add the bottom 10 states, Permian basin would still be larger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grid search applied</a:t>
            </a:r>
          </a:p>
          <a:p>
            <a:r>
              <a:rPr lang="en-US" dirty="0"/>
              <a:t>Working with BU removed additional features and features we cannot do anything about</a:t>
            </a:r>
          </a:p>
          <a:p>
            <a:r>
              <a:rPr lang="en-US" dirty="0"/>
              <a:t>Wanted to keep actionable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3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2 first, bullet 1 is part of bullet 2</a:t>
            </a:r>
          </a:p>
          <a:p>
            <a:endParaRPr lang="en-US" dirty="0"/>
          </a:p>
          <a:p>
            <a:r>
              <a:rPr lang="en-US" dirty="0"/>
              <a:t>What happens when we slide</a:t>
            </a:r>
          </a:p>
          <a:p>
            <a:r>
              <a:rPr lang="en-US" dirty="0"/>
              <a:t>Why do we want more rotation</a:t>
            </a:r>
          </a:p>
          <a:p>
            <a:r>
              <a:rPr lang="en-US" dirty="0"/>
              <a:t>Ever possible to eliminate </a:t>
            </a:r>
            <a:r>
              <a:rPr lang="en-US" dirty="0" err="1"/>
              <a:t>slidding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1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about the models and why we used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0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what we need to tell them, 1</a:t>
            </a:r>
            <a:r>
              <a:rPr lang="en-US" baseline="30000" dirty="0"/>
              <a:t>st</a:t>
            </a:r>
            <a:r>
              <a:rPr lang="en-US" dirty="0"/>
              <a:t> step are sliding or rotating</a:t>
            </a:r>
          </a:p>
          <a:p>
            <a:endParaRPr lang="en-US" dirty="0"/>
          </a:p>
          <a:p>
            <a:r>
              <a:rPr lang="en-US" dirty="0"/>
              <a:t>Talk about the 3 models we built</a:t>
            </a:r>
          </a:p>
          <a:p>
            <a:r>
              <a:rPr lang="en-US" dirty="0"/>
              <a:t>Why these 3 models – Classification</a:t>
            </a:r>
          </a:p>
          <a:p>
            <a:r>
              <a:rPr lang="en-US" dirty="0"/>
              <a:t>Talk about prediction was on the next point and not future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97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Classifier window vs non classified window (static 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6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want to re-sample</a:t>
            </a:r>
          </a:p>
          <a:p>
            <a:r>
              <a:rPr lang="en-US" dirty="0"/>
              <a:t>Model ran for several hours with raw data</a:t>
            </a:r>
          </a:p>
          <a:p>
            <a:r>
              <a:rPr lang="en-US" dirty="0"/>
              <a:t>Re-sampled data took a fraction of the time</a:t>
            </a:r>
          </a:p>
          <a:p>
            <a:r>
              <a:rPr lang="en-US" dirty="0"/>
              <a:t>Dropped data </a:t>
            </a:r>
            <a:r>
              <a:rPr lang="en-US" dirty="0" err="1"/>
              <a:t>rown</a:t>
            </a:r>
            <a:r>
              <a:rPr lang="en-US" dirty="0"/>
              <a:t> count from 729K to 120K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8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want to re-sample</a:t>
            </a:r>
          </a:p>
          <a:p>
            <a:r>
              <a:rPr lang="en-US" dirty="0"/>
              <a:t>Model ran for several hours with raw data</a:t>
            </a:r>
          </a:p>
          <a:p>
            <a:r>
              <a:rPr lang="en-US" dirty="0"/>
              <a:t>Re-sampled data took a fraction of the time</a:t>
            </a:r>
          </a:p>
          <a:p>
            <a:r>
              <a:rPr lang="en-US" dirty="0"/>
              <a:t>Dropped data </a:t>
            </a:r>
            <a:r>
              <a:rPr lang="en-US" dirty="0" err="1"/>
              <a:t>rown</a:t>
            </a:r>
            <a:r>
              <a:rPr lang="en-US" dirty="0"/>
              <a:t> count from 729K to 120K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7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colors</a:t>
            </a:r>
          </a:p>
          <a:p>
            <a:endParaRPr lang="en-US" dirty="0"/>
          </a:p>
          <a:p>
            <a:r>
              <a:rPr lang="en-US" dirty="0"/>
              <a:t>Label the graph directly</a:t>
            </a:r>
          </a:p>
          <a:p>
            <a:r>
              <a:rPr lang="en-US" dirty="0"/>
              <a:t>Why misclassification are the beginning and end</a:t>
            </a:r>
          </a:p>
          <a:p>
            <a:r>
              <a:rPr lang="en-US" dirty="0"/>
              <a:t>Is this ok, it is because we are concerned about the are in the </a:t>
            </a:r>
            <a:r>
              <a:rPr lang="en-US" dirty="0" err="1"/>
              <a:t>slidding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9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colors</a:t>
            </a:r>
          </a:p>
          <a:p>
            <a:endParaRPr lang="en-US" dirty="0"/>
          </a:p>
          <a:p>
            <a:r>
              <a:rPr lang="en-US" dirty="0"/>
              <a:t>Label the graph directly</a:t>
            </a:r>
          </a:p>
          <a:p>
            <a:r>
              <a:rPr lang="en-US" dirty="0"/>
              <a:t>Why misclassification are the beginning and end</a:t>
            </a:r>
          </a:p>
          <a:p>
            <a:r>
              <a:rPr lang="en-US" dirty="0"/>
              <a:t>Is this ok, it is because we are concerned about the are in the </a:t>
            </a:r>
            <a:r>
              <a:rPr lang="en-US" dirty="0" err="1"/>
              <a:t>slidding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1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size of the basin</a:t>
            </a:r>
          </a:p>
          <a:p>
            <a:r>
              <a:rPr lang="en-US" dirty="0"/>
              <a:t>86K square miles</a:t>
            </a:r>
          </a:p>
          <a:p>
            <a:r>
              <a:rPr lang="en-US" dirty="0"/>
              <a:t>If the basin was it’s own state it would be the 11</a:t>
            </a:r>
            <a:r>
              <a:rPr lang="en-US" baseline="30000" dirty="0"/>
              <a:t>th</a:t>
            </a:r>
            <a:r>
              <a:rPr lang="en-US" dirty="0"/>
              <a:t> largest state in the US</a:t>
            </a:r>
          </a:p>
          <a:p>
            <a:r>
              <a:rPr lang="en-US" dirty="0"/>
              <a:t>Larger than 39 other states</a:t>
            </a:r>
          </a:p>
          <a:p>
            <a:r>
              <a:rPr lang="en-US" dirty="0"/>
              <a:t>IF you would add the bottom 10 states, Permian basin would still be larger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1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2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 ahead at 10 minutes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0.831907142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0.827755655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0.720876048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Resampled at 1 minute samples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0.98004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0.97578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0.95285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9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5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many wells have already been drilled</a:t>
            </a:r>
          </a:p>
          <a:p>
            <a:r>
              <a:rPr lang="en-US" dirty="0"/>
              <a:t>Drilling cost are about 1.2 to 1.6 million dollars</a:t>
            </a:r>
          </a:p>
          <a:p>
            <a:r>
              <a:rPr lang="en-US" dirty="0"/>
              <a:t>Drilling through faults, rock types</a:t>
            </a:r>
          </a:p>
          <a:p>
            <a:r>
              <a:rPr lang="en-US" dirty="0"/>
              <a:t>Drilling underground is just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many wells have already been drilled</a:t>
            </a:r>
          </a:p>
          <a:p>
            <a:r>
              <a:rPr lang="en-US" dirty="0"/>
              <a:t>Drilling cost are about 1.2 to 1.6 million dollars</a:t>
            </a:r>
          </a:p>
          <a:p>
            <a:r>
              <a:rPr lang="en-US" dirty="0"/>
              <a:t>Drilling through faults, rock types</a:t>
            </a:r>
          </a:p>
          <a:p>
            <a:r>
              <a:rPr lang="en-US" dirty="0"/>
              <a:t>Drilling underground is just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drilling</a:t>
            </a:r>
          </a:p>
          <a:p>
            <a:r>
              <a:rPr lang="en-US" dirty="0"/>
              <a:t>Multiple wells to get at the same formation</a:t>
            </a:r>
          </a:p>
          <a:p>
            <a:r>
              <a:rPr lang="en-US" dirty="0"/>
              <a:t>Basic rock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drilling</a:t>
            </a:r>
          </a:p>
          <a:p>
            <a:r>
              <a:rPr lang="en-US" dirty="0"/>
              <a:t>Multiple wells to get at the same formation</a:t>
            </a:r>
          </a:p>
          <a:p>
            <a:r>
              <a:rPr lang="en-US" dirty="0"/>
              <a:t>Basic rock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well being the norm</a:t>
            </a:r>
          </a:p>
          <a:p>
            <a:r>
              <a:rPr lang="en-US" dirty="0"/>
              <a:t>Talk about the lengths 10 ft lateral</a:t>
            </a:r>
          </a:p>
          <a:p>
            <a:r>
              <a:rPr lang="en-US" dirty="0"/>
              <a:t>Less surface damage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well being the norm</a:t>
            </a:r>
          </a:p>
          <a:p>
            <a:r>
              <a:rPr lang="en-US" dirty="0"/>
              <a:t>Talk about the lengths 10 ft lateral</a:t>
            </a:r>
          </a:p>
          <a:p>
            <a:r>
              <a:rPr lang="en-US" dirty="0"/>
              <a:t>Less surface damage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  <a:p>
            <a:endParaRPr lang="en-US" dirty="0"/>
          </a:p>
          <a:p>
            <a:r>
              <a:rPr lang="en-US" dirty="0"/>
              <a:t>Donald Markley – VP Drilling &amp; Completions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A23625-B1A7-4523-9BF4-F8DF087D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98" y="5214928"/>
            <a:ext cx="3559753" cy="9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Birds Eye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914D77-2591-468F-8842-400D4236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25" y="2276669"/>
            <a:ext cx="3283480" cy="36291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736741-FDBF-45C8-B43F-6E9B6A523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88" y="2276669"/>
            <a:ext cx="3550726" cy="36291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A77448-ACE9-409F-8C33-D0ED43125B5B}"/>
              </a:ext>
            </a:extLst>
          </p:cNvPr>
          <p:cNvSpPr txBox="1"/>
          <p:nvPr/>
        </p:nvSpPr>
        <p:spPr>
          <a:xfrm>
            <a:off x="2086061" y="191666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6828EB-214C-47D4-B538-8E4E4FD9FAB2}"/>
              </a:ext>
            </a:extLst>
          </p:cNvPr>
          <p:cNvCxnSpPr>
            <a:stCxn id="40" idx="1"/>
          </p:cNvCxnSpPr>
          <p:nvPr/>
        </p:nvCxnSpPr>
        <p:spPr>
          <a:xfrm flipH="1">
            <a:off x="887525" y="2101333"/>
            <a:ext cx="119853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2AFA71-DC08-4D90-B9EF-E2C9F80ABAA4}"/>
              </a:ext>
            </a:extLst>
          </p:cNvPr>
          <p:cNvCxnSpPr>
            <a:cxnSpLocks/>
          </p:cNvCxnSpPr>
          <p:nvPr/>
        </p:nvCxnSpPr>
        <p:spPr>
          <a:xfrm>
            <a:off x="2798298" y="2101333"/>
            <a:ext cx="126984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5AC241CC-CB80-4682-AF37-C54EB3C7D89E}"/>
              </a:ext>
            </a:extLst>
          </p:cNvPr>
          <p:cNvSpPr txBox="1"/>
          <p:nvPr/>
        </p:nvSpPr>
        <p:spPr>
          <a:xfrm rot="16200000">
            <a:off x="311526" y="3838854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mile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06EA98A-FC29-43E8-B0C8-2B0DF354282C}"/>
              </a:ext>
            </a:extLst>
          </p:cNvPr>
          <p:cNvCxnSpPr>
            <a:cxnSpLocks/>
          </p:cNvCxnSpPr>
          <p:nvPr/>
        </p:nvCxnSpPr>
        <p:spPr>
          <a:xfrm>
            <a:off x="754730" y="4689023"/>
            <a:ext cx="0" cy="10594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1788955-EF5D-41F9-99A0-835AD44DE42C}"/>
              </a:ext>
            </a:extLst>
          </p:cNvPr>
          <p:cNvCxnSpPr>
            <a:cxnSpLocks/>
            <a:stCxn id="269" idx="3"/>
          </p:cNvCxnSpPr>
          <p:nvPr/>
        </p:nvCxnSpPr>
        <p:spPr>
          <a:xfrm flipV="1">
            <a:off x="754730" y="2300386"/>
            <a:ext cx="0" cy="127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71A7B2-395B-41E4-B2BC-3F6A11C3734B}"/>
              </a:ext>
            </a:extLst>
          </p:cNvPr>
          <p:cNvSpPr txBox="1"/>
          <p:nvPr/>
        </p:nvSpPr>
        <p:spPr>
          <a:xfrm>
            <a:off x="1911890" y="5896448"/>
            <a:ext cx="12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Wells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BB99D-237D-4281-9772-27FA669EF0A3}"/>
              </a:ext>
            </a:extLst>
          </p:cNvPr>
          <p:cNvSpPr txBox="1"/>
          <p:nvPr/>
        </p:nvSpPr>
        <p:spPr>
          <a:xfrm>
            <a:off x="5604932" y="5909621"/>
            <a:ext cx="12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Wells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83F75-8426-4059-BBE0-7BA1B580AEEF}"/>
              </a:ext>
            </a:extLst>
          </p:cNvPr>
          <p:cNvSpPr txBox="1"/>
          <p:nvPr/>
        </p:nvSpPr>
        <p:spPr>
          <a:xfrm>
            <a:off x="887525" y="1616149"/>
            <a:ext cx="703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Vertical Wells			Horizontal Wells</a:t>
            </a:r>
          </a:p>
        </p:txBody>
      </p:sp>
    </p:spTree>
    <p:extLst>
      <p:ext uri="{BB962C8B-B14F-4D97-AF65-F5344CB8AC3E}">
        <p14:creationId xmlns:p14="http://schemas.microsoft.com/office/powerpoint/2010/main" val="26450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Birds Eye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914D77-2591-468F-8842-400D4236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25" y="2276669"/>
            <a:ext cx="3283480" cy="36291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736741-FDBF-45C8-B43F-6E9B6A523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88" y="2276669"/>
            <a:ext cx="3550726" cy="36291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A77448-ACE9-409F-8C33-D0ED43125B5B}"/>
              </a:ext>
            </a:extLst>
          </p:cNvPr>
          <p:cNvSpPr txBox="1"/>
          <p:nvPr/>
        </p:nvSpPr>
        <p:spPr>
          <a:xfrm>
            <a:off x="2086061" y="191666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6828EB-214C-47D4-B538-8E4E4FD9FAB2}"/>
              </a:ext>
            </a:extLst>
          </p:cNvPr>
          <p:cNvCxnSpPr>
            <a:stCxn id="40" idx="1"/>
          </p:cNvCxnSpPr>
          <p:nvPr/>
        </p:nvCxnSpPr>
        <p:spPr>
          <a:xfrm flipH="1">
            <a:off x="887525" y="2101333"/>
            <a:ext cx="119853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2AFA71-DC08-4D90-B9EF-E2C9F80ABAA4}"/>
              </a:ext>
            </a:extLst>
          </p:cNvPr>
          <p:cNvCxnSpPr>
            <a:cxnSpLocks/>
          </p:cNvCxnSpPr>
          <p:nvPr/>
        </p:nvCxnSpPr>
        <p:spPr>
          <a:xfrm>
            <a:off x="2798298" y="2101333"/>
            <a:ext cx="126984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5AC241CC-CB80-4682-AF37-C54EB3C7D89E}"/>
              </a:ext>
            </a:extLst>
          </p:cNvPr>
          <p:cNvSpPr txBox="1"/>
          <p:nvPr/>
        </p:nvSpPr>
        <p:spPr>
          <a:xfrm rot="16200000">
            <a:off x="311526" y="3838854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mile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06EA98A-FC29-43E8-B0C8-2B0DF354282C}"/>
              </a:ext>
            </a:extLst>
          </p:cNvPr>
          <p:cNvCxnSpPr>
            <a:cxnSpLocks/>
          </p:cNvCxnSpPr>
          <p:nvPr/>
        </p:nvCxnSpPr>
        <p:spPr>
          <a:xfrm>
            <a:off x="754730" y="4689023"/>
            <a:ext cx="0" cy="10594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1788955-EF5D-41F9-99A0-835AD44DE42C}"/>
              </a:ext>
            </a:extLst>
          </p:cNvPr>
          <p:cNvCxnSpPr>
            <a:cxnSpLocks/>
            <a:stCxn id="269" idx="3"/>
          </p:cNvCxnSpPr>
          <p:nvPr/>
        </p:nvCxnSpPr>
        <p:spPr>
          <a:xfrm flipV="1">
            <a:off x="754730" y="2300386"/>
            <a:ext cx="0" cy="127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71A7B2-395B-41E4-B2BC-3F6A11C3734B}"/>
              </a:ext>
            </a:extLst>
          </p:cNvPr>
          <p:cNvSpPr txBox="1"/>
          <p:nvPr/>
        </p:nvSpPr>
        <p:spPr>
          <a:xfrm>
            <a:off x="1911890" y="5896448"/>
            <a:ext cx="12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Wells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BB99D-237D-4281-9772-27FA669EF0A3}"/>
              </a:ext>
            </a:extLst>
          </p:cNvPr>
          <p:cNvSpPr txBox="1"/>
          <p:nvPr/>
        </p:nvSpPr>
        <p:spPr>
          <a:xfrm>
            <a:off x="5604932" y="5909621"/>
            <a:ext cx="12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Wells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83F75-8426-4059-BBE0-7BA1B580AEEF}"/>
              </a:ext>
            </a:extLst>
          </p:cNvPr>
          <p:cNvSpPr txBox="1"/>
          <p:nvPr/>
        </p:nvSpPr>
        <p:spPr>
          <a:xfrm>
            <a:off x="887525" y="1616149"/>
            <a:ext cx="703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Vertical Wells			Horizontal Wells</a:t>
            </a:r>
          </a:p>
        </p:txBody>
      </p:sp>
    </p:spTree>
    <p:extLst>
      <p:ext uri="{BB962C8B-B14F-4D97-AF65-F5344CB8AC3E}">
        <p14:creationId xmlns:p14="http://schemas.microsoft.com/office/powerpoint/2010/main" val="27646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Geological Software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0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vs Rotating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FF8C94-3DD6-474D-AB4F-C6D7282357DB}"/>
              </a:ext>
            </a:extLst>
          </p:cNvPr>
          <p:cNvGrpSpPr/>
          <p:nvPr/>
        </p:nvGrpSpPr>
        <p:grpSpPr>
          <a:xfrm>
            <a:off x="1887309" y="2078169"/>
            <a:ext cx="4776130" cy="4055044"/>
            <a:chOff x="2368129" y="2104925"/>
            <a:chExt cx="4266217" cy="38585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B9573E-97D2-4F4E-B59D-7DA7C987531A}"/>
                </a:ext>
              </a:extLst>
            </p:cNvPr>
            <p:cNvSpPr/>
            <p:nvPr/>
          </p:nvSpPr>
          <p:spPr>
            <a:xfrm>
              <a:off x="2368129" y="2104925"/>
              <a:ext cx="4266217" cy="38585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BF2231-F586-4530-A27B-0222F3EBB955}"/>
                </a:ext>
              </a:extLst>
            </p:cNvPr>
            <p:cNvSpPr/>
            <p:nvPr/>
          </p:nvSpPr>
          <p:spPr>
            <a:xfrm>
              <a:off x="2373556" y="3071205"/>
              <a:ext cx="4260714" cy="963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D6E327B2-E373-410C-854E-BE3F5F720E2C}"/>
                </a:ext>
              </a:extLst>
            </p:cNvPr>
            <p:cNvSpPr/>
            <p:nvPr/>
          </p:nvSpPr>
          <p:spPr>
            <a:xfrm>
              <a:off x="2931274" y="393365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46BB111E-CE36-4E8E-A289-EE178322B086}"/>
                </a:ext>
              </a:extLst>
            </p:cNvPr>
            <p:cNvSpPr/>
            <p:nvPr/>
          </p:nvSpPr>
          <p:spPr>
            <a:xfrm>
              <a:off x="2569562" y="38610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0C00E49A-2362-4CAF-8811-4C8953EFCF06}"/>
                </a:ext>
              </a:extLst>
            </p:cNvPr>
            <p:cNvSpPr/>
            <p:nvPr/>
          </p:nvSpPr>
          <p:spPr>
            <a:xfrm>
              <a:off x="2707819" y="39189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373F4E-1C44-4857-81B8-9C7786EC355D}"/>
                </a:ext>
              </a:extLst>
            </p:cNvPr>
            <p:cNvSpPr/>
            <p:nvPr/>
          </p:nvSpPr>
          <p:spPr>
            <a:xfrm>
              <a:off x="2373632" y="3071205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DC631A06-FE9F-46A6-867B-8A49E8983AA5}"/>
                </a:ext>
              </a:extLst>
            </p:cNvPr>
            <p:cNvSpPr/>
            <p:nvPr/>
          </p:nvSpPr>
          <p:spPr>
            <a:xfrm>
              <a:off x="4294194" y="3952851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36E820C8-EB63-4EEB-AF2A-875827BB36C5}"/>
                </a:ext>
              </a:extLst>
            </p:cNvPr>
            <p:cNvSpPr/>
            <p:nvPr/>
          </p:nvSpPr>
          <p:spPr>
            <a:xfrm>
              <a:off x="3959887" y="391501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77DACE46-E1C8-452A-87B3-9012C11C438C}"/>
                </a:ext>
              </a:extLst>
            </p:cNvPr>
            <p:cNvSpPr/>
            <p:nvPr/>
          </p:nvSpPr>
          <p:spPr>
            <a:xfrm>
              <a:off x="5234545" y="3952852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82EE7D8D-D975-4922-8C8E-3D34FFDFC84E}"/>
                </a:ext>
              </a:extLst>
            </p:cNvPr>
            <p:cNvSpPr/>
            <p:nvPr/>
          </p:nvSpPr>
          <p:spPr>
            <a:xfrm>
              <a:off x="4900238" y="391502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CBF3FA13-2509-4492-B6B9-E2D3F48BAD8F}"/>
                </a:ext>
              </a:extLst>
            </p:cNvPr>
            <p:cNvSpPr/>
            <p:nvPr/>
          </p:nvSpPr>
          <p:spPr>
            <a:xfrm>
              <a:off x="6190163" y="3953046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3F640166-721D-4FEB-9300-61DB1A59CF0C}"/>
                </a:ext>
              </a:extLst>
            </p:cNvPr>
            <p:cNvSpPr/>
            <p:nvPr/>
          </p:nvSpPr>
          <p:spPr>
            <a:xfrm>
              <a:off x="5855856" y="39152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4E8956DE-02DB-420E-A09D-5D59DCD63514}"/>
                </a:ext>
              </a:extLst>
            </p:cNvPr>
            <p:cNvSpPr/>
            <p:nvPr/>
          </p:nvSpPr>
          <p:spPr>
            <a:xfrm>
              <a:off x="5681569" y="3930186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856D4E57-5A82-4CCE-A713-F95CAD5AB3D0}"/>
                </a:ext>
              </a:extLst>
            </p:cNvPr>
            <p:cNvSpPr/>
            <p:nvPr/>
          </p:nvSpPr>
          <p:spPr>
            <a:xfrm>
              <a:off x="5347262" y="38923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AE52B18-8C8E-4543-965B-70F0689AC5E1}"/>
                </a:ext>
              </a:extLst>
            </p:cNvPr>
            <p:cNvSpPr/>
            <p:nvPr/>
          </p:nvSpPr>
          <p:spPr>
            <a:xfrm>
              <a:off x="4757069" y="3950193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9AB5C56D-B711-40F0-9839-1526D5767F83}"/>
                </a:ext>
              </a:extLst>
            </p:cNvPr>
            <p:cNvSpPr/>
            <p:nvPr/>
          </p:nvSpPr>
          <p:spPr>
            <a:xfrm>
              <a:off x="4422762" y="3912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ABC6BDD1-C786-4684-89C4-36FC8C1A93B8}"/>
                </a:ext>
              </a:extLst>
            </p:cNvPr>
            <p:cNvSpPr/>
            <p:nvPr/>
          </p:nvSpPr>
          <p:spPr>
            <a:xfrm>
              <a:off x="3686969" y="3959693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0ABBE687-BAAF-4FF9-B14F-823A8483E3A7}"/>
                </a:ext>
              </a:extLst>
            </p:cNvPr>
            <p:cNvSpPr/>
            <p:nvPr/>
          </p:nvSpPr>
          <p:spPr>
            <a:xfrm>
              <a:off x="3352662" y="3921861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2FECA90-D3B0-40AA-97B0-01B47728FF7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316" y="4280594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05CB1D4-356F-49A3-9059-D1EF16959190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74" y="4153397"/>
              <a:ext cx="159814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5CCFDCE-464E-44DB-99E4-B69B45350E95}"/>
                </a:ext>
              </a:extLst>
            </p:cNvPr>
            <p:cNvCxnSpPr>
              <a:cxnSpLocks/>
            </p:cNvCxnSpPr>
            <p:nvPr/>
          </p:nvCxnSpPr>
          <p:spPr>
            <a:xfrm>
              <a:off x="4986822" y="4324498"/>
              <a:ext cx="159814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797F017-9149-4B2D-AEE4-543A068DD0E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32" y="4513253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3B82692-6367-4ECB-9F67-49E8B1CABD42}"/>
                </a:ext>
              </a:extLst>
            </p:cNvPr>
            <p:cNvCxnSpPr>
              <a:cxnSpLocks/>
            </p:cNvCxnSpPr>
            <p:nvPr/>
          </p:nvCxnSpPr>
          <p:spPr>
            <a:xfrm>
              <a:off x="4395208" y="4513253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EF1A9B0-0B9D-4CC7-9AB7-C75DD9147737}"/>
                </a:ext>
              </a:extLst>
            </p:cNvPr>
            <p:cNvCxnSpPr>
              <a:cxnSpLocks/>
            </p:cNvCxnSpPr>
            <p:nvPr/>
          </p:nvCxnSpPr>
          <p:spPr>
            <a:xfrm>
              <a:off x="2373632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B5CA6EE-CD0E-47B4-8DCF-6177A8CF72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4723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9FEF929-0338-4B7E-A7F4-523DDA8AAC67}"/>
                </a:ext>
              </a:extLst>
            </p:cNvPr>
            <p:cNvCxnSpPr>
              <a:cxnSpLocks/>
            </p:cNvCxnSpPr>
            <p:nvPr/>
          </p:nvCxnSpPr>
          <p:spPr>
            <a:xfrm>
              <a:off x="5568565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62EE31C-70AC-4A93-BE77-E5B7BDDF494F}"/>
                </a:ext>
              </a:extLst>
            </p:cNvPr>
            <p:cNvCxnSpPr>
              <a:cxnSpLocks/>
            </p:cNvCxnSpPr>
            <p:nvPr/>
          </p:nvCxnSpPr>
          <p:spPr>
            <a:xfrm>
              <a:off x="5812123" y="4597559"/>
              <a:ext cx="52772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EC0A5A0-A3EA-4734-956F-7E655041A49E}"/>
                </a:ext>
              </a:extLst>
            </p:cNvPr>
            <p:cNvCxnSpPr>
              <a:cxnSpLocks/>
            </p:cNvCxnSpPr>
            <p:nvPr/>
          </p:nvCxnSpPr>
          <p:spPr>
            <a:xfrm>
              <a:off x="3271155" y="4664832"/>
              <a:ext cx="56926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DD0F6DA-A62E-4829-9613-87FAA8F63D73}"/>
                </a:ext>
              </a:extLst>
            </p:cNvPr>
            <p:cNvCxnSpPr>
              <a:cxnSpLocks/>
            </p:cNvCxnSpPr>
            <p:nvPr/>
          </p:nvCxnSpPr>
          <p:spPr>
            <a:xfrm>
              <a:off x="3994252" y="4324498"/>
              <a:ext cx="48224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5B7833-9198-4C13-B3A5-855264A75364}"/>
                </a:ext>
              </a:extLst>
            </p:cNvPr>
            <p:cNvCxnSpPr>
              <a:cxnSpLocks/>
            </p:cNvCxnSpPr>
            <p:nvPr/>
          </p:nvCxnSpPr>
          <p:spPr>
            <a:xfrm>
              <a:off x="5092199" y="4860206"/>
              <a:ext cx="34127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87D66A-6870-4341-A0B5-16109AC0A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5869" y="4891748"/>
              <a:ext cx="364135" cy="82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248CE04-054E-4522-9740-984144AB60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9201" y="4577282"/>
              <a:ext cx="22617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17E83C-37BF-4C09-BB96-673C40D3E908}"/>
                </a:ext>
              </a:extLst>
            </p:cNvPr>
            <p:cNvSpPr/>
            <p:nvPr/>
          </p:nvSpPr>
          <p:spPr>
            <a:xfrm>
              <a:off x="2368129" y="5000438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7109F4FF-46A2-4CC9-AFCC-5E1419A3B52B}"/>
                </a:ext>
              </a:extLst>
            </p:cNvPr>
            <p:cNvSpPr/>
            <p:nvPr/>
          </p:nvSpPr>
          <p:spPr>
            <a:xfrm rot="2960044">
              <a:off x="2637053" y="5161907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699CCBD0-B3CA-43A4-A215-5C6012C4B316}"/>
                </a:ext>
              </a:extLst>
            </p:cNvPr>
            <p:cNvSpPr/>
            <p:nvPr/>
          </p:nvSpPr>
          <p:spPr>
            <a:xfrm rot="14196295">
              <a:off x="2477653" y="5598832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788F9C9E-89CF-4376-9571-E00D1CF12418}"/>
                </a:ext>
              </a:extLst>
            </p:cNvPr>
            <p:cNvSpPr/>
            <p:nvPr/>
          </p:nvSpPr>
          <p:spPr>
            <a:xfrm rot="7788710">
              <a:off x="2827779" y="574297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2D70E884-E74C-4959-8978-CAE42983FDC6}"/>
                </a:ext>
              </a:extLst>
            </p:cNvPr>
            <p:cNvSpPr/>
            <p:nvPr/>
          </p:nvSpPr>
          <p:spPr>
            <a:xfrm rot="16200000">
              <a:off x="2771579" y="5391228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39850C2F-5B9A-401E-8379-3231DA610EE2}"/>
                </a:ext>
              </a:extLst>
            </p:cNvPr>
            <p:cNvSpPr/>
            <p:nvPr/>
          </p:nvSpPr>
          <p:spPr>
            <a:xfrm rot="7275567">
              <a:off x="3217736" y="51592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4439BE3E-348D-4F6B-9DDE-2CC0815E99D3}"/>
                </a:ext>
              </a:extLst>
            </p:cNvPr>
            <p:cNvSpPr/>
            <p:nvPr/>
          </p:nvSpPr>
          <p:spPr>
            <a:xfrm rot="18511818">
              <a:off x="3058336" y="559614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21093FB1-254F-42EB-B664-545077ED7DDE}"/>
                </a:ext>
              </a:extLst>
            </p:cNvPr>
            <p:cNvSpPr/>
            <p:nvPr/>
          </p:nvSpPr>
          <p:spPr>
            <a:xfrm rot="12104233">
              <a:off x="3408462" y="574029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947D2875-8819-4ACE-9674-4990971FDEE2}"/>
                </a:ext>
              </a:extLst>
            </p:cNvPr>
            <p:cNvSpPr/>
            <p:nvPr/>
          </p:nvSpPr>
          <p:spPr>
            <a:xfrm rot="20515523">
              <a:off x="3352262" y="5388542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0EB955C8-6985-45CC-A37A-8CBDF843CCE7}"/>
                </a:ext>
              </a:extLst>
            </p:cNvPr>
            <p:cNvSpPr/>
            <p:nvPr/>
          </p:nvSpPr>
          <p:spPr>
            <a:xfrm rot="6925680">
              <a:off x="3898742" y="5111184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AEA936F7-8197-4A2A-B6D7-6302CBE8BD13}"/>
                </a:ext>
              </a:extLst>
            </p:cNvPr>
            <p:cNvSpPr/>
            <p:nvPr/>
          </p:nvSpPr>
          <p:spPr>
            <a:xfrm rot="18161931">
              <a:off x="3739342" y="5548109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6F06A6D4-08EC-42F1-B376-2B787FDA2458}"/>
                </a:ext>
              </a:extLst>
            </p:cNvPr>
            <p:cNvSpPr/>
            <p:nvPr/>
          </p:nvSpPr>
          <p:spPr>
            <a:xfrm rot="11754346">
              <a:off x="4089468" y="5692253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669E36E6-82A5-49C8-AD41-FF2CFBD30119}"/>
                </a:ext>
              </a:extLst>
            </p:cNvPr>
            <p:cNvSpPr/>
            <p:nvPr/>
          </p:nvSpPr>
          <p:spPr>
            <a:xfrm rot="20165636">
              <a:off x="4033268" y="534050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E70D926-E38E-4B36-8877-B71F8090B93F}"/>
                </a:ext>
              </a:extLst>
            </p:cNvPr>
            <p:cNvSpPr/>
            <p:nvPr/>
          </p:nvSpPr>
          <p:spPr>
            <a:xfrm rot="2632759">
              <a:off x="4589804" y="508110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7AC00089-AA61-4323-B874-A4897F267D1F}"/>
                </a:ext>
              </a:extLst>
            </p:cNvPr>
            <p:cNvSpPr/>
            <p:nvPr/>
          </p:nvSpPr>
          <p:spPr>
            <a:xfrm rot="13869010">
              <a:off x="4430404" y="551802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DBFE859F-7139-4F41-AA6F-8B18008E266A}"/>
                </a:ext>
              </a:extLst>
            </p:cNvPr>
            <p:cNvSpPr/>
            <p:nvPr/>
          </p:nvSpPr>
          <p:spPr>
            <a:xfrm rot="7461425">
              <a:off x="4780530" y="5662169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67DA81DE-A07E-4870-B601-3D2AA46293DF}"/>
                </a:ext>
              </a:extLst>
            </p:cNvPr>
            <p:cNvSpPr/>
            <p:nvPr/>
          </p:nvSpPr>
          <p:spPr>
            <a:xfrm rot="15872715">
              <a:off x="4724330" y="53104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7D768BEB-707E-4716-A4C7-3EF94D116528}"/>
                </a:ext>
              </a:extLst>
            </p:cNvPr>
            <p:cNvSpPr/>
            <p:nvPr/>
          </p:nvSpPr>
          <p:spPr>
            <a:xfrm rot="4716950">
              <a:off x="5308512" y="521823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9819F12E-A918-4110-BF1F-BA463650717A}"/>
                </a:ext>
              </a:extLst>
            </p:cNvPr>
            <p:cNvSpPr/>
            <p:nvPr/>
          </p:nvSpPr>
          <p:spPr>
            <a:xfrm rot="15953201">
              <a:off x="5149112" y="565516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D07DC672-6F63-4561-A08B-51F768AD1F22}"/>
                </a:ext>
              </a:extLst>
            </p:cNvPr>
            <p:cNvSpPr/>
            <p:nvPr/>
          </p:nvSpPr>
          <p:spPr>
            <a:xfrm rot="9917214">
              <a:off x="5518143" y="574082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97CAA2C0-23CD-4FB1-B456-AB0A26638FD4}"/>
                </a:ext>
              </a:extLst>
            </p:cNvPr>
            <p:cNvSpPr/>
            <p:nvPr/>
          </p:nvSpPr>
          <p:spPr>
            <a:xfrm rot="17956906">
              <a:off x="5443038" y="544755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48E0F240-491D-430C-AC52-51A087861F05}"/>
                </a:ext>
              </a:extLst>
            </p:cNvPr>
            <p:cNvSpPr/>
            <p:nvPr/>
          </p:nvSpPr>
          <p:spPr>
            <a:xfrm rot="7676811">
              <a:off x="6040978" y="513799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CD962DB7-A2A8-4C2D-8946-55271DE07118}"/>
                </a:ext>
              </a:extLst>
            </p:cNvPr>
            <p:cNvSpPr/>
            <p:nvPr/>
          </p:nvSpPr>
          <p:spPr>
            <a:xfrm rot="18913062">
              <a:off x="5881578" y="55749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70D51815-9199-4821-A59F-20449FED96C8}"/>
                </a:ext>
              </a:extLst>
            </p:cNvPr>
            <p:cNvSpPr/>
            <p:nvPr/>
          </p:nvSpPr>
          <p:spPr>
            <a:xfrm rot="12505477">
              <a:off x="6231704" y="571906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36446168-F2E0-4ACD-ADAF-4D311E78610E}"/>
                </a:ext>
              </a:extLst>
            </p:cNvPr>
            <p:cNvSpPr/>
            <p:nvPr/>
          </p:nvSpPr>
          <p:spPr>
            <a:xfrm rot="20916767">
              <a:off x="6175504" y="5367317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5D2051-5E9C-4ECB-80A0-F1217C67EFB5}"/>
                </a:ext>
              </a:extLst>
            </p:cNvPr>
            <p:cNvSpPr/>
            <p:nvPr/>
          </p:nvSpPr>
          <p:spPr>
            <a:xfrm>
              <a:off x="2373556" y="2104925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760CE1-1E00-45FA-B0E8-6378F4646F8E}"/>
                </a:ext>
              </a:extLst>
            </p:cNvPr>
            <p:cNvCxnSpPr/>
            <p:nvPr/>
          </p:nvCxnSpPr>
          <p:spPr>
            <a:xfrm>
              <a:off x="2373556" y="2338388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FE0C7A-BA0F-460E-81DD-8B6444A8C0D5}"/>
                </a:ext>
              </a:extLst>
            </p:cNvPr>
            <p:cNvCxnSpPr/>
            <p:nvPr/>
          </p:nvCxnSpPr>
          <p:spPr>
            <a:xfrm>
              <a:off x="2373556" y="2588065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81E14F-30E3-4D7F-9C8F-7B4359EDB19D}"/>
                </a:ext>
              </a:extLst>
            </p:cNvPr>
            <p:cNvCxnSpPr/>
            <p:nvPr/>
          </p:nvCxnSpPr>
          <p:spPr>
            <a:xfrm>
              <a:off x="2373556" y="2821528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C52F2-D065-4C52-B374-88AF70AD3835}"/>
                </a:ext>
              </a:extLst>
            </p:cNvPr>
            <p:cNvCxnSpPr/>
            <p:nvPr/>
          </p:nvCxnSpPr>
          <p:spPr>
            <a:xfrm>
              <a:off x="3171223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E7F26C-354B-4BD3-9165-0175F8D7F4EA}"/>
                </a:ext>
              </a:extLst>
            </p:cNvPr>
            <p:cNvCxnSpPr/>
            <p:nvPr/>
          </p:nvCxnSpPr>
          <p:spPr>
            <a:xfrm>
              <a:off x="3917010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30D87C-6D25-419D-884E-C1C922E12D43}"/>
                </a:ext>
              </a:extLst>
            </p:cNvPr>
            <p:cNvCxnSpPr/>
            <p:nvPr/>
          </p:nvCxnSpPr>
          <p:spPr>
            <a:xfrm>
              <a:off x="4636857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4CE8F9-0C05-4CA9-B7EB-B2C9A093E88E}"/>
                </a:ext>
              </a:extLst>
            </p:cNvPr>
            <p:cNvCxnSpPr/>
            <p:nvPr/>
          </p:nvCxnSpPr>
          <p:spPr>
            <a:xfrm>
              <a:off x="5385887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324697-146C-4C81-B7E6-7A4174965A37}"/>
                </a:ext>
              </a:extLst>
            </p:cNvPr>
            <p:cNvCxnSpPr/>
            <p:nvPr/>
          </p:nvCxnSpPr>
          <p:spPr>
            <a:xfrm>
              <a:off x="6105733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6A0EA1-D228-4155-AD1D-1C3322F87D3F}"/>
                </a:ext>
              </a:extLst>
            </p:cNvPr>
            <p:cNvCxnSpPr>
              <a:cxnSpLocks/>
            </p:cNvCxnSpPr>
            <p:nvPr/>
          </p:nvCxnSpPr>
          <p:spPr>
            <a:xfrm>
              <a:off x="277887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9CE8ED-22CF-4877-99C3-381164577027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4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27BD85-D5EB-49EB-AEA5-9C5222A8B8D3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7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F8DDFD-DA0F-4D43-8DA7-01ED0137B4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3266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21CA25-0D52-469C-B656-81DCEA8ACCAA}"/>
                </a:ext>
              </a:extLst>
            </p:cNvPr>
            <p:cNvCxnSpPr>
              <a:cxnSpLocks/>
            </p:cNvCxnSpPr>
            <p:nvPr/>
          </p:nvCxnSpPr>
          <p:spPr>
            <a:xfrm>
              <a:off x="5742568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EC3C60-F97A-44F7-8D58-E95C95C6E29D}"/>
                </a:ext>
              </a:extLst>
            </p:cNvPr>
            <p:cNvCxnSpPr>
              <a:cxnSpLocks/>
            </p:cNvCxnSpPr>
            <p:nvPr/>
          </p:nvCxnSpPr>
          <p:spPr>
            <a:xfrm>
              <a:off x="6404049" y="2331902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83C195-D7D3-46D4-ACAC-2DA23FBF63C8}"/>
                </a:ext>
              </a:extLst>
            </p:cNvPr>
            <p:cNvCxnSpPr>
              <a:cxnSpLocks/>
            </p:cNvCxnSpPr>
            <p:nvPr/>
          </p:nvCxnSpPr>
          <p:spPr>
            <a:xfrm>
              <a:off x="3171223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9A91A-4E48-4E43-B7DF-D12FF89C94AF}"/>
                </a:ext>
              </a:extLst>
            </p:cNvPr>
            <p:cNvCxnSpPr>
              <a:cxnSpLocks/>
            </p:cNvCxnSpPr>
            <p:nvPr/>
          </p:nvCxnSpPr>
          <p:spPr>
            <a:xfrm>
              <a:off x="3939708" y="2581579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A4FDEB-8378-4A17-92A6-4669980F6526}"/>
                </a:ext>
              </a:extLst>
            </p:cNvPr>
            <p:cNvCxnSpPr>
              <a:cxnSpLocks/>
            </p:cNvCxnSpPr>
            <p:nvPr/>
          </p:nvCxnSpPr>
          <p:spPr>
            <a:xfrm>
              <a:off x="4636857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3DF997-52EA-4754-987E-78421FBA25D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57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0E7FF5-6C09-45FC-8C89-5ACA1244F317}"/>
                </a:ext>
              </a:extLst>
            </p:cNvPr>
            <p:cNvCxnSpPr>
              <a:cxnSpLocks/>
            </p:cNvCxnSpPr>
            <p:nvPr/>
          </p:nvCxnSpPr>
          <p:spPr>
            <a:xfrm>
              <a:off x="6118703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E219C5-13A3-412D-A44D-36647971426E}"/>
                </a:ext>
              </a:extLst>
            </p:cNvPr>
            <p:cNvCxnSpPr>
              <a:cxnSpLocks/>
            </p:cNvCxnSpPr>
            <p:nvPr/>
          </p:nvCxnSpPr>
          <p:spPr>
            <a:xfrm>
              <a:off x="279184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DFD42-6C94-47DF-BFAE-C0D885C7819D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4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08D2B3-34B2-4154-9AEE-A1663CDD39DF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7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328E75-39E4-48AA-9B03-33C9A62558BF}"/>
                </a:ext>
              </a:extLst>
            </p:cNvPr>
            <p:cNvCxnSpPr>
              <a:cxnSpLocks/>
            </p:cNvCxnSpPr>
            <p:nvPr/>
          </p:nvCxnSpPr>
          <p:spPr>
            <a:xfrm>
              <a:off x="5016236" y="282152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646975-31E4-4E5E-8025-451E76228B89}"/>
                </a:ext>
              </a:extLst>
            </p:cNvPr>
            <p:cNvCxnSpPr>
              <a:cxnSpLocks/>
            </p:cNvCxnSpPr>
            <p:nvPr/>
          </p:nvCxnSpPr>
          <p:spPr>
            <a:xfrm>
              <a:off x="5742568" y="281828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86C17C-A19B-4028-821A-3B70A419DDB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049" y="2837742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CACC6738-8781-46EA-B8FD-7CF2E4C88F12}"/>
                </a:ext>
              </a:extLst>
            </p:cNvPr>
            <p:cNvSpPr/>
            <p:nvPr/>
          </p:nvSpPr>
          <p:spPr>
            <a:xfrm>
              <a:off x="2778874" y="37812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DDB4CDEA-9BF1-40A9-86BF-EDBC9DB5DF54}"/>
                </a:ext>
              </a:extLst>
            </p:cNvPr>
            <p:cNvSpPr/>
            <p:nvPr/>
          </p:nvSpPr>
          <p:spPr>
            <a:xfrm>
              <a:off x="2490286" y="320289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934B793A-5088-456E-BCBE-D424B8F46173}"/>
                </a:ext>
              </a:extLst>
            </p:cNvPr>
            <p:cNvSpPr/>
            <p:nvPr/>
          </p:nvSpPr>
          <p:spPr>
            <a:xfrm>
              <a:off x="2619666" y="33176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C7C674B1-8A60-41F8-B592-DD9838FE362B}"/>
                </a:ext>
              </a:extLst>
            </p:cNvPr>
            <p:cNvSpPr/>
            <p:nvPr/>
          </p:nvSpPr>
          <p:spPr>
            <a:xfrm>
              <a:off x="2482745" y="34428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C25B76B8-C7FB-4593-9871-B7D90977078A}"/>
                </a:ext>
              </a:extLst>
            </p:cNvPr>
            <p:cNvSpPr/>
            <p:nvPr/>
          </p:nvSpPr>
          <p:spPr>
            <a:xfrm>
              <a:off x="2653589" y="34885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E2EB4646-5901-4F29-A8DE-D7E526518B78}"/>
                </a:ext>
              </a:extLst>
            </p:cNvPr>
            <p:cNvSpPr/>
            <p:nvPr/>
          </p:nvSpPr>
          <p:spPr>
            <a:xfrm>
              <a:off x="2528464" y="35647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A6A3FF3E-CA92-409F-ABB4-B49F54402726}"/>
                </a:ext>
              </a:extLst>
            </p:cNvPr>
            <p:cNvSpPr/>
            <p:nvPr/>
          </p:nvSpPr>
          <p:spPr>
            <a:xfrm>
              <a:off x="2444567" y="37434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6AC1D431-7B76-4DCC-AF4B-BFA5EE861D2F}"/>
                </a:ext>
              </a:extLst>
            </p:cNvPr>
            <p:cNvSpPr/>
            <p:nvPr/>
          </p:nvSpPr>
          <p:spPr>
            <a:xfrm>
              <a:off x="2637053" y="36579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CBF7761-9619-4556-849D-2BCF40D34BEF}"/>
                </a:ext>
              </a:extLst>
            </p:cNvPr>
            <p:cNvSpPr/>
            <p:nvPr/>
          </p:nvSpPr>
          <p:spPr>
            <a:xfrm>
              <a:off x="2733155" y="31800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6EF67800-9A89-4759-ABBE-AF0EA2E02776}"/>
                </a:ext>
              </a:extLst>
            </p:cNvPr>
            <p:cNvSpPr/>
            <p:nvPr/>
          </p:nvSpPr>
          <p:spPr>
            <a:xfrm>
              <a:off x="2767930" y="33358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659CC7-86E0-44B3-A9C9-6211266B6728}"/>
                </a:ext>
              </a:extLst>
            </p:cNvPr>
            <p:cNvSpPr/>
            <p:nvPr/>
          </p:nvSpPr>
          <p:spPr>
            <a:xfrm>
              <a:off x="2801573" y="34885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F49EFDA-F993-40EC-B1DF-3E79DBFF6E18}"/>
                </a:ext>
              </a:extLst>
            </p:cNvPr>
            <p:cNvSpPr/>
            <p:nvPr/>
          </p:nvSpPr>
          <p:spPr>
            <a:xfrm>
              <a:off x="2824432" y="36579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8FA07A2D-8CE9-44C9-9074-B6BA7844E466}"/>
                </a:ext>
              </a:extLst>
            </p:cNvPr>
            <p:cNvSpPr/>
            <p:nvPr/>
          </p:nvSpPr>
          <p:spPr>
            <a:xfrm>
              <a:off x="2433213" y="332479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B28C4FCF-15BB-4AAC-9A62-EB8C6DF92AD1}"/>
                </a:ext>
              </a:extLst>
            </p:cNvPr>
            <p:cNvSpPr/>
            <p:nvPr/>
          </p:nvSpPr>
          <p:spPr>
            <a:xfrm>
              <a:off x="2619742" y="33176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5231A51E-AB63-4AEF-B365-180F76E686AF}"/>
                </a:ext>
              </a:extLst>
            </p:cNvPr>
            <p:cNvSpPr/>
            <p:nvPr/>
          </p:nvSpPr>
          <p:spPr>
            <a:xfrm>
              <a:off x="3334816" y="384421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422A7D97-4238-4CD5-99AD-FD400754120D}"/>
                </a:ext>
              </a:extLst>
            </p:cNvPr>
            <p:cNvSpPr/>
            <p:nvPr/>
          </p:nvSpPr>
          <p:spPr>
            <a:xfrm>
              <a:off x="3046228" y="326585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637832D5-E53D-4297-ACCF-F72DDBE8BBA5}"/>
                </a:ext>
              </a:extLst>
            </p:cNvPr>
            <p:cNvSpPr/>
            <p:nvPr/>
          </p:nvSpPr>
          <p:spPr>
            <a:xfrm>
              <a:off x="3175608" y="33805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D86BE395-9F5B-45B5-8B60-948120B7A279}"/>
                </a:ext>
              </a:extLst>
            </p:cNvPr>
            <p:cNvSpPr/>
            <p:nvPr/>
          </p:nvSpPr>
          <p:spPr>
            <a:xfrm>
              <a:off x="3038687" y="35057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EF6465F3-B115-4268-9C46-67B90F939895}"/>
                </a:ext>
              </a:extLst>
            </p:cNvPr>
            <p:cNvSpPr/>
            <p:nvPr/>
          </p:nvSpPr>
          <p:spPr>
            <a:xfrm>
              <a:off x="3209531" y="35514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75FECB0-4900-435B-A889-A649DE1D22A0}"/>
                </a:ext>
              </a:extLst>
            </p:cNvPr>
            <p:cNvSpPr/>
            <p:nvPr/>
          </p:nvSpPr>
          <p:spPr>
            <a:xfrm>
              <a:off x="3084406" y="36276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30E54BB6-40BD-47AC-98B5-9647F47CC22C}"/>
                </a:ext>
              </a:extLst>
            </p:cNvPr>
            <p:cNvSpPr/>
            <p:nvPr/>
          </p:nvSpPr>
          <p:spPr>
            <a:xfrm>
              <a:off x="3000509" y="380637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94F7F1FC-621F-4ECC-9674-2B34191EDD58}"/>
                </a:ext>
              </a:extLst>
            </p:cNvPr>
            <p:cNvSpPr/>
            <p:nvPr/>
          </p:nvSpPr>
          <p:spPr>
            <a:xfrm>
              <a:off x="3192995" y="37209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6FF086CF-0CEA-4499-904D-25FADBA4AC2E}"/>
                </a:ext>
              </a:extLst>
            </p:cNvPr>
            <p:cNvSpPr/>
            <p:nvPr/>
          </p:nvSpPr>
          <p:spPr>
            <a:xfrm>
              <a:off x="3289097" y="32429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79D9BCA0-E247-40AA-A69D-27A3274596A1}"/>
                </a:ext>
              </a:extLst>
            </p:cNvPr>
            <p:cNvSpPr/>
            <p:nvPr/>
          </p:nvSpPr>
          <p:spPr>
            <a:xfrm>
              <a:off x="3323872" y="33987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0FBE36B0-5C31-4D03-9C95-36A6C799C884}"/>
                </a:ext>
              </a:extLst>
            </p:cNvPr>
            <p:cNvSpPr/>
            <p:nvPr/>
          </p:nvSpPr>
          <p:spPr>
            <a:xfrm>
              <a:off x="3357515" y="35514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C2E5BB7F-D27D-424F-98C1-8A9829ED5A86}"/>
                </a:ext>
              </a:extLst>
            </p:cNvPr>
            <p:cNvSpPr/>
            <p:nvPr/>
          </p:nvSpPr>
          <p:spPr>
            <a:xfrm>
              <a:off x="3380374" y="37209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53846BD4-5D7C-4581-B59A-4234EA82AC8C}"/>
                </a:ext>
              </a:extLst>
            </p:cNvPr>
            <p:cNvSpPr/>
            <p:nvPr/>
          </p:nvSpPr>
          <p:spPr>
            <a:xfrm>
              <a:off x="2989155" y="33877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0F727105-48CC-4A82-A836-EC5175E4CF47}"/>
                </a:ext>
              </a:extLst>
            </p:cNvPr>
            <p:cNvSpPr/>
            <p:nvPr/>
          </p:nvSpPr>
          <p:spPr>
            <a:xfrm>
              <a:off x="3175684" y="33805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A521682D-C58A-4B69-B3E9-C96EDD4AD06A}"/>
                </a:ext>
              </a:extLst>
            </p:cNvPr>
            <p:cNvSpPr/>
            <p:nvPr/>
          </p:nvSpPr>
          <p:spPr>
            <a:xfrm>
              <a:off x="3805644" y="37193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D0E31CD5-3374-4DD0-8655-77B37B21C341}"/>
                </a:ext>
              </a:extLst>
            </p:cNvPr>
            <p:cNvSpPr/>
            <p:nvPr/>
          </p:nvSpPr>
          <p:spPr>
            <a:xfrm>
              <a:off x="3517056" y="31409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30CF6DAC-0232-42ED-92F8-7BEF86DE8497}"/>
                </a:ext>
              </a:extLst>
            </p:cNvPr>
            <p:cNvSpPr/>
            <p:nvPr/>
          </p:nvSpPr>
          <p:spPr>
            <a:xfrm>
              <a:off x="3646436" y="32557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260E705B-29FA-4452-8DD7-1A2FCA4DD384}"/>
                </a:ext>
              </a:extLst>
            </p:cNvPr>
            <p:cNvSpPr/>
            <p:nvPr/>
          </p:nvSpPr>
          <p:spPr>
            <a:xfrm>
              <a:off x="3509515" y="33808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89F40D5-A06D-4903-9570-82DAD5ADA9BC}"/>
                </a:ext>
              </a:extLst>
            </p:cNvPr>
            <p:cNvSpPr/>
            <p:nvPr/>
          </p:nvSpPr>
          <p:spPr>
            <a:xfrm>
              <a:off x="3680359" y="34266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895CF1EF-4E71-4E4A-A29E-F4701F2B3362}"/>
                </a:ext>
              </a:extLst>
            </p:cNvPr>
            <p:cNvSpPr/>
            <p:nvPr/>
          </p:nvSpPr>
          <p:spPr>
            <a:xfrm>
              <a:off x="3555234" y="350278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7ABE36F2-1E87-44ED-8DAD-F40A4CC564F2}"/>
                </a:ext>
              </a:extLst>
            </p:cNvPr>
            <p:cNvSpPr/>
            <p:nvPr/>
          </p:nvSpPr>
          <p:spPr>
            <a:xfrm>
              <a:off x="3471337" y="36814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DF860584-6CEF-4A2C-B90C-CAACEA394851}"/>
                </a:ext>
              </a:extLst>
            </p:cNvPr>
            <p:cNvSpPr/>
            <p:nvPr/>
          </p:nvSpPr>
          <p:spPr>
            <a:xfrm>
              <a:off x="3663823" y="35960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788A8D46-2FEA-4631-BE7B-819A23090CAA}"/>
                </a:ext>
              </a:extLst>
            </p:cNvPr>
            <p:cNvSpPr/>
            <p:nvPr/>
          </p:nvSpPr>
          <p:spPr>
            <a:xfrm>
              <a:off x="3759925" y="31181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4E0AB261-1A3A-4B54-ADD3-AA2FBCA2B02C}"/>
                </a:ext>
              </a:extLst>
            </p:cNvPr>
            <p:cNvSpPr/>
            <p:nvPr/>
          </p:nvSpPr>
          <p:spPr>
            <a:xfrm>
              <a:off x="3794700" y="32738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6A3A1BD-B8DE-4A21-BFC5-CBCA67BD05A9}"/>
                </a:ext>
              </a:extLst>
            </p:cNvPr>
            <p:cNvSpPr/>
            <p:nvPr/>
          </p:nvSpPr>
          <p:spPr>
            <a:xfrm>
              <a:off x="3828343" y="34266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F5C8CDD7-0318-422D-A2B3-6532C6225A46}"/>
                </a:ext>
              </a:extLst>
            </p:cNvPr>
            <p:cNvSpPr/>
            <p:nvPr/>
          </p:nvSpPr>
          <p:spPr>
            <a:xfrm>
              <a:off x="3851202" y="359604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90516FF9-D34C-4087-B6B9-FC5B79D3DAD7}"/>
                </a:ext>
              </a:extLst>
            </p:cNvPr>
            <p:cNvSpPr/>
            <p:nvPr/>
          </p:nvSpPr>
          <p:spPr>
            <a:xfrm>
              <a:off x="3459983" y="32628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168C77D4-8F9B-447B-82D8-B7613932B694}"/>
                </a:ext>
              </a:extLst>
            </p:cNvPr>
            <p:cNvSpPr/>
            <p:nvPr/>
          </p:nvSpPr>
          <p:spPr>
            <a:xfrm>
              <a:off x="3646512" y="32557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D8F63324-78BA-458D-8B0B-080BBD53197D}"/>
                </a:ext>
              </a:extLst>
            </p:cNvPr>
            <p:cNvSpPr/>
            <p:nvPr/>
          </p:nvSpPr>
          <p:spPr>
            <a:xfrm>
              <a:off x="4005606" y="33744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11E27778-E40D-4E1F-B4F8-068A1C840172}"/>
                </a:ext>
              </a:extLst>
            </p:cNvPr>
            <p:cNvSpPr/>
            <p:nvPr/>
          </p:nvSpPr>
          <p:spPr>
            <a:xfrm>
              <a:off x="4134986" y="34892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297488E-6F2A-4122-885C-504E7D96025E}"/>
                </a:ext>
              </a:extLst>
            </p:cNvPr>
            <p:cNvSpPr/>
            <p:nvPr/>
          </p:nvSpPr>
          <p:spPr>
            <a:xfrm>
              <a:off x="3998065" y="36144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D0B8655D-307A-4571-959C-D3E1F4775C86}"/>
                </a:ext>
              </a:extLst>
            </p:cNvPr>
            <p:cNvSpPr/>
            <p:nvPr/>
          </p:nvSpPr>
          <p:spPr>
            <a:xfrm>
              <a:off x="4168909" y="36601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3ECEE84A-C220-4671-917F-13139E77F86D}"/>
                </a:ext>
              </a:extLst>
            </p:cNvPr>
            <p:cNvSpPr/>
            <p:nvPr/>
          </p:nvSpPr>
          <p:spPr>
            <a:xfrm>
              <a:off x="4043784" y="37363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5D10479D-09C8-48C4-907B-A4A80DE52BD4}"/>
                </a:ext>
              </a:extLst>
            </p:cNvPr>
            <p:cNvSpPr/>
            <p:nvPr/>
          </p:nvSpPr>
          <p:spPr>
            <a:xfrm>
              <a:off x="4152373" y="38295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669B1156-FC3D-4FEF-BD49-08DB3841F637}"/>
                </a:ext>
              </a:extLst>
            </p:cNvPr>
            <p:cNvSpPr/>
            <p:nvPr/>
          </p:nvSpPr>
          <p:spPr>
            <a:xfrm>
              <a:off x="4248475" y="33516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6EDDA8F-1E86-4FEA-9A8B-BBCDFD3A5A79}"/>
                </a:ext>
              </a:extLst>
            </p:cNvPr>
            <p:cNvSpPr/>
            <p:nvPr/>
          </p:nvSpPr>
          <p:spPr>
            <a:xfrm>
              <a:off x="4283250" y="350741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E29A10F5-6F36-44CB-AB3E-54E673088D8A}"/>
                </a:ext>
              </a:extLst>
            </p:cNvPr>
            <p:cNvSpPr/>
            <p:nvPr/>
          </p:nvSpPr>
          <p:spPr>
            <a:xfrm>
              <a:off x="4316893" y="36601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CC5601AE-E945-485D-9C07-D7862A033BB3}"/>
                </a:ext>
              </a:extLst>
            </p:cNvPr>
            <p:cNvSpPr/>
            <p:nvPr/>
          </p:nvSpPr>
          <p:spPr>
            <a:xfrm>
              <a:off x="4339752" y="382957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5C8A049F-0BB4-43FD-B783-B62FE361033E}"/>
                </a:ext>
              </a:extLst>
            </p:cNvPr>
            <p:cNvSpPr/>
            <p:nvPr/>
          </p:nvSpPr>
          <p:spPr>
            <a:xfrm>
              <a:off x="3948533" y="34963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3319014E-D398-49AC-AE8B-F8EC3F4929E4}"/>
                </a:ext>
              </a:extLst>
            </p:cNvPr>
            <p:cNvSpPr/>
            <p:nvPr/>
          </p:nvSpPr>
          <p:spPr>
            <a:xfrm>
              <a:off x="4135062" y="34892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CF63E7BE-E7DD-48CD-BAE2-5AB2263213B4}"/>
                </a:ext>
              </a:extLst>
            </p:cNvPr>
            <p:cNvSpPr/>
            <p:nvPr/>
          </p:nvSpPr>
          <p:spPr>
            <a:xfrm>
              <a:off x="4751083" y="37280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510E51A0-B09A-4689-B4DD-810C64ECE268}"/>
                </a:ext>
              </a:extLst>
            </p:cNvPr>
            <p:cNvSpPr/>
            <p:nvPr/>
          </p:nvSpPr>
          <p:spPr>
            <a:xfrm>
              <a:off x="4462495" y="31497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B77C2FD-F335-4CED-B817-EBF4A84E9E7F}"/>
                </a:ext>
              </a:extLst>
            </p:cNvPr>
            <p:cNvSpPr/>
            <p:nvPr/>
          </p:nvSpPr>
          <p:spPr>
            <a:xfrm>
              <a:off x="4591875" y="32644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3D8DE7C1-2E50-4AE2-8CC2-010EFD8C0F48}"/>
                </a:ext>
              </a:extLst>
            </p:cNvPr>
            <p:cNvSpPr/>
            <p:nvPr/>
          </p:nvSpPr>
          <p:spPr>
            <a:xfrm>
              <a:off x="4454954" y="338964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611B63B9-819C-457F-BC80-99163A8FFDA2}"/>
                </a:ext>
              </a:extLst>
            </p:cNvPr>
            <p:cNvSpPr/>
            <p:nvPr/>
          </p:nvSpPr>
          <p:spPr>
            <a:xfrm>
              <a:off x="4625798" y="3435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03B7526-CCBF-491A-B5BE-38C32183D52A}"/>
                </a:ext>
              </a:extLst>
            </p:cNvPr>
            <p:cNvSpPr/>
            <p:nvPr/>
          </p:nvSpPr>
          <p:spPr>
            <a:xfrm>
              <a:off x="4500673" y="351154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BACFB535-7B9B-48FA-AB43-73B6BBAD8E38}"/>
                </a:ext>
              </a:extLst>
            </p:cNvPr>
            <p:cNvSpPr/>
            <p:nvPr/>
          </p:nvSpPr>
          <p:spPr>
            <a:xfrm>
              <a:off x="4416776" y="36902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CF3663D2-D7A8-4F92-B4D2-F51444E51029}"/>
                </a:ext>
              </a:extLst>
            </p:cNvPr>
            <p:cNvSpPr/>
            <p:nvPr/>
          </p:nvSpPr>
          <p:spPr>
            <a:xfrm>
              <a:off x="4609262" y="36048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16BF2C57-3B9B-4E79-8AAD-7438BB305A41}"/>
                </a:ext>
              </a:extLst>
            </p:cNvPr>
            <p:cNvSpPr/>
            <p:nvPr/>
          </p:nvSpPr>
          <p:spPr>
            <a:xfrm>
              <a:off x="4705364" y="31268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86D7FAD0-48A6-44A5-A34E-4AEB87F48E56}"/>
                </a:ext>
              </a:extLst>
            </p:cNvPr>
            <p:cNvSpPr/>
            <p:nvPr/>
          </p:nvSpPr>
          <p:spPr>
            <a:xfrm>
              <a:off x="4740139" y="32826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18E25685-62D6-4B96-824D-2B02BD57720A}"/>
                </a:ext>
              </a:extLst>
            </p:cNvPr>
            <p:cNvSpPr/>
            <p:nvPr/>
          </p:nvSpPr>
          <p:spPr>
            <a:xfrm>
              <a:off x="4773782" y="3435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541F9451-CF5F-4924-A0EE-1D6B6932C070}"/>
                </a:ext>
              </a:extLst>
            </p:cNvPr>
            <p:cNvSpPr/>
            <p:nvPr/>
          </p:nvSpPr>
          <p:spPr>
            <a:xfrm>
              <a:off x="4796641" y="36048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3BC0302A-4112-47A3-A916-052AB1721182}"/>
                </a:ext>
              </a:extLst>
            </p:cNvPr>
            <p:cNvSpPr/>
            <p:nvPr/>
          </p:nvSpPr>
          <p:spPr>
            <a:xfrm>
              <a:off x="4405422" y="32716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ED3B66BF-8033-4775-A002-3AEFDCC304DB}"/>
                </a:ext>
              </a:extLst>
            </p:cNvPr>
            <p:cNvSpPr/>
            <p:nvPr/>
          </p:nvSpPr>
          <p:spPr>
            <a:xfrm>
              <a:off x="4591951" y="32644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BAD64D92-5D88-49CD-82DC-09B7BF64695A}"/>
                </a:ext>
              </a:extLst>
            </p:cNvPr>
            <p:cNvSpPr/>
            <p:nvPr/>
          </p:nvSpPr>
          <p:spPr>
            <a:xfrm>
              <a:off x="4945957" y="33744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E60E1C1B-854C-4078-8326-3B9986221DCF}"/>
                </a:ext>
              </a:extLst>
            </p:cNvPr>
            <p:cNvSpPr/>
            <p:nvPr/>
          </p:nvSpPr>
          <p:spPr>
            <a:xfrm>
              <a:off x="5075337" y="3489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F46FE324-46CC-4C94-B3DA-9DE9A47D7171}"/>
                </a:ext>
              </a:extLst>
            </p:cNvPr>
            <p:cNvSpPr/>
            <p:nvPr/>
          </p:nvSpPr>
          <p:spPr>
            <a:xfrm>
              <a:off x="4938416" y="36144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CB5E818-6DBE-498A-942B-3E1374E4F1C5}"/>
                </a:ext>
              </a:extLst>
            </p:cNvPr>
            <p:cNvSpPr/>
            <p:nvPr/>
          </p:nvSpPr>
          <p:spPr>
            <a:xfrm>
              <a:off x="5109260" y="3660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6275B039-1ADA-4685-A104-CE0E057AA926}"/>
                </a:ext>
              </a:extLst>
            </p:cNvPr>
            <p:cNvSpPr/>
            <p:nvPr/>
          </p:nvSpPr>
          <p:spPr>
            <a:xfrm>
              <a:off x="4984135" y="37363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A4AD096D-0450-4DAF-A193-A9AFBDC4FFA2}"/>
                </a:ext>
              </a:extLst>
            </p:cNvPr>
            <p:cNvSpPr/>
            <p:nvPr/>
          </p:nvSpPr>
          <p:spPr>
            <a:xfrm>
              <a:off x="5092724" y="382957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C9104498-F29C-49DD-9C0C-DADB12775A9B}"/>
                </a:ext>
              </a:extLst>
            </p:cNvPr>
            <p:cNvSpPr/>
            <p:nvPr/>
          </p:nvSpPr>
          <p:spPr>
            <a:xfrm>
              <a:off x="5188826" y="33516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7D892F67-3F55-425B-A12A-DF7E26EDEEF0}"/>
                </a:ext>
              </a:extLst>
            </p:cNvPr>
            <p:cNvSpPr/>
            <p:nvPr/>
          </p:nvSpPr>
          <p:spPr>
            <a:xfrm>
              <a:off x="5223601" y="350741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D57DB10A-AB99-490E-B9FE-9C576FCA9E9D}"/>
                </a:ext>
              </a:extLst>
            </p:cNvPr>
            <p:cNvSpPr/>
            <p:nvPr/>
          </p:nvSpPr>
          <p:spPr>
            <a:xfrm>
              <a:off x="5257244" y="3660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C2111083-4006-44A7-8728-AA4D5A7B24B2}"/>
                </a:ext>
              </a:extLst>
            </p:cNvPr>
            <p:cNvSpPr/>
            <p:nvPr/>
          </p:nvSpPr>
          <p:spPr>
            <a:xfrm>
              <a:off x="5280103" y="38295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8068C2DF-8861-499B-ABF9-B70BBE7B7D08}"/>
                </a:ext>
              </a:extLst>
            </p:cNvPr>
            <p:cNvSpPr/>
            <p:nvPr/>
          </p:nvSpPr>
          <p:spPr>
            <a:xfrm>
              <a:off x="4888884" y="34963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7E96CE51-EAB7-434C-82CF-8DA814E531A4}"/>
                </a:ext>
              </a:extLst>
            </p:cNvPr>
            <p:cNvSpPr/>
            <p:nvPr/>
          </p:nvSpPr>
          <p:spPr>
            <a:xfrm>
              <a:off x="5075413" y="3489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C69BB51D-71B1-4B79-911D-3BC0A61D9D6E}"/>
                </a:ext>
              </a:extLst>
            </p:cNvPr>
            <p:cNvSpPr/>
            <p:nvPr/>
          </p:nvSpPr>
          <p:spPr>
            <a:xfrm>
              <a:off x="5693850" y="37193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254D074E-948F-4171-A3AF-19F80467C9E1}"/>
                </a:ext>
              </a:extLst>
            </p:cNvPr>
            <p:cNvSpPr/>
            <p:nvPr/>
          </p:nvSpPr>
          <p:spPr>
            <a:xfrm>
              <a:off x="5405262" y="314096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B4C68347-5609-4C7C-B5F4-231D12092EA3}"/>
                </a:ext>
              </a:extLst>
            </p:cNvPr>
            <p:cNvSpPr/>
            <p:nvPr/>
          </p:nvSpPr>
          <p:spPr>
            <a:xfrm>
              <a:off x="5534642" y="32557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1792FCBC-9C31-45D7-8068-70E6622A5949}"/>
                </a:ext>
              </a:extLst>
            </p:cNvPr>
            <p:cNvSpPr/>
            <p:nvPr/>
          </p:nvSpPr>
          <p:spPr>
            <a:xfrm>
              <a:off x="5397721" y="33808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010898F8-2528-490C-ACC0-9683D43D1570}"/>
                </a:ext>
              </a:extLst>
            </p:cNvPr>
            <p:cNvSpPr/>
            <p:nvPr/>
          </p:nvSpPr>
          <p:spPr>
            <a:xfrm>
              <a:off x="5568565" y="3426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FDE91270-C8DA-4BC7-B088-9ADAC65F847D}"/>
                </a:ext>
              </a:extLst>
            </p:cNvPr>
            <p:cNvSpPr/>
            <p:nvPr/>
          </p:nvSpPr>
          <p:spPr>
            <a:xfrm>
              <a:off x="5443440" y="35027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51AC57FC-A8D9-4C66-8A37-38ADCAFE3A1C}"/>
                </a:ext>
              </a:extLst>
            </p:cNvPr>
            <p:cNvSpPr/>
            <p:nvPr/>
          </p:nvSpPr>
          <p:spPr>
            <a:xfrm>
              <a:off x="5359543" y="368149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B93417A9-CA8F-4D29-BDE0-19E2FDE34EA3}"/>
                </a:ext>
              </a:extLst>
            </p:cNvPr>
            <p:cNvSpPr/>
            <p:nvPr/>
          </p:nvSpPr>
          <p:spPr>
            <a:xfrm>
              <a:off x="5552029" y="359604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BB961043-FD86-476B-A9D7-AD334A346DC4}"/>
                </a:ext>
              </a:extLst>
            </p:cNvPr>
            <p:cNvSpPr/>
            <p:nvPr/>
          </p:nvSpPr>
          <p:spPr>
            <a:xfrm>
              <a:off x="5648131" y="31181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6F9DB95D-2292-4C45-A322-C3A4563A2454}"/>
                </a:ext>
              </a:extLst>
            </p:cNvPr>
            <p:cNvSpPr/>
            <p:nvPr/>
          </p:nvSpPr>
          <p:spPr>
            <a:xfrm>
              <a:off x="5682906" y="32738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19CFDEC4-FFAD-4E60-8F6B-7D793F4FD826}"/>
                </a:ext>
              </a:extLst>
            </p:cNvPr>
            <p:cNvSpPr/>
            <p:nvPr/>
          </p:nvSpPr>
          <p:spPr>
            <a:xfrm>
              <a:off x="5716549" y="3426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439AA44-7875-4B90-AF34-88902E0B29FE}"/>
                </a:ext>
              </a:extLst>
            </p:cNvPr>
            <p:cNvSpPr/>
            <p:nvPr/>
          </p:nvSpPr>
          <p:spPr>
            <a:xfrm>
              <a:off x="5739408" y="35960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B07D0AEB-3073-48F3-B065-77019D1F4AAB}"/>
                </a:ext>
              </a:extLst>
            </p:cNvPr>
            <p:cNvSpPr/>
            <p:nvPr/>
          </p:nvSpPr>
          <p:spPr>
            <a:xfrm>
              <a:off x="5348189" y="32628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D262C427-B93F-423B-B95D-1516AA638AC0}"/>
                </a:ext>
              </a:extLst>
            </p:cNvPr>
            <p:cNvSpPr/>
            <p:nvPr/>
          </p:nvSpPr>
          <p:spPr>
            <a:xfrm>
              <a:off x="5534718" y="32557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44EF9C1E-7D87-493D-8A42-E4631B755A1B}"/>
                </a:ext>
              </a:extLst>
            </p:cNvPr>
            <p:cNvSpPr/>
            <p:nvPr/>
          </p:nvSpPr>
          <p:spPr>
            <a:xfrm>
              <a:off x="5901575" y="337468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ABA58BEF-502C-48C4-9426-B15E187A3A27}"/>
                </a:ext>
              </a:extLst>
            </p:cNvPr>
            <p:cNvSpPr/>
            <p:nvPr/>
          </p:nvSpPr>
          <p:spPr>
            <a:xfrm>
              <a:off x="6030955" y="34894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FF193725-8F3A-4C89-9DAE-CBF23CA025B9}"/>
                </a:ext>
              </a:extLst>
            </p:cNvPr>
            <p:cNvSpPr/>
            <p:nvPr/>
          </p:nvSpPr>
          <p:spPr>
            <a:xfrm>
              <a:off x="5894034" y="3614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4631C5F-B8EE-4ADF-9D62-56D892BFAEAF}"/>
                </a:ext>
              </a:extLst>
            </p:cNvPr>
            <p:cNvSpPr/>
            <p:nvPr/>
          </p:nvSpPr>
          <p:spPr>
            <a:xfrm>
              <a:off x="6064878" y="36603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B35F2E31-C431-4CF9-891C-C8F9B2807FFC}"/>
                </a:ext>
              </a:extLst>
            </p:cNvPr>
            <p:cNvSpPr/>
            <p:nvPr/>
          </p:nvSpPr>
          <p:spPr>
            <a:xfrm>
              <a:off x="5939753" y="37365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55B4A76F-FFED-4615-A943-5CE933A4C042}"/>
                </a:ext>
              </a:extLst>
            </p:cNvPr>
            <p:cNvSpPr/>
            <p:nvPr/>
          </p:nvSpPr>
          <p:spPr>
            <a:xfrm>
              <a:off x="6048342" y="38297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E608C5D8-7633-4E75-B819-FE08053C8A97}"/>
                </a:ext>
              </a:extLst>
            </p:cNvPr>
            <p:cNvSpPr/>
            <p:nvPr/>
          </p:nvSpPr>
          <p:spPr>
            <a:xfrm>
              <a:off x="6144444" y="33518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E0865298-992E-47D0-837F-3526126D0F3D}"/>
                </a:ext>
              </a:extLst>
            </p:cNvPr>
            <p:cNvSpPr/>
            <p:nvPr/>
          </p:nvSpPr>
          <p:spPr>
            <a:xfrm>
              <a:off x="6179219" y="35076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1265A686-BD94-4BE8-96D1-56934C1AB26C}"/>
                </a:ext>
              </a:extLst>
            </p:cNvPr>
            <p:cNvSpPr/>
            <p:nvPr/>
          </p:nvSpPr>
          <p:spPr>
            <a:xfrm>
              <a:off x="6212862" y="36603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41D7311F-EC2B-40B9-8021-450256A0965D}"/>
                </a:ext>
              </a:extLst>
            </p:cNvPr>
            <p:cNvSpPr/>
            <p:nvPr/>
          </p:nvSpPr>
          <p:spPr>
            <a:xfrm>
              <a:off x="6235721" y="38297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A9B93591-F216-4D59-9229-457168E37B15}"/>
                </a:ext>
              </a:extLst>
            </p:cNvPr>
            <p:cNvSpPr/>
            <p:nvPr/>
          </p:nvSpPr>
          <p:spPr>
            <a:xfrm>
              <a:off x="5844502" y="34965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0BFCA906-3EEA-4602-BC4F-816C0A1E295E}"/>
                </a:ext>
              </a:extLst>
            </p:cNvPr>
            <p:cNvSpPr/>
            <p:nvPr/>
          </p:nvSpPr>
          <p:spPr>
            <a:xfrm>
              <a:off x="6031031" y="34894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52A4AE59-C9E0-42D6-9CEC-1D7358E24CFE}"/>
                </a:ext>
              </a:extLst>
            </p:cNvPr>
            <p:cNvSpPr/>
            <p:nvPr/>
          </p:nvSpPr>
          <p:spPr>
            <a:xfrm>
              <a:off x="5539748" y="38069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FCB3A815-803C-4F7E-B25C-97FB3A2F551A}"/>
                </a:ext>
              </a:extLst>
            </p:cNvPr>
            <p:cNvSpPr/>
            <p:nvPr/>
          </p:nvSpPr>
          <p:spPr>
            <a:xfrm>
              <a:off x="5727127" y="38069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95729A5A-035E-46A5-B292-4B26B591B2EE}"/>
                </a:ext>
              </a:extLst>
            </p:cNvPr>
            <p:cNvSpPr/>
            <p:nvPr/>
          </p:nvSpPr>
          <p:spPr>
            <a:xfrm>
              <a:off x="4615248" y="38269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9647B58F-FA5B-49B2-8348-A1ACBE1B2B48}"/>
                </a:ext>
              </a:extLst>
            </p:cNvPr>
            <p:cNvSpPr/>
            <p:nvPr/>
          </p:nvSpPr>
          <p:spPr>
            <a:xfrm>
              <a:off x="4802627" y="38269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2AB22AE-BA1B-4340-BFB3-8A4362FA7CCE}"/>
                </a:ext>
              </a:extLst>
            </p:cNvPr>
            <p:cNvSpPr/>
            <p:nvPr/>
          </p:nvSpPr>
          <p:spPr>
            <a:xfrm>
              <a:off x="3545148" y="38364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A20BF4C0-57BC-4C3F-A77B-D850AA553EB3}"/>
                </a:ext>
              </a:extLst>
            </p:cNvPr>
            <p:cNvSpPr/>
            <p:nvPr/>
          </p:nvSpPr>
          <p:spPr>
            <a:xfrm>
              <a:off x="3732527" y="38364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A6832820-6366-4A19-A9AC-0C42D889B7B1}"/>
                </a:ext>
              </a:extLst>
            </p:cNvPr>
            <p:cNvSpPr/>
            <p:nvPr/>
          </p:nvSpPr>
          <p:spPr>
            <a:xfrm>
              <a:off x="4202770" y="329766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2DFB5DDD-19D6-447E-8ACE-2E2B6C7BBA46}"/>
                </a:ext>
              </a:extLst>
            </p:cNvPr>
            <p:cNvSpPr/>
            <p:nvPr/>
          </p:nvSpPr>
          <p:spPr>
            <a:xfrm>
              <a:off x="3868463" y="32598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B7952748-E546-4C09-9C16-7F85B19CA6DA}"/>
                </a:ext>
              </a:extLst>
            </p:cNvPr>
            <p:cNvSpPr/>
            <p:nvPr/>
          </p:nvSpPr>
          <p:spPr>
            <a:xfrm>
              <a:off x="4060949" y="317438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788CB319-4FBE-4AE1-8BCD-0E01BA7A3CC5}"/>
                </a:ext>
              </a:extLst>
            </p:cNvPr>
            <p:cNvSpPr/>
            <p:nvPr/>
          </p:nvSpPr>
          <p:spPr>
            <a:xfrm>
              <a:off x="4248328" y="31743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7D563DD9-915F-4ADE-91D0-BDAC67309765}"/>
                </a:ext>
              </a:extLst>
            </p:cNvPr>
            <p:cNvSpPr/>
            <p:nvPr/>
          </p:nvSpPr>
          <p:spPr>
            <a:xfrm>
              <a:off x="5116872" y="32774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2231978C-BD68-4E2D-965C-C3F658EE25BE}"/>
                </a:ext>
              </a:extLst>
            </p:cNvPr>
            <p:cNvSpPr/>
            <p:nvPr/>
          </p:nvSpPr>
          <p:spPr>
            <a:xfrm>
              <a:off x="4782565" y="323957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15D2BB63-28A9-4A8E-9649-ADB0461639F2}"/>
                </a:ext>
              </a:extLst>
            </p:cNvPr>
            <p:cNvSpPr/>
            <p:nvPr/>
          </p:nvSpPr>
          <p:spPr>
            <a:xfrm>
              <a:off x="4975051" y="31541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2CA3EAD8-55B9-4EAB-9A6E-BCD0726CCB4C}"/>
                </a:ext>
              </a:extLst>
            </p:cNvPr>
            <p:cNvSpPr/>
            <p:nvPr/>
          </p:nvSpPr>
          <p:spPr>
            <a:xfrm>
              <a:off x="5162430" y="3154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095AC01F-D4D0-469B-91C2-7F13D4D4FA24}"/>
                </a:ext>
              </a:extLst>
            </p:cNvPr>
            <p:cNvSpPr/>
            <p:nvPr/>
          </p:nvSpPr>
          <p:spPr>
            <a:xfrm>
              <a:off x="6167303" y="32787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372B8F20-4864-4AB9-8223-FA88ABABDFEE}"/>
                </a:ext>
              </a:extLst>
            </p:cNvPr>
            <p:cNvSpPr/>
            <p:nvPr/>
          </p:nvSpPr>
          <p:spPr>
            <a:xfrm>
              <a:off x="5832996" y="324088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6E135423-2E0A-477F-B444-C806FDEE7AC7}"/>
                </a:ext>
              </a:extLst>
            </p:cNvPr>
            <p:cNvSpPr/>
            <p:nvPr/>
          </p:nvSpPr>
          <p:spPr>
            <a:xfrm>
              <a:off x="6025482" y="31554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7DF0D9E3-5993-46EF-8C69-4AB2334E77EA}"/>
                </a:ext>
              </a:extLst>
            </p:cNvPr>
            <p:cNvSpPr/>
            <p:nvPr/>
          </p:nvSpPr>
          <p:spPr>
            <a:xfrm>
              <a:off x="6212861" y="31554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9EB72932-9C0D-45C9-9A76-07FE24BDE1C5}"/>
                </a:ext>
              </a:extLst>
            </p:cNvPr>
            <p:cNvSpPr/>
            <p:nvPr/>
          </p:nvSpPr>
          <p:spPr>
            <a:xfrm>
              <a:off x="6441176" y="32581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96639AE2-BCC2-4399-818E-9574541BAA5D}"/>
                </a:ext>
              </a:extLst>
            </p:cNvPr>
            <p:cNvSpPr/>
            <p:nvPr/>
          </p:nvSpPr>
          <p:spPr>
            <a:xfrm>
              <a:off x="6106869" y="32203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BFE8D428-8821-449B-A374-89D2D8FDBE1F}"/>
                </a:ext>
              </a:extLst>
            </p:cNvPr>
            <p:cNvSpPr/>
            <p:nvPr/>
          </p:nvSpPr>
          <p:spPr>
            <a:xfrm>
              <a:off x="6299355" y="31348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4CEB948E-6F7E-436F-BDB9-B47BF838C604}"/>
                </a:ext>
              </a:extLst>
            </p:cNvPr>
            <p:cNvSpPr/>
            <p:nvPr/>
          </p:nvSpPr>
          <p:spPr>
            <a:xfrm>
              <a:off x="6486734" y="31348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6F143AC3-287C-43EF-AAC0-D34CF8EAF129}"/>
                </a:ext>
              </a:extLst>
            </p:cNvPr>
            <p:cNvSpPr/>
            <p:nvPr/>
          </p:nvSpPr>
          <p:spPr>
            <a:xfrm>
              <a:off x="6439758" y="35220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58FE0FA3-3C57-4D03-83A2-9C41F79CD78A}"/>
                </a:ext>
              </a:extLst>
            </p:cNvPr>
            <p:cNvSpPr/>
            <p:nvPr/>
          </p:nvSpPr>
          <p:spPr>
            <a:xfrm>
              <a:off x="6105451" y="34842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908CEC5A-5B74-4363-9A72-A1972F871F3A}"/>
                </a:ext>
              </a:extLst>
            </p:cNvPr>
            <p:cNvSpPr/>
            <p:nvPr/>
          </p:nvSpPr>
          <p:spPr>
            <a:xfrm>
              <a:off x="6297937" y="33987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DDEF2800-242F-42D5-82F7-D8AE72D7CC63}"/>
                </a:ext>
              </a:extLst>
            </p:cNvPr>
            <p:cNvSpPr/>
            <p:nvPr/>
          </p:nvSpPr>
          <p:spPr>
            <a:xfrm>
              <a:off x="6485316" y="33987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DFE9A8F-B194-46EB-86DD-09101F70CE1E}"/>
                </a:ext>
              </a:extLst>
            </p:cNvPr>
            <p:cNvSpPr/>
            <p:nvPr/>
          </p:nvSpPr>
          <p:spPr>
            <a:xfrm>
              <a:off x="6469155" y="38440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8BC7859F-ED92-4F85-9E4C-5C6D768E22AF}"/>
                </a:ext>
              </a:extLst>
            </p:cNvPr>
            <p:cNvSpPr/>
            <p:nvPr/>
          </p:nvSpPr>
          <p:spPr>
            <a:xfrm>
              <a:off x="6134848" y="3806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FDBB7B9E-2458-4CA3-9A12-E317CACFE887}"/>
                </a:ext>
              </a:extLst>
            </p:cNvPr>
            <p:cNvSpPr/>
            <p:nvPr/>
          </p:nvSpPr>
          <p:spPr>
            <a:xfrm>
              <a:off x="6327334" y="37207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BD938D36-397E-425D-A151-01BA48342A32}"/>
                </a:ext>
              </a:extLst>
            </p:cNvPr>
            <p:cNvSpPr/>
            <p:nvPr/>
          </p:nvSpPr>
          <p:spPr>
            <a:xfrm>
              <a:off x="6514713" y="37207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1A467D74-6B18-48D1-A088-615FCC71B3DA}"/>
              </a:ext>
            </a:extLst>
          </p:cNvPr>
          <p:cNvSpPr txBox="1"/>
          <p:nvPr/>
        </p:nvSpPr>
        <p:spPr>
          <a:xfrm>
            <a:off x="6616297" y="2090805"/>
            <a:ext cx="2115302" cy="3961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Limestone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Sandstone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Shale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Basement Rock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7FC19-6B71-47E0-9C04-9348CA9F232E}"/>
              </a:ext>
            </a:extLst>
          </p:cNvPr>
          <p:cNvSpPr/>
          <p:nvPr/>
        </p:nvSpPr>
        <p:spPr>
          <a:xfrm>
            <a:off x="1889757" y="4108960"/>
            <a:ext cx="4773681" cy="10001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53B0377-72EB-4ED3-9F5B-AA039C1CE167}"/>
              </a:ext>
            </a:extLst>
          </p:cNvPr>
          <p:cNvSpPr txBox="1"/>
          <p:nvPr/>
        </p:nvSpPr>
        <p:spPr>
          <a:xfrm>
            <a:off x="4087341" y="2433567"/>
            <a:ext cx="1346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Well Paths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B6982B-9F78-4D87-9D31-27E3E321F644}"/>
              </a:ext>
            </a:extLst>
          </p:cNvPr>
          <p:cNvSpPr txBox="1"/>
          <p:nvPr/>
        </p:nvSpPr>
        <p:spPr>
          <a:xfrm>
            <a:off x="4671029" y="5313829"/>
            <a:ext cx="1330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Depth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BDB5B7F-80B9-4C3E-9805-95194DE3028C}"/>
              </a:ext>
            </a:extLst>
          </p:cNvPr>
          <p:cNvCxnSpPr>
            <a:cxnSpLocks/>
          </p:cNvCxnSpPr>
          <p:nvPr/>
        </p:nvCxnSpPr>
        <p:spPr>
          <a:xfrm flipH="1">
            <a:off x="3505919" y="2455890"/>
            <a:ext cx="598380" cy="6176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EA5B41F-85E7-4DB3-8AA6-DD0FDE005700}"/>
              </a:ext>
            </a:extLst>
          </p:cNvPr>
          <p:cNvCxnSpPr>
            <a:cxnSpLocks/>
          </p:cNvCxnSpPr>
          <p:nvPr/>
        </p:nvCxnSpPr>
        <p:spPr>
          <a:xfrm flipH="1" flipV="1">
            <a:off x="5455635" y="4575476"/>
            <a:ext cx="6692" cy="7539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Arc 258">
            <a:extLst>
              <a:ext uri="{FF2B5EF4-FFF2-40B4-BE49-F238E27FC236}">
                <a16:creationId xmlns:a16="http://schemas.microsoft.com/office/drawing/2014/main" id="{9A7BA197-514D-4F96-98DE-AFFDCBE78F96}"/>
              </a:ext>
            </a:extLst>
          </p:cNvPr>
          <p:cNvSpPr/>
          <p:nvPr/>
        </p:nvSpPr>
        <p:spPr>
          <a:xfrm rot="10800000">
            <a:off x="2761183" y="4446560"/>
            <a:ext cx="343988" cy="302547"/>
          </a:xfrm>
          <a:prstGeom prst="arc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Arc 259">
            <a:extLst>
              <a:ext uri="{FF2B5EF4-FFF2-40B4-BE49-F238E27FC236}">
                <a16:creationId xmlns:a16="http://schemas.microsoft.com/office/drawing/2014/main" id="{54D0EE1C-50F0-4C0B-B523-C814CB631ECA}"/>
              </a:ext>
            </a:extLst>
          </p:cNvPr>
          <p:cNvSpPr/>
          <p:nvPr/>
        </p:nvSpPr>
        <p:spPr>
          <a:xfrm rot="10800000">
            <a:off x="3477729" y="4182187"/>
            <a:ext cx="343988" cy="302547"/>
          </a:xfrm>
          <a:prstGeom prst="arc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1BC3190-5EC7-4A28-B257-C2144A81193C}"/>
              </a:ext>
            </a:extLst>
          </p:cNvPr>
          <p:cNvCxnSpPr>
            <a:cxnSpLocks/>
          </p:cNvCxnSpPr>
          <p:nvPr/>
        </p:nvCxnSpPr>
        <p:spPr>
          <a:xfrm flipH="1">
            <a:off x="3475247" y="2072243"/>
            <a:ext cx="12107" cy="2259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72B65E0-D81A-448B-9F24-68A222730859}"/>
              </a:ext>
            </a:extLst>
          </p:cNvPr>
          <p:cNvCxnSpPr>
            <a:cxnSpLocks/>
          </p:cNvCxnSpPr>
          <p:nvPr/>
        </p:nvCxnSpPr>
        <p:spPr>
          <a:xfrm flipH="1">
            <a:off x="3642385" y="4481662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75216B6-D0CA-4F8D-8AC9-74FD8DEF5738}"/>
              </a:ext>
            </a:extLst>
          </p:cNvPr>
          <p:cNvCxnSpPr>
            <a:cxnSpLocks/>
          </p:cNvCxnSpPr>
          <p:nvPr/>
        </p:nvCxnSpPr>
        <p:spPr>
          <a:xfrm flipH="1">
            <a:off x="4081632" y="4484734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F0FD5B0-A48A-4BBE-A134-455970F62B64}"/>
              </a:ext>
            </a:extLst>
          </p:cNvPr>
          <p:cNvCxnSpPr>
            <a:cxnSpLocks/>
          </p:cNvCxnSpPr>
          <p:nvPr/>
        </p:nvCxnSpPr>
        <p:spPr>
          <a:xfrm flipH="1">
            <a:off x="4532055" y="4484734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07C25E3-4BE8-444E-AED2-B0D91EC24684}"/>
              </a:ext>
            </a:extLst>
          </p:cNvPr>
          <p:cNvCxnSpPr>
            <a:cxnSpLocks/>
          </p:cNvCxnSpPr>
          <p:nvPr/>
        </p:nvCxnSpPr>
        <p:spPr>
          <a:xfrm flipH="1">
            <a:off x="4982698" y="4481662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6A19C335-E71B-4159-B5F1-093BD3A0528C}"/>
              </a:ext>
            </a:extLst>
          </p:cNvPr>
          <p:cNvSpPr/>
          <p:nvPr/>
        </p:nvSpPr>
        <p:spPr>
          <a:xfrm>
            <a:off x="5378308" y="4357828"/>
            <a:ext cx="232223" cy="229762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246C9B6-FF4E-494F-9E20-320D9E86CCF6}"/>
              </a:ext>
            </a:extLst>
          </p:cNvPr>
          <p:cNvCxnSpPr>
            <a:cxnSpLocks/>
          </p:cNvCxnSpPr>
          <p:nvPr/>
        </p:nvCxnSpPr>
        <p:spPr>
          <a:xfrm flipH="1">
            <a:off x="2769225" y="2072243"/>
            <a:ext cx="2480" cy="25236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56EFCD0-93E6-49F1-887E-5021452D5F78}"/>
              </a:ext>
            </a:extLst>
          </p:cNvPr>
          <p:cNvCxnSpPr>
            <a:cxnSpLocks/>
          </p:cNvCxnSpPr>
          <p:nvPr/>
        </p:nvCxnSpPr>
        <p:spPr>
          <a:xfrm flipH="1" flipV="1">
            <a:off x="2903118" y="4749107"/>
            <a:ext cx="2389459" cy="1612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F771F01D-1C7D-428E-B2A9-CAF4AE1D96E2}"/>
              </a:ext>
            </a:extLst>
          </p:cNvPr>
          <p:cNvSpPr/>
          <p:nvPr/>
        </p:nvSpPr>
        <p:spPr>
          <a:xfrm>
            <a:off x="5223980" y="4681408"/>
            <a:ext cx="232223" cy="229762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4125EA36-1B43-4D65-86F0-E5BDECCA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38" y="1540722"/>
            <a:ext cx="375774" cy="566808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C17F1F4A-3B05-4C26-9A67-6B4080F5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47" y="1545625"/>
            <a:ext cx="375774" cy="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6659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Predict future slide events to increase drill operation efficiencies</a:t>
            </a:r>
          </a:p>
          <a:p>
            <a:pPr lvl="1"/>
            <a:r>
              <a:rPr lang="en-US"/>
              <a:t>As part of this is it possible to use the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015F-9855-4920-86B5-3CC81CA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58" y="3793270"/>
            <a:ext cx="292458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665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 future slide events to increase drill operation efficiencies</a:t>
            </a:r>
          </a:p>
          <a:p>
            <a:pPr lvl="1"/>
            <a:r>
              <a:rPr lang="en-US" dirty="0"/>
              <a:t>As part of this is it possible to use the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015F-9855-4920-86B5-3CC81CA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58" y="3793270"/>
            <a:ext cx="292458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data come from?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8E4FF5-C8C4-43C3-A152-2E19F27C0E55}"/>
              </a:ext>
            </a:extLst>
          </p:cNvPr>
          <p:cNvGrpSpPr/>
          <p:nvPr/>
        </p:nvGrpSpPr>
        <p:grpSpPr>
          <a:xfrm>
            <a:off x="2069017" y="2068705"/>
            <a:ext cx="4731442" cy="4072535"/>
            <a:chOff x="3079104" y="1856050"/>
            <a:chExt cx="4731442" cy="407253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6AB6045-8744-4BAA-A6D3-089606B6D5A9}"/>
                </a:ext>
              </a:extLst>
            </p:cNvPr>
            <p:cNvSpPr/>
            <p:nvPr/>
          </p:nvSpPr>
          <p:spPr>
            <a:xfrm rot="10800000">
              <a:off x="4409847" y="3955361"/>
              <a:ext cx="343988" cy="302547"/>
            </a:xfrm>
            <a:prstGeom prst="arc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A0014A7-CEC5-4A2D-9078-894C286DD2AE}"/>
                </a:ext>
              </a:extLst>
            </p:cNvPr>
            <p:cNvGrpSpPr/>
            <p:nvPr/>
          </p:nvGrpSpPr>
          <p:grpSpPr>
            <a:xfrm>
              <a:off x="3079104" y="1856050"/>
              <a:ext cx="4731442" cy="4072535"/>
              <a:chOff x="3079104" y="1856050"/>
              <a:chExt cx="4731442" cy="407253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916C5BF-A343-4570-B68E-351F6465F417}"/>
                  </a:ext>
                </a:extLst>
              </p:cNvPr>
              <p:cNvGrpSpPr/>
              <p:nvPr/>
            </p:nvGrpSpPr>
            <p:grpSpPr>
              <a:xfrm>
                <a:off x="3079104" y="1861248"/>
                <a:ext cx="4731442" cy="4067337"/>
                <a:chOff x="4322166" y="1825625"/>
                <a:chExt cx="4266217" cy="385855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5383C39-6935-43AE-9865-E0514A31E4FB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5"/>
                  <a:chOff x="2023354" y="4610911"/>
                  <a:chExt cx="4260714" cy="982494"/>
                </a:xfrm>
              </p:grpSpPr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038CBDB1-BE16-40A3-9D74-D67B7D0637FC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52B983BE-F0A4-4E50-83DC-2854014A53F9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A9D50280-4CB3-4108-9C04-0E64A43BEF92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BCA3A390-02AF-413C-A8F0-6A0CEBB62466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2E9E15A0-DEA4-4BE1-B19D-D37554D94093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7CAFEAA-A2C7-4FB8-B8D8-75D64E1C45C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4DC6601C-696B-4CE8-82E4-DA5453A3041B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B68742BB-EE81-41B9-A6C0-098D35F79A31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0D2683BE-A862-41C7-AB81-928634F0A689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D6DD8B68-3E2F-44B0-B924-5A2B1A5BD8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BB84789B-B204-4975-8145-E75A410BAB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EA656169-3A4B-4CD7-8515-17AFD9CC1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DB325116-901A-4AA0-9D25-EFDD78EE51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A7601CFD-EDD6-4AAA-ACFA-B0CBAB759A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1F2A94B5-C818-4A95-A573-6F0FACF96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B6521B34-19CD-4800-9094-9AC7B08F3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DA6A84F3-6BEA-4685-9868-655F9A22A6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B345BBBB-6C03-44D7-BE7A-3454ADD2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5214F5B4-BF33-455E-9BEB-6EB9F4C1E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87D8C6F0-5459-4063-90A1-0FF9231A4F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14B2CD4F-3F47-42EC-869C-5ECA1427A5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26C36415-2B7C-440F-8783-B7CF4027BD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AD2E42C8-AAB9-4587-B8EB-76DFFF258F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948A54C0-92F0-4D5B-BB2C-A72B417E4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881CEF9E-2479-42D3-8F22-08EC46EE3D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F430CB1A-726E-4B12-9B98-81647E7F1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233ABDF-04E8-4C26-AD14-D2EEBD0C3065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E716F00-A9C2-456A-88F4-9DE7F5FBAEB6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B64DE18B-5DEE-496B-B031-E55C2743D841}"/>
                    </a:ext>
                  </a:extLst>
                </p:cNvPr>
                <p:cNvSpPr/>
                <p:nvPr/>
              </p:nvSpPr>
              <p:spPr>
                <a:xfrm>
                  <a:off x="4885311" y="365435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B72A29C0-F86C-4186-9CAB-33D021531162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05C5283C-21FC-4C28-9B5D-E730B3D1111D}"/>
                    </a:ext>
                  </a:extLst>
                </p:cNvPr>
                <p:cNvSpPr/>
                <p:nvPr/>
              </p:nvSpPr>
              <p:spPr>
                <a:xfrm>
                  <a:off x="4573703" y="303834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3160A5B4-D7C4-46B5-848D-20EC9C9C654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351FE6D8-B980-44AB-B941-301B1C60E168}"/>
                    </a:ext>
                  </a:extLst>
                </p:cNvPr>
                <p:cNvSpPr/>
                <p:nvPr/>
              </p:nvSpPr>
              <p:spPr>
                <a:xfrm>
                  <a:off x="4607626" y="32092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2CADAF21-0393-45EA-9EBB-634FB278B9F6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63BFB781-3DC0-4C7F-8128-9A92EFA78605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B37C9E62-D18F-4E94-A307-1C33A931707F}"/>
                    </a:ext>
                  </a:extLst>
                </p:cNvPr>
                <p:cNvSpPr/>
                <p:nvPr/>
              </p:nvSpPr>
              <p:spPr>
                <a:xfrm>
                  <a:off x="4591090" y="33786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7B824FEB-3550-4451-A650-F842F1996248}"/>
                    </a:ext>
                  </a:extLst>
                </p:cNvPr>
                <p:cNvSpPr/>
                <p:nvPr/>
              </p:nvSpPr>
              <p:spPr>
                <a:xfrm>
                  <a:off x="4523599" y="35817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8EE55D7B-2C34-41CF-9FF2-000A9DAABAA5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DE47D75E-774F-4421-8856-853C25ECE8E7}"/>
                    </a:ext>
                  </a:extLst>
                </p:cNvPr>
                <p:cNvSpPr/>
                <p:nvPr/>
              </p:nvSpPr>
              <p:spPr>
                <a:xfrm>
                  <a:off x="4721967" y="305652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2D302F53-813D-40C1-9D8D-D7D137A142A7}"/>
                    </a:ext>
                  </a:extLst>
                </p:cNvPr>
                <p:cNvSpPr/>
                <p:nvPr/>
              </p:nvSpPr>
              <p:spPr>
                <a:xfrm>
                  <a:off x="4755610" y="32092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43300402-943C-4194-822E-0FADAA540DEA}"/>
                    </a:ext>
                  </a:extLst>
                </p:cNvPr>
                <p:cNvSpPr/>
                <p:nvPr/>
              </p:nvSpPr>
              <p:spPr>
                <a:xfrm>
                  <a:off x="4778469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579C0A1A-FCF0-4DE0-8829-62ED54389924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DA77D159-9B36-4B43-9FCE-7166F5379E9A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6BFE6DD-CA44-430A-8E5D-134CDC6F740E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3B9FD4D1-E9B7-431B-A715-7F7EF49B6934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771752E-CA7D-4E99-9BD4-A5540E59D630}"/>
                    </a:ext>
                  </a:extLst>
                </p:cNvPr>
                <p:cNvSpPr/>
                <p:nvPr/>
              </p:nvSpPr>
              <p:spPr>
                <a:xfrm>
                  <a:off x="5288853" y="35649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4ED55B66-E123-4E0C-82AD-C26F3FCEECF7}"/>
                    </a:ext>
                  </a:extLst>
                </p:cNvPr>
                <p:cNvSpPr/>
                <p:nvPr/>
              </p:nvSpPr>
              <p:spPr>
                <a:xfrm>
                  <a:off x="5000265" y="29865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75903425-BB21-4C2F-81DF-781D886BA145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D93666EE-0153-46A6-9FDC-F75530F108DC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793513C1-F1E7-493F-84F4-DD153590C4BC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993847F3-2ADE-480D-A41A-41F6018A83C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lowchart: Connector 50">
                  <a:extLst>
                    <a:ext uri="{FF2B5EF4-FFF2-40B4-BE49-F238E27FC236}">
                      <a16:creationId xmlns:a16="http://schemas.microsoft.com/office/drawing/2014/main" id="{1B9590CE-0E3C-4456-9843-ED2E457B06C0}"/>
                    </a:ext>
                  </a:extLst>
                </p:cNvPr>
                <p:cNvSpPr/>
                <p:nvPr/>
              </p:nvSpPr>
              <p:spPr>
                <a:xfrm>
                  <a:off x="4954546" y="35270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lowchart: Connector 51">
                  <a:extLst>
                    <a:ext uri="{FF2B5EF4-FFF2-40B4-BE49-F238E27FC236}">
                      <a16:creationId xmlns:a16="http://schemas.microsoft.com/office/drawing/2014/main" id="{082899C4-333B-4C7E-9E93-CAF254EACFC0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lowchart: Connector 52">
                  <a:extLst>
                    <a:ext uri="{FF2B5EF4-FFF2-40B4-BE49-F238E27FC236}">
                      <a16:creationId xmlns:a16="http://schemas.microsoft.com/office/drawing/2014/main" id="{DE70FBED-FABD-4DA3-8C91-5350ED4A9516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lowchart: Connector 53">
                  <a:extLst>
                    <a:ext uri="{FF2B5EF4-FFF2-40B4-BE49-F238E27FC236}">
                      <a16:creationId xmlns:a16="http://schemas.microsoft.com/office/drawing/2014/main" id="{2B689963-D0FE-4E71-BCF6-B31D5F4157F0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9D8182A0-3F6F-4556-8735-AADCCD272AF2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3D3AB2C5-C2DE-4FB1-BCB4-07509590EF60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CB2805EE-EF64-4A0F-864F-28BEEE8C67B5}"/>
                    </a:ext>
                  </a:extLst>
                </p:cNvPr>
                <p:cNvSpPr/>
                <p:nvPr/>
              </p:nvSpPr>
              <p:spPr>
                <a:xfrm>
                  <a:off x="4943192" y="31084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66A8B4F2-87FD-4327-A7B1-51959B97E631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20B9E12-5915-4620-9215-6134D9AA800B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63C7817F-E0B5-474E-8D34-35F3E1C05B7D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lowchart: Connector 60">
                  <a:extLst>
                    <a:ext uri="{FF2B5EF4-FFF2-40B4-BE49-F238E27FC236}">
                      <a16:creationId xmlns:a16="http://schemas.microsoft.com/office/drawing/2014/main" id="{17238E35-9F1C-4C93-B01D-1C79AC94D7D8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lowchart: Connector 61">
                  <a:extLst>
                    <a:ext uri="{FF2B5EF4-FFF2-40B4-BE49-F238E27FC236}">
                      <a16:creationId xmlns:a16="http://schemas.microsoft.com/office/drawing/2014/main" id="{7A4A1F9E-2E98-4F0F-A426-67C7FA109770}"/>
                    </a:ext>
                  </a:extLst>
                </p:cNvPr>
                <p:cNvSpPr/>
                <p:nvPr/>
              </p:nvSpPr>
              <p:spPr>
                <a:xfrm>
                  <a:off x="5463553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lowchart: Connector 62">
                  <a:extLst>
                    <a:ext uri="{FF2B5EF4-FFF2-40B4-BE49-F238E27FC236}">
                      <a16:creationId xmlns:a16="http://schemas.microsoft.com/office/drawing/2014/main" id="{CAACA380-A77A-44D9-BF28-9F720FDF6FF7}"/>
                    </a:ext>
                  </a:extLst>
                </p:cNvPr>
                <p:cNvSpPr/>
                <p:nvPr/>
              </p:nvSpPr>
              <p:spPr>
                <a:xfrm>
                  <a:off x="563439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lowchart: Connector 63">
                  <a:extLst>
                    <a:ext uri="{FF2B5EF4-FFF2-40B4-BE49-F238E27FC236}">
                      <a16:creationId xmlns:a16="http://schemas.microsoft.com/office/drawing/2014/main" id="{8F91E560-9956-4DF1-92DD-DC083725BE80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2644FC40-761E-4AA4-8F4B-080A0D166F5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74AD5D71-A279-4295-8AFA-30C96605DD7E}"/>
                    </a:ext>
                  </a:extLst>
                </p:cNvPr>
                <p:cNvSpPr/>
                <p:nvPr/>
              </p:nvSpPr>
              <p:spPr>
                <a:xfrm>
                  <a:off x="5617860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lowchart: Connector 66">
                  <a:extLst>
                    <a:ext uri="{FF2B5EF4-FFF2-40B4-BE49-F238E27FC236}">
                      <a16:creationId xmlns:a16="http://schemas.microsoft.com/office/drawing/2014/main" id="{2CF9CEB6-2CA1-4492-841E-76B682B12D07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8FAEDD17-379E-4D03-8A48-6E85ED930565}"/>
                    </a:ext>
                  </a:extLst>
                </p:cNvPr>
                <p:cNvSpPr/>
                <p:nvPr/>
              </p:nvSpPr>
              <p:spPr>
                <a:xfrm>
                  <a:off x="5748738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3057FDFF-590D-4A45-B60F-79182C01BA1D}"/>
                    </a:ext>
                  </a:extLst>
                </p:cNvPr>
                <p:cNvSpPr/>
                <p:nvPr/>
              </p:nvSpPr>
              <p:spPr>
                <a:xfrm>
                  <a:off x="5782380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lowchart: Connector 69">
                  <a:extLst>
                    <a:ext uri="{FF2B5EF4-FFF2-40B4-BE49-F238E27FC236}">
                      <a16:creationId xmlns:a16="http://schemas.microsoft.com/office/drawing/2014/main" id="{CF471D8F-2465-4487-9D90-727C57CD6D38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lowchart: Connector 70">
                  <a:extLst>
                    <a:ext uri="{FF2B5EF4-FFF2-40B4-BE49-F238E27FC236}">
                      <a16:creationId xmlns:a16="http://schemas.microsoft.com/office/drawing/2014/main" id="{1245DB67-EDDA-47F1-B102-DCE1F4CA9FC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lowchart: Connector 71">
                  <a:extLst>
                    <a:ext uri="{FF2B5EF4-FFF2-40B4-BE49-F238E27FC236}">
                      <a16:creationId xmlns:a16="http://schemas.microsoft.com/office/drawing/2014/main" id="{B320BDB4-8BD9-443F-A562-C4B6D09AFBF5}"/>
                    </a:ext>
                  </a:extLst>
                </p:cNvPr>
                <p:cNvSpPr/>
                <p:nvPr/>
              </p:nvSpPr>
              <p:spPr>
                <a:xfrm>
                  <a:off x="560054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lowchart: Connector 72">
                  <a:extLst>
                    <a:ext uri="{FF2B5EF4-FFF2-40B4-BE49-F238E27FC236}">
                      <a16:creationId xmlns:a16="http://schemas.microsoft.com/office/drawing/2014/main" id="{E80817B7-EBC6-47C7-9CFE-1D8C7A834AF3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lowchart: Connector 73">
                  <a:extLst>
                    <a:ext uri="{FF2B5EF4-FFF2-40B4-BE49-F238E27FC236}">
                      <a16:creationId xmlns:a16="http://schemas.microsoft.com/office/drawing/2014/main" id="{6D5DC981-7265-4AF9-A05F-D2AA2EE873EB}"/>
                    </a:ext>
                  </a:extLst>
                </p:cNvPr>
                <p:cNvSpPr/>
                <p:nvPr/>
              </p:nvSpPr>
              <p:spPr>
                <a:xfrm>
                  <a:off x="5959644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lowchart: Connector 74">
                  <a:extLst>
                    <a:ext uri="{FF2B5EF4-FFF2-40B4-BE49-F238E27FC236}">
                      <a16:creationId xmlns:a16="http://schemas.microsoft.com/office/drawing/2014/main" id="{2E96D929-73CA-496E-ADEE-BD89A0872510}"/>
                    </a:ext>
                  </a:extLst>
                </p:cNvPr>
                <p:cNvSpPr/>
                <p:nvPr/>
              </p:nvSpPr>
              <p:spPr>
                <a:xfrm>
                  <a:off x="6089023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lowchart: Connector 75">
                  <a:extLst>
                    <a:ext uri="{FF2B5EF4-FFF2-40B4-BE49-F238E27FC236}">
                      <a16:creationId xmlns:a16="http://schemas.microsoft.com/office/drawing/2014/main" id="{584D5824-E226-48D9-8598-CB3DA8EEF1ED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lowchart: Connector 76">
                  <a:extLst>
                    <a:ext uri="{FF2B5EF4-FFF2-40B4-BE49-F238E27FC236}">
                      <a16:creationId xmlns:a16="http://schemas.microsoft.com/office/drawing/2014/main" id="{D6853A52-8A33-4A92-9883-B8B36D61E12C}"/>
                    </a:ext>
                  </a:extLst>
                </p:cNvPr>
                <p:cNvSpPr/>
                <p:nvPr/>
              </p:nvSpPr>
              <p:spPr>
                <a:xfrm>
                  <a:off x="612294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lowchart: Connector 77">
                  <a:extLst>
                    <a:ext uri="{FF2B5EF4-FFF2-40B4-BE49-F238E27FC236}">
                      <a16:creationId xmlns:a16="http://schemas.microsoft.com/office/drawing/2014/main" id="{979D2EA8-3807-4D0B-B61C-E5712459CAE0}"/>
                    </a:ext>
                  </a:extLst>
                </p:cNvPr>
                <p:cNvSpPr/>
                <p:nvPr/>
              </p:nvSpPr>
              <p:spPr>
                <a:xfrm>
                  <a:off x="5997821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lowchart: Connector 78">
                  <a:extLst>
                    <a:ext uri="{FF2B5EF4-FFF2-40B4-BE49-F238E27FC236}">
                      <a16:creationId xmlns:a16="http://schemas.microsoft.com/office/drawing/2014/main" id="{7974A95C-2B5D-46D4-822B-84A7D0D040B4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lowchart: Connector 79">
                  <a:extLst>
                    <a:ext uri="{FF2B5EF4-FFF2-40B4-BE49-F238E27FC236}">
                      <a16:creationId xmlns:a16="http://schemas.microsoft.com/office/drawing/2014/main" id="{E5C428F2-0FCF-4DB4-9031-A2DAF7D53B89}"/>
                    </a:ext>
                  </a:extLst>
                </p:cNvPr>
                <p:cNvSpPr/>
                <p:nvPr/>
              </p:nvSpPr>
              <p:spPr>
                <a:xfrm>
                  <a:off x="6106410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lowchart: Connector 80">
                  <a:extLst>
                    <a:ext uri="{FF2B5EF4-FFF2-40B4-BE49-F238E27FC236}">
                      <a16:creationId xmlns:a16="http://schemas.microsoft.com/office/drawing/2014/main" id="{B4CA2B8F-9DF1-4E4E-8A45-25A3D9ACD96C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lowchart: Connector 81">
                  <a:extLst>
                    <a:ext uri="{FF2B5EF4-FFF2-40B4-BE49-F238E27FC236}">
                      <a16:creationId xmlns:a16="http://schemas.microsoft.com/office/drawing/2014/main" id="{51C17C72-E9F3-46A0-A5DA-DFE3764CFD5B}"/>
                    </a:ext>
                  </a:extLst>
                </p:cNvPr>
                <p:cNvSpPr/>
                <p:nvPr/>
              </p:nvSpPr>
              <p:spPr>
                <a:xfrm>
                  <a:off x="6237287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lowchart: Connector 82">
                  <a:extLst>
                    <a:ext uri="{FF2B5EF4-FFF2-40B4-BE49-F238E27FC236}">
                      <a16:creationId xmlns:a16="http://schemas.microsoft.com/office/drawing/2014/main" id="{784D2747-6176-45D7-871F-B77579FEAA5B}"/>
                    </a:ext>
                  </a:extLst>
                </p:cNvPr>
                <p:cNvSpPr/>
                <p:nvPr/>
              </p:nvSpPr>
              <p:spPr>
                <a:xfrm>
                  <a:off x="6270930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lowchart: Connector 83">
                  <a:extLst>
                    <a:ext uri="{FF2B5EF4-FFF2-40B4-BE49-F238E27FC236}">
                      <a16:creationId xmlns:a16="http://schemas.microsoft.com/office/drawing/2014/main" id="{044B3260-B7B8-46B8-BB14-54C08022F2B8}"/>
                    </a:ext>
                  </a:extLst>
                </p:cNvPr>
                <p:cNvSpPr/>
                <p:nvPr/>
              </p:nvSpPr>
              <p:spPr>
                <a:xfrm>
                  <a:off x="6293789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lowchart: Connector 84">
                  <a:extLst>
                    <a:ext uri="{FF2B5EF4-FFF2-40B4-BE49-F238E27FC236}">
                      <a16:creationId xmlns:a16="http://schemas.microsoft.com/office/drawing/2014/main" id="{73B92940-3C98-4AA3-BCDB-C266D8AB5343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lowchart: Connector 85">
                  <a:extLst>
                    <a:ext uri="{FF2B5EF4-FFF2-40B4-BE49-F238E27FC236}">
                      <a16:creationId xmlns:a16="http://schemas.microsoft.com/office/drawing/2014/main" id="{9E1052BD-7B9F-4D94-9C6E-91DAA74549F9}"/>
                    </a:ext>
                  </a:extLst>
                </p:cNvPr>
                <p:cNvSpPr/>
                <p:nvPr/>
              </p:nvSpPr>
              <p:spPr>
                <a:xfrm>
                  <a:off x="608910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lowchart: Connector 86">
                  <a:extLst>
                    <a:ext uri="{FF2B5EF4-FFF2-40B4-BE49-F238E27FC236}">
                      <a16:creationId xmlns:a16="http://schemas.microsoft.com/office/drawing/2014/main" id="{2CE23E9F-78DC-4B06-BA31-7BC103ABB129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lowchart: Connector 87">
                  <a:extLst>
                    <a:ext uri="{FF2B5EF4-FFF2-40B4-BE49-F238E27FC236}">
                      <a16:creationId xmlns:a16="http://schemas.microsoft.com/office/drawing/2014/main" id="{FA54F886-BD3C-46BB-BE9C-1A9BBEEE307D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lowchart: Connector 88">
                  <a:extLst>
                    <a:ext uri="{FF2B5EF4-FFF2-40B4-BE49-F238E27FC236}">
                      <a16:creationId xmlns:a16="http://schemas.microsoft.com/office/drawing/2014/main" id="{22FD7BE4-E792-4528-BF89-03853E5E8193}"/>
                    </a:ext>
                  </a:extLst>
                </p:cNvPr>
                <p:cNvSpPr/>
                <p:nvPr/>
              </p:nvSpPr>
              <p:spPr>
                <a:xfrm>
                  <a:off x="6545912" y="29851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lowchart: Connector 89">
                  <a:extLst>
                    <a:ext uri="{FF2B5EF4-FFF2-40B4-BE49-F238E27FC236}">
                      <a16:creationId xmlns:a16="http://schemas.microsoft.com/office/drawing/2014/main" id="{0C4B87F3-86F9-4C43-BE1E-D011E95B507D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lowchart: Connector 90">
                  <a:extLst>
                    <a:ext uri="{FF2B5EF4-FFF2-40B4-BE49-F238E27FC236}">
                      <a16:creationId xmlns:a16="http://schemas.microsoft.com/office/drawing/2014/main" id="{6939E534-39C3-4FEE-B618-CA4F4196F55F}"/>
                    </a:ext>
                  </a:extLst>
                </p:cNvPr>
                <p:cNvSpPr/>
                <p:nvPr/>
              </p:nvSpPr>
              <p:spPr>
                <a:xfrm>
                  <a:off x="6579836" y="315606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lowchart: Connector 91">
                  <a:extLst>
                    <a:ext uri="{FF2B5EF4-FFF2-40B4-BE49-F238E27FC236}">
                      <a16:creationId xmlns:a16="http://schemas.microsoft.com/office/drawing/2014/main" id="{0865E097-A61F-4AB3-8DB6-6288F74B776D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lowchart: Connector 92">
                  <a:extLst>
                    <a:ext uri="{FF2B5EF4-FFF2-40B4-BE49-F238E27FC236}">
                      <a16:creationId xmlns:a16="http://schemas.microsoft.com/office/drawing/2014/main" id="{E660304A-39F8-4670-9F64-03DAFD41450F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lowchart: Connector 93">
                  <a:extLst>
                    <a:ext uri="{FF2B5EF4-FFF2-40B4-BE49-F238E27FC236}">
                      <a16:creationId xmlns:a16="http://schemas.microsoft.com/office/drawing/2014/main" id="{F11C0455-2660-4995-A0A1-B42A3EEE86A6}"/>
                    </a:ext>
                  </a:extLst>
                </p:cNvPr>
                <p:cNvSpPr/>
                <p:nvPr/>
              </p:nvSpPr>
              <p:spPr>
                <a:xfrm>
                  <a:off x="6563299" y="33255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lowchart: Connector 94">
                  <a:extLst>
                    <a:ext uri="{FF2B5EF4-FFF2-40B4-BE49-F238E27FC236}">
                      <a16:creationId xmlns:a16="http://schemas.microsoft.com/office/drawing/2014/main" id="{5FBA256C-87A4-4B8D-B1ED-7FAAEB3B4C71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lowchart: Connector 95">
                  <a:extLst>
                    <a:ext uri="{FF2B5EF4-FFF2-40B4-BE49-F238E27FC236}">
                      <a16:creationId xmlns:a16="http://schemas.microsoft.com/office/drawing/2014/main" id="{C682ED74-F98F-4A91-8066-5504074D2ACF}"/>
                    </a:ext>
                  </a:extLst>
                </p:cNvPr>
                <p:cNvSpPr/>
                <p:nvPr/>
              </p:nvSpPr>
              <p:spPr>
                <a:xfrm>
                  <a:off x="6694176" y="30033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lowchart: Connector 96">
                  <a:extLst>
                    <a:ext uri="{FF2B5EF4-FFF2-40B4-BE49-F238E27FC236}">
                      <a16:creationId xmlns:a16="http://schemas.microsoft.com/office/drawing/2014/main" id="{165795EF-DB1A-46D4-9EDE-0AEA5502A101}"/>
                    </a:ext>
                  </a:extLst>
                </p:cNvPr>
                <p:cNvSpPr/>
                <p:nvPr/>
              </p:nvSpPr>
              <p:spPr>
                <a:xfrm>
                  <a:off x="6727819" y="315606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lowchart: Connector 97">
                  <a:extLst>
                    <a:ext uri="{FF2B5EF4-FFF2-40B4-BE49-F238E27FC236}">
                      <a16:creationId xmlns:a16="http://schemas.microsoft.com/office/drawing/2014/main" id="{151065CA-2412-4F62-B24B-EB45A835F07E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lowchart: Connector 98">
                  <a:extLst>
                    <a:ext uri="{FF2B5EF4-FFF2-40B4-BE49-F238E27FC236}">
                      <a16:creationId xmlns:a16="http://schemas.microsoft.com/office/drawing/2014/main" id="{848083C9-64A6-421B-9A87-B338E3F39636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lowchart: Connector 99">
                  <a:extLst>
                    <a:ext uri="{FF2B5EF4-FFF2-40B4-BE49-F238E27FC236}">
                      <a16:creationId xmlns:a16="http://schemas.microsoft.com/office/drawing/2014/main" id="{10DEE352-6977-499D-A6A4-2A8BCCA4D753}"/>
                    </a:ext>
                  </a:extLst>
                </p:cNvPr>
                <p:cNvSpPr/>
                <p:nvPr/>
              </p:nvSpPr>
              <p:spPr>
                <a:xfrm>
                  <a:off x="6545988" y="29851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lowchart: Connector 100">
                  <a:extLst>
                    <a:ext uri="{FF2B5EF4-FFF2-40B4-BE49-F238E27FC236}">
                      <a16:creationId xmlns:a16="http://schemas.microsoft.com/office/drawing/2014/main" id="{1E98E02A-193C-4E06-8741-E87D5C339671}"/>
                    </a:ext>
                  </a:extLst>
                </p:cNvPr>
                <p:cNvSpPr/>
                <p:nvPr/>
              </p:nvSpPr>
              <p:spPr>
                <a:xfrm>
                  <a:off x="7188583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Connector 101">
                  <a:extLst>
                    <a:ext uri="{FF2B5EF4-FFF2-40B4-BE49-F238E27FC236}">
                      <a16:creationId xmlns:a16="http://schemas.microsoft.com/office/drawing/2014/main" id="{1DA82F1C-E781-44C1-9DAE-1B0022FA357C}"/>
                    </a:ext>
                  </a:extLst>
                </p:cNvPr>
                <p:cNvSpPr/>
                <p:nvPr/>
              </p:nvSpPr>
              <p:spPr>
                <a:xfrm>
                  <a:off x="6899995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2129D8B8-C984-4685-9CD0-630D8B9754A2}"/>
                    </a:ext>
                  </a:extLst>
                </p:cNvPr>
                <p:cNvSpPr/>
                <p:nvPr/>
              </p:nvSpPr>
              <p:spPr>
                <a:xfrm>
                  <a:off x="7029374" y="320993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lowchart: Connector 103">
                  <a:extLst>
                    <a:ext uri="{FF2B5EF4-FFF2-40B4-BE49-F238E27FC236}">
                      <a16:creationId xmlns:a16="http://schemas.microsoft.com/office/drawing/2014/main" id="{75E33E70-30A5-42EC-A088-EAFF44C6ADD2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lowchart: Connector 104">
                  <a:extLst>
                    <a:ext uri="{FF2B5EF4-FFF2-40B4-BE49-F238E27FC236}">
                      <a16:creationId xmlns:a16="http://schemas.microsoft.com/office/drawing/2014/main" id="{367FF34F-D52E-4F9B-B5BE-A44034A0FD75}"/>
                    </a:ext>
                  </a:extLst>
                </p:cNvPr>
                <p:cNvSpPr/>
                <p:nvPr/>
              </p:nvSpPr>
              <p:spPr>
                <a:xfrm>
                  <a:off x="7063298" y="3380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lowchart: Connector 105">
                  <a:extLst>
                    <a:ext uri="{FF2B5EF4-FFF2-40B4-BE49-F238E27FC236}">
                      <a16:creationId xmlns:a16="http://schemas.microsoft.com/office/drawing/2014/main" id="{5F6A25F7-6C30-4197-AAD6-033AFA0E12FA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lowchart: Connector 106">
                  <a:extLst>
                    <a:ext uri="{FF2B5EF4-FFF2-40B4-BE49-F238E27FC236}">
                      <a16:creationId xmlns:a16="http://schemas.microsoft.com/office/drawing/2014/main" id="{50AE0E8B-5E23-4065-BBDD-EE5D0EF5CF24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lowchart: Connector 107">
                  <a:extLst>
                    <a:ext uri="{FF2B5EF4-FFF2-40B4-BE49-F238E27FC236}">
                      <a16:creationId xmlns:a16="http://schemas.microsoft.com/office/drawing/2014/main" id="{491EB2D8-808B-419C-A862-E3F7A9491BC2}"/>
                    </a:ext>
                  </a:extLst>
                </p:cNvPr>
                <p:cNvSpPr/>
                <p:nvPr/>
              </p:nvSpPr>
              <p:spPr>
                <a:xfrm>
                  <a:off x="7046761" y="355027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5707C762-1102-4103-B824-25666141323D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lowchart: Connector 109">
                  <a:extLst>
                    <a:ext uri="{FF2B5EF4-FFF2-40B4-BE49-F238E27FC236}">
                      <a16:creationId xmlns:a16="http://schemas.microsoft.com/office/drawing/2014/main" id="{BA557FE2-35A8-4180-BF28-633E96847388}"/>
                    </a:ext>
                  </a:extLst>
                </p:cNvPr>
                <p:cNvSpPr/>
                <p:nvPr/>
              </p:nvSpPr>
              <p:spPr>
                <a:xfrm>
                  <a:off x="7177638" y="32281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A8AC2319-DFB2-431F-B636-EFADC492CB33}"/>
                    </a:ext>
                  </a:extLst>
                </p:cNvPr>
                <p:cNvSpPr/>
                <p:nvPr/>
              </p:nvSpPr>
              <p:spPr>
                <a:xfrm>
                  <a:off x="7211281" y="3380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lowchart: Connector 111">
                  <a:extLst>
                    <a:ext uri="{FF2B5EF4-FFF2-40B4-BE49-F238E27FC236}">
                      <a16:creationId xmlns:a16="http://schemas.microsoft.com/office/drawing/2014/main" id="{22F06F23-8084-41B4-BF36-6A50A7D0309B}"/>
                    </a:ext>
                  </a:extLst>
                </p:cNvPr>
                <p:cNvSpPr/>
                <p:nvPr/>
              </p:nvSpPr>
              <p:spPr>
                <a:xfrm>
                  <a:off x="723414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FE58E4E0-89C4-49DF-A10F-CDFCB312002B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lowchart: Connector 113">
                  <a:extLst>
                    <a:ext uri="{FF2B5EF4-FFF2-40B4-BE49-F238E27FC236}">
                      <a16:creationId xmlns:a16="http://schemas.microsoft.com/office/drawing/2014/main" id="{E1F19A47-FEAE-4DEC-BCB7-B6A8A19CB0C2}"/>
                    </a:ext>
                  </a:extLst>
                </p:cNvPr>
                <p:cNvSpPr/>
                <p:nvPr/>
              </p:nvSpPr>
              <p:spPr>
                <a:xfrm>
                  <a:off x="7029451" y="320993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7C1C9F07-EC18-4C8B-BAED-2092E145F6D4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lowchart: Connector 115">
                  <a:extLst>
                    <a:ext uri="{FF2B5EF4-FFF2-40B4-BE49-F238E27FC236}">
                      <a16:creationId xmlns:a16="http://schemas.microsoft.com/office/drawing/2014/main" id="{3E566F71-B956-4797-921B-BEE828FE5C93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15824927-DF4A-45A9-95BF-551CEDEC4A99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2556D003-E2AD-47F5-AB37-FFDE44B48A82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F3C4BE3E-241A-4A2C-9393-929EE14F7367}"/>
                    </a:ext>
                  </a:extLst>
                </p:cNvPr>
                <p:cNvSpPr/>
                <p:nvPr/>
              </p:nvSpPr>
              <p:spPr>
                <a:xfrm>
                  <a:off x="7522602" y="314730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1D0BF46B-27D8-42C0-B1BB-FC2ED48E6ECD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9558F3BE-146D-4C4C-839A-8E0C71E0ECD9}"/>
                    </a:ext>
                  </a:extLst>
                </p:cNvPr>
                <p:cNvSpPr/>
                <p:nvPr/>
              </p:nvSpPr>
              <p:spPr>
                <a:xfrm>
                  <a:off x="7313581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244CE326-FD09-4400-A618-20438B7CBAF4}"/>
                    </a:ext>
                  </a:extLst>
                </p:cNvPr>
                <p:cNvSpPr/>
                <p:nvPr/>
              </p:nvSpPr>
              <p:spPr>
                <a:xfrm>
                  <a:off x="7506066" y="331674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50407D93-9012-44E4-A365-F27F89BD5BD6}"/>
                    </a:ext>
                  </a:extLst>
                </p:cNvPr>
                <p:cNvSpPr/>
                <p:nvPr/>
              </p:nvSpPr>
              <p:spPr>
                <a:xfrm>
                  <a:off x="7602169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lowchart: Connector 123">
                  <a:extLst>
                    <a:ext uri="{FF2B5EF4-FFF2-40B4-BE49-F238E27FC236}">
                      <a16:creationId xmlns:a16="http://schemas.microsoft.com/office/drawing/2014/main" id="{528470AB-714D-4812-AF94-A9B317634351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09108C8C-D29C-4372-9AEE-8DCDA0032C42}"/>
                    </a:ext>
                  </a:extLst>
                </p:cNvPr>
                <p:cNvSpPr/>
                <p:nvPr/>
              </p:nvSpPr>
              <p:spPr>
                <a:xfrm>
                  <a:off x="7670587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lowchart: Connector 125">
                  <a:extLst>
                    <a:ext uri="{FF2B5EF4-FFF2-40B4-BE49-F238E27FC236}">
                      <a16:creationId xmlns:a16="http://schemas.microsoft.com/office/drawing/2014/main" id="{4EA2A14A-FE70-4BD1-B59C-5BA986C39A77}"/>
                    </a:ext>
                  </a:extLst>
                </p:cNvPr>
                <p:cNvSpPr/>
                <p:nvPr/>
              </p:nvSpPr>
              <p:spPr>
                <a:xfrm>
                  <a:off x="7693445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ACC51420-C8BA-4DF6-8E82-42D275F1C987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lowchart: Connector 127">
                  <a:extLst>
                    <a:ext uri="{FF2B5EF4-FFF2-40B4-BE49-F238E27FC236}">
                      <a16:creationId xmlns:a16="http://schemas.microsoft.com/office/drawing/2014/main" id="{BC013A57-48F0-42D5-B80D-C6B54819B196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lowchart: Connector 128">
                  <a:extLst>
                    <a:ext uri="{FF2B5EF4-FFF2-40B4-BE49-F238E27FC236}">
                      <a16:creationId xmlns:a16="http://schemas.microsoft.com/office/drawing/2014/main" id="{704E8248-98FC-493F-804F-F39AE19E855B}"/>
                    </a:ext>
                  </a:extLst>
                </p:cNvPr>
                <p:cNvSpPr/>
                <p:nvPr/>
              </p:nvSpPr>
              <p:spPr>
                <a:xfrm>
                  <a:off x="8144200" y="3673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lowchart: Connector 129">
                  <a:extLst>
                    <a:ext uri="{FF2B5EF4-FFF2-40B4-BE49-F238E27FC236}">
                      <a16:creationId xmlns:a16="http://schemas.microsoft.com/office/drawing/2014/main" id="{674CCEC9-B8C4-4A89-BBB1-B39C00004523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lowchart: Connector 130">
                  <a:extLst>
                    <a:ext uri="{FF2B5EF4-FFF2-40B4-BE49-F238E27FC236}">
                      <a16:creationId xmlns:a16="http://schemas.microsoft.com/office/drawing/2014/main" id="{8F19575C-0815-43E7-AEFB-421B3BAEDC7C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lowchart: Connector 131">
                  <a:extLst>
                    <a:ext uri="{FF2B5EF4-FFF2-40B4-BE49-F238E27FC236}">
                      <a16:creationId xmlns:a16="http://schemas.microsoft.com/office/drawing/2014/main" id="{CEEB3D6C-552E-4E2A-A4B6-78805F8A04B6}"/>
                    </a:ext>
                  </a:extLst>
                </p:cNvPr>
                <p:cNvSpPr/>
                <p:nvPr/>
              </p:nvSpPr>
              <p:spPr>
                <a:xfrm>
                  <a:off x="7848071" y="333530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lowchart: Connector 132">
                  <a:extLst>
                    <a:ext uri="{FF2B5EF4-FFF2-40B4-BE49-F238E27FC236}">
                      <a16:creationId xmlns:a16="http://schemas.microsoft.com/office/drawing/2014/main" id="{D35EDFA7-D0D5-425A-B327-418E95CFA680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6F8641B6-6B48-47F2-B3B2-0DFF6BC8492F}"/>
                    </a:ext>
                  </a:extLst>
                </p:cNvPr>
                <p:cNvSpPr/>
                <p:nvPr/>
              </p:nvSpPr>
              <p:spPr>
                <a:xfrm>
                  <a:off x="7893791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lowchart: Connector 134">
                  <a:extLst>
                    <a:ext uri="{FF2B5EF4-FFF2-40B4-BE49-F238E27FC236}">
                      <a16:creationId xmlns:a16="http://schemas.microsoft.com/office/drawing/2014/main" id="{495D0E53-D9A0-409D-8EFB-4BF7652793EB}"/>
                    </a:ext>
                  </a:extLst>
                </p:cNvPr>
                <p:cNvSpPr/>
                <p:nvPr/>
              </p:nvSpPr>
              <p:spPr>
                <a:xfrm>
                  <a:off x="7809894" y="363591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4B4479DF-D331-4623-B158-B6B88AEF39CC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lowchart: Connector 136">
                  <a:extLst>
                    <a:ext uri="{FF2B5EF4-FFF2-40B4-BE49-F238E27FC236}">
                      <a16:creationId xmlns:a16="http://schemas.microsoft.com/office/drawing/2014/main" id="{8ED10322-42CB-496B-9EBB-D4AC33D1E8E4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0CF10344-1ED7-4DE5-B55A-C31505163C13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lowchart: Connector 138">
                  <a:extLst>
                    <a:ext uri="{FF2B5EF4-FFF2-40B4-BE49-F238E27FC236}">
                      <a16:creationId xmlns:a16="http://schemas.microsoft.com/office/drawing/2014/main" id="{A79C7BF3-889F-4771-84B1-E53485E9AEB9}"/>
                    </a:ext>
                  </a:extLst>
                </p:cNvPr>
                <p:cNvSpPr/>
                <p:nvPr/>
              </p:nvSpPr>
              <p:spPr>
                <a:xfrm>
                  <a:off x="8166900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lowchart: Connector 139">
                  <a:extLst>
                    <a:ext uri="{FF2B5EF4-FFF2-40B4-BE49-F238E27FC236}">
                      <a16:creationId xmlns:a16="http://schemas.microsoft.com/office/drawing/2014/main" id="{8FD79420-3D3C-4D77-B3E7-52BA851C9F17}"/>
                    </a:ext>
                  </a:extLst>
                </p:cNvPr>
                <p:cNvSpPr/>
                <p:nvPr/>
              </p:nvSpPr>
              <p:spPr>
                <a:xfrm>
                  <a:off x="8189759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lowchart: Connector 140">
                  <a:extLst>
                    <a:ext uri="{FF2B5EF4-FFF2-40B4-BE49-F238E27FC236}">
                      <a16:creationId xmlns:a16="http://schemas.microsoft.com/office/drawing/2014/main" id="{349EBEDD-E639-4F1C-8769-E1291741B548}"/>
                    </a:ext>
                  </a:extLst>
                </p:cNvPr>
                <p:cNvSpPr/>
                <p:nvPr/>
              </p:nvSpPr>
              <p:spPr>
                <a:xfrm>
                  <a:off x="7798540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lowchart: Connector 141">
                  <a:extLst>
                    <a:ext uri="{FF2B5EF4-FFF2-40B4-BE49-F238E27FC236}">
                      <a16:creationId xmlns:a16="http://schemas.microsoft.com/office/drawing/2014/main" id="{15765494-01D5-461D-A7DB-DBCF6EB8105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lowchart: Connector 142">
                  <a:extLst>
                    <a:ext uri="{FF2B5EF4-FFF2-40B4-BE49-F238E27FC236}">
                      <a16:creationId xmlns:a16="http://schemas.microsoft.com/office/drawing/2014/main" id="{A4FA5003-1517-46E0-937C-274B4E24ABF7}"/>
                    </a:ext>
                  </a:extLst>
                </p:cNvPr>
                <p:cNvSpPr/>
                <p:nvPr/>
              </p:nvSpPr>
              <p:spPr>
                <a:xfrm>
                  <a:off x="7635606" y="36508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lowchart: Connector 143">
                  <a:extLst>
                    <a:ext uri="{FF2B5EF4-FFF2-40B4-BE49-F238E27FC236}">
                      <a16:creationId xmlns:a16="http://schemas.microsoft.com/office/drawing/2014/main" id="{89E2371D-3D8D-4C63-9FB2-001576437FAC}"/>
                    </a:ext>
                  </a:extLst>
                </p:cNvPr>
                <p:cNvSpPr/>
                <p:nvPr/>
              </p:nvSpPr>
              <p:spPr>
                <a:xfrm>
                  <a:off x="7301299" y="361305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lowchart: Connector 144">
                  <a:extLst>
                    <a:ext uri="{FF2B5EF4-FFF2-40B4-BE49-F238E27FC236}">
                      <a16:creationId xmlns:a16="http://schemas.microsoft.com/office/drawing/2014/main" id="{F2C63720-A526-4D3E-9FBC-992FC93D4307}"/>
                    </a:ext>
                  </a:extLst>
                </p:cNvPr>
                <p:cNvSpPr/>
                <p:nvPr/>
              </p:nvSpPr>
              <p:spPr>
                <a:xfrm>
                  <a:off x="7493786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lowchart: Connector 145">
                  <a:extLst>
                    <a:ext uri="{FF2B5EF4-FFF2-40B4-BE49-F238E27FC236}">
                      <a16:creationId xmlns:a16="http://schemas.microsoft.com/office/drawing/2014/main" id="{E2459BA5-DCAC-4B8E-B2F0-FE5D64DFCEEB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lowchart: Connector 146">
                  <a:extLst>
                    <a:ext uri="{FF2B5EF4-FFF2-40B4-BE49-F238E27FC236}">
                      <a16:creationId xmlns:a16="http://schemas.microsoft.com/office/drawing/2014/main" id="{ED1EFC78-1A57-4E72-8A3A-129372DD7856}"/>
                    </a:ext>
                  </a:extLst>
                </p:cNvPr>
                <p:cNvSpPr/>
                <p:nvPr/>
              </p:nvSpPr>
              <p:spPr>
                <a:xfrm>
                  <a:off x="6711107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lowchart: Connector 147">
                  <a:extLst>
                    <a:ext uri="{FF2B5EF4-FFF2-40B4-BE49-F238E27FC236}">
                      <a16:creationId xmlns:a16="http://schemas.microsoft.com/office/drawing/2014/main" id="{541BA7E5-114D-4FBB-AF1D-C19EC39C4316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lowchart: Connector 148">
                  <a:extLst>
                    <a:ext uri="{FF2B5EF4-FFF2-40B4-BE49-F238E27FC236}">
                      <a16:creationId xmlns:a16="http://schemas.microsoft.com/office/drawing/2014/main" id="{28703E06-0CDE-4DE3-850D-68EB23B241EF}"/>
                    </a:ext>
                  </a:extLst>
                </p:cNvPr>
                <p:cNvSpPr/>
                <p:nvPr/>
              </p:nvSpPr>
              <p:spPr>
                <a:xfrm>
                  <a:off x="6569285" y="354761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lowchart: Connector 149">
                  <a:extLst>
                    <a:ext uri="{FF2B5EF4-FFF2-40B4-BE49-F238E27FC236}">
                      <a16:creationId xmlns:a16="http://schemas.microsoft.com/office/drawing/2014/main" id="{27C2B3B1-764F-4392-B07C-5904BC67708A}"/>
                    </a:ext>
                  </a:extLst>
                </p:cNvPr>
                <p:cNvSpPr/>
                <p:nvPr/>
              </p:nvSpPr>
              <p:spPr>
                <a:xfrm>
                  <a:off x="675666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lowchart: Connector 150">
                  <a:extLst>
                    <a:ext uri="{FF2B5EF4-FFF2-40B4-BE49-F238E27FC236}">
                      <a16:creationId xmlns:a16="http://schemas.microsoft.com/office/drawing/2014/main" id="{22258F28-A6B1-4054-9BCF-BCA226D3B530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lowchart: Connector 151">
                  <a:extLst>
                    <a:ext uri="{FF2B5EF4-FFF2-40B4-BE49-F238E27FC236}">
                      <a16:creationId xmlns:a16="http://schemas.microsoft.com/office/drawing/2014/main" id="{A0CFC64D-D183-49A1-B8CE-FD3577CFCA81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lowchart: Connector 152">
                  <a:extLst>
                    <a:ext uri="{FF2B5EF4-FFF2-40B4-BE49-F238E27FC236}">
                      <a16:creationId xmlns:a16="http://schemas.microsoft.com/office/drawing/2014/main" id="{4A868062-2CC0-4C7B-9A52-CF41CEAFF28E}"/>
                    </a:ext>
                  </a:extLst>
                </p:cNvPr>
                <p:cNvSpPr/>
                <p:nvPr/>
              </p:nvSpPr>
              <p:spPr>
                <a:xfrm>
                  <a:off x="5499185" y="355711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lowchart: Connector 153">
                  <a:extLst>
                    <a:ext uri="{FF2B5EF4-FFF2-40B4-BE49-F238E27FC236}">
                      <a16:creationId xmlns:a16="http://schemas.microsoft.com/office/drawing/2014/main" id="{62F56B6B-C636-4328-8C7C-F23CFDD1139D}"/>
                    </a:ext>
                  </a:extLst>
                </p:cNvPr>
                <p:cNvSpPr/>
                <p:nvPr/>
              </p:nvSpPr>
              <p:spPr>
                <a:xfrm>
                  <a:off x="5686564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275F09FC-84B2-44EE-BC26-4D0BC8E79713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lowchart: Connector 155">
                  <a:extLst>
                    <a:ext uri="{FF2B5EF4-FFF2-40B4-BE49-F238E27FC236}">
                      <a16:creationId xmlns:a16="http://schemas.microsoft.com/office/drawing/2014/main" id="{65805B5C-A157-4515-9648-8F5B26ADAFE8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21810CFF-4F47-4547-A73B-82F2B0A59FAA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lowchart: Connector 157">
                  <a:extLst>
                    <a:ext uri="{FF2B5EF4-FFF2-40B4-BE49-F238E27FC236}">
                      <a16:creationId xmlns:a16="http://schemas.microsoft.com/office/drawing/2014/main" id="{DC163A17-6B61-462C-B0C5-A06C23DF72D0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lowchart: Connector 158">
                  <a:extLst>
                    <a:ext uri="{FF2B5EF4-FFF2-40B4-BE49-F238E27FC236}">
                      <a16:creationId xmlns:a16="http://schemas.microsoft.com/office/drawing/2014/main" id="{3511AA0C-64FB-4A6A-9021-281F949716F4}"/>
                    </a:ext>
                  </a:extLst>
                </p:cNvPr>
                <p:cNvSpPr/>
                <p:nvPr/>
              </p:nvSpPr>
              <p:spPr>
                <a:xfrm>
                  <a:off x="7070910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lowchart: Connector 159">
                  <a:extLst>
                    <a:ext uri="{FF2B5EF4-FFF2-40B4-BE49-F238E27FC236}">
                      <a16:creationId xmlns:a16="http://schemas.microsoft.com/office/drawing/2014/main" id="{0DF42152-6A58-44FC-845C-82FBAB310AC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CBA50DB8-090A-4B3C-A1FB-6503ACDAAD1E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lowchart: Connector 161">
                  <a:extLst>
                    <a:ext uri="{FF2B5EF4-FFF2-40B4-BE49-F238E27FC236}">
                      <a16:creationId xmlns:a16="http://schemas.microsoft.com/office/drawing/2014/main" id="{0A76A618-5DFF-4F6C-923C-9AA5AF1CACCB}"/>
                    </a:ext>
                  </a:extLst>
                </p:cNvPr>
                <p:cNvSpPr/>
                <p:nvPr/>
              </p:nvSpPr>
              <p:spPr>
                <a:xfrm>
                  <a:off x="7116468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2912E717-A794-4B90-AAE3-BE030288EB56}"/>
                    </a:ext>
                  </a:extLst>
                </p:cNvPr>
                <p:cNvSpPr/>
                <p:nvPr/>
              </p:nvSpPr>
              <p:spPr>
                <a:xfrm>
                  <a:off x="8121341" y="29994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lowchart: Connector 163">
                  <a:extLst>
                    <a:ext uri="{FF2B5EF4-FFF2-40B4-BE49-F238E27FC236}">
                      <a16:creationId xmlns:a16="http://schemas.microsoft.com/office/drawing/2014/main" id="{0E7B2D07-1DE9-4B35-867F-E1533B2CE954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lowchart: Connector 164">
                  <a:extLst>
                    <a:ext uri="{FF2B5EF4-FFF2-40B4-BE49-F238E27FC236}">
                      <a16:creationId xmlns:a16="http://schemas.microsoft.com/office/drawing/2014/main" id="{252A99E1-B5E4-4AB9-93BD-6B5A8C488A0D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lowchart: Connector 165">
                  <a:extLst>
                    <a:ext uri="{FF2B5EF4-FFF2-40B4-BE49-F238E27FC236}">
                      <a16:creationId xmlns:a16="http://schemas.microsoft.com/office/drawing/2014/main" id="{E2D6E381-758C-44FC-8A83-F0DD9B00FCF9}"/>
                    </a:ext>
                  </a:extLst>
                </p:cNvPr>
                <p:cNvSpPr/>
                <p:nvPr/>
              </p:nvSpPr>
              <p:spPr>
                <a:xfrm>
                  <a:off x="8166899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lowchart: Connector 166">
                  <a:extLst>
                    <a:ext uri="{FF2B5EF4-FFF2-40B4-BE49-F238E27FC236}">
                      <a16:creationId xmlns:a16="http://schemas.microsoft.com/office/drawing/2014/main" id="{DE44BF6A-BE0A-4B8D-8201-C0D31C220AC6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Flowchart: Connector 167">
                  <a:extLst>
                    <a:ext uri="{FF2B5EF4-FFF2-40B4-BE49-F238E27FC236}">
                      <a16:creationId xmlns:a16="http://schemas.microsoft.com/office/drawing/2014/main" id="{3400D170-09E1-4156-B3CE-F298313C28B8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lowchart: Connector 168">
                  <a:extLst>
                    <a:ext uri="{FF2B5EF4-FFF2-40B4-BE49-F238E27FC236}">
                      <a16:creationId xmlns:a16="http://schemas.microsoft.com/office/drawing/2014/main" id="{B123403B-417A-499A-A88F-94BF3F98CAB7}"/>
                    </a:ext>
                  </a:extLst>
                </p:cNvPr>
                <p:cNvSpPr/>
                <p:nvPr/>
              </p:nvSpPr>
              <p:spPr>
                <a:xfrm>
                  <a:off x="8253393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lowchart: Connector 169">
                  <a:extLst>
                    <a:ext uri="{FF2B5EF4-FFF2-40B4-BE49-F238E27FC236}">
                      <a16:creationId xmlns:a16="http://schemas.microsoft.com/office/drawing/2014/main" id="{41D9B59A-9AB4-4042-B3B5-239D252132BF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lowchart: Connector 170">
                  <a:extLst>
                    <a:ext uri="{FF2B5EF4-FFF2-40B4-BE49-F238E27FC236}">
                      <a16:creationId xmlns:a16="http://schemas.microsoft.com/office/drawing/2014/main" id="{2EE55EBB-F33B-4C93-ABAB-0AE24975C1B4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lowchart: Connector 171">
                  <a:extLst>
                    <a:ext uri="{FF2B5EF4-FFF2-40B4-BE49-F238E27FC236}">
                      <a16:creationId xmlns:a16="http://schemas.microsoft.com/office/drawing/2014/main" id="{48A93B98-82F8-48CC-B195-901542502D2E}"/>
                    </a:ext>
                  </a:extLst>
                </p:cNvPr>
                <p:cNvSpPr/>
                <p:nvPr/>
              </p:nvSpPr>
              <p:spPr>
                <a:xfrm>
                  <a:off x="8059489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lowchart: Connector 172">
                  <a:extLst>
                    <a:ext uri="{FF2B5EF4-FFF2-40B4-BE49-F238E27FC236}">
                      <a16:creationId xmlns:a16="http://schemas.microsoft.com/office/drawing/2014/main" id="{091B7CCE-2DE7-4DBC-B72E-BF2FC76D082F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lowchart: Connector 173">
                  <a:extLst>
                    <a:ext uri="{FF2B5EF4-FFF2-40B4-BE49-F238E27FC236}">
                      <a16:creationId xmlns:a16="http://schemas.microsoft.com/office/drawing/2014/main" id="{BCA748E9-82F0-4084-A1BF-314F42CDF808}"/>
                    </a:ext>
                  </a:extLst>
                </p:cNvPr>
                <p:cNvSpPr/>
                <p:nvPr/>
              </p:nvSpPr>
              <p:spPr>
                <a:xfrm>
                  <a:off x="8439353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lowchart: Connector 174">
                  <a:extLst>
                    <a:ext uri="{FF2B5EF4-FFF2-40B4-BE49-F238E27FC236}">
                      <a16:creationId xmlns:a16="http://schemas.microsoft.com/office/drawing/2014/main" id="{5FAC279F-C288-450A-AABF-0CB6ED7D3A3D}"/>
                    </a:ext>
                  </a:extLst>
                </p:cNvPr>
                <p:cNvSpPr/>
                <p:nvPr/>
              </p:nvSpPr>
              <p:spPr>
                <a:xfrm>
                  <a:off x="8423192" y="35647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lowchart: Connector 175">
                  <a:extLst>
                    <a:ext uri="{FF2B5EF4-FFF2-40B4-BE49-F238E27FC236}">
                      <a16:creationId xmlns:a16="http://schemas.microsoft.com/office/drawing/2014/main" id="{962D1F30-2685-4959-B32A-8D370B3A9A34}"/>
                    </a:ext>
                  </a:extLst>
                </p:cNvPr>
                <p:cNvSpPr/>
                <p:nvPr/>
              </p:nvSpPr>
              <p:spPr>
                <a:xfrm>
                  <a:off x="8088885" y="352693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lowchart: Connector 176">
                  <a:extLst>
                    <a:ext uri="{FF2B5EF4-FFF2-40B4-BE49-F238E27FC236}">
                      <a16:creationId xmlns:a16="http://schemas.microsoft.com/office/drawing/2014/main" id="{43D58D43-E729-4F40-8166-150A0ED55C63}"/>
                    </a:ext>
                  </a:extLst>
                </p:cNvPr>
                <p:cNvSpPr/>
                <p:nvPr/>
              </p:nvSpPr>
              <p:spPr>
                <a:xfrm>
                  <a:off x="8281372" y="34414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lowchart: Connector 177">
                  <a:extLst>
                    <a:ext uri="{FF2B5EF4-FFF2-40B4-BE49-F238E27FC236}">
                      <a16:creationId xmlns:a16="http://schemas.microsoft.com/office/drawing/2014/main" id="{A38AB7E6-3FA1-4E3C-AD72-7AADE2E34D1A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0BA59026-DFFD-4EB8-948E-6AEBBBCE8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0481FCC4-9579-4B52-B2DC-7011E68A3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B72D54F-F082-428D-AD94-B144EBAE0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9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BC258EB-48AF-4F4E-AB30-F6EE74E65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CEE69DF-0125-4C84-970E-3401E78E9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14693DF-C3E8-438E-A7EF-DE02CED68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1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31799531-94FD-4A05-A791-FAEAE16DA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1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836511F6-EE8E-4C32-A160-4B97E18EE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1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B4B55E45-EFF8-4241-A7E8-17FC356F3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1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97F8C4B5-4731-40BC-B26D-73E20B2ED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D2B1305-2661-4EE3-A16E-12AB44F65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9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1588D9B-2AA8-4084-A794-85C9909B3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7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808DEF93-F627-48E3-AD85-E98AC61A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9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3D21D95-E3F6-41E9-8C60-4FE77F6C1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3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A58F420-F209-4609-BD47-BB8A6CE2D835}"/>
                    </a:ext>
                  </a:extLst>
                </p:cNvPr>
                <p:cNvSpPr/>
                <p:nvPr/>
              </p:nvSpPr>
              <p:spPr>
                <a:xfrm>
                  <a:off x="4322166" y="4721139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Isosceles Triangle 193">
                  <a:extLst>
                    <a:ext uri="{FF2B5EF4-FFF2-40B4-BE49-F238E27FC236}">
                      <a16:creationId xmlns:a16="http://schemas.microsoft.com/office/drawing/2014/main" id="{903B895C-00B7-40FF-90DC-B073AFD399D9}"/>
                    </a:ext>
                  </a:extLst>
                </p:cNvPr>
                <p:cNvSpPr/>
                <p:nvPr/>
              </p:nvSpPr>
              <p:spPr>
                <a:xfrm rot="2960044">
                  <a:off x="4591089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Isosceles Triangle 194">
                  <a:extLst>
                    <a:ext uri="{FF2B5EF4-FFF2-40B4-BE49-F238E27FC236}">
                      <a16:creationId xmlns:a16="http://schemas.microsoft.com/office/drawing/2014/main" id="{C94C4B76-9063-479D-9506-92B062766DED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Isosceles Triangle 195">
                  <a:extLst>
                    <a:ext uri="{FF2B5EF4-FFF2-40B4-BE49-F238E27FC236}">
                      <a16:creationId xmlns:a16="http://schemas.microsoft.com/office/drawing/2014/main" id="{4B8886BD-A8ED-40C5-B147-5F07BE9624D6}"/>
                    </a:ext>
                  </a:extLst>
                </p:cNvPr>
                <p:cNvSpPr/>
                <p:nvPr/>
              </p:nvSpPr>
              <p:spPr>
                <a:xfrm rot="7788710">
                  <a:off x="4781815" y="546367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Isosceles Triangle 196">
                  <a:extLst>
                    <a:ext uri="{FF2B5EF4-FFF2-40B4-BE49-F238E27FC236}">
                      <a16:creationId xmlns:a16="http://schemas.microsoft.com/office/drawing/2014/main" id="{AE6CF82E-D0CC-4E1F-98A1-7B8EDD83F8BF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3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5232BB66-830D-46F7-9895-8B8B4A3384C6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Isosceles Triangle 198">
                  <a:extLst>
                    <a:ext uri="{FF2B5EF4-FFF2-40B4-BE49-F238E27FC236}">
                      <a16:creationId xmlns:a16="http://schemas.microsoft.com/office/drawing/2014/main" id="{F3FE910F-DAB9-4F9B-B302-E189550A4D34}"/>
                    </a:ext>
                  </a:extLst>
                </p:cNvPr>
                <p:cNvSpPr/>
                <p:nvPr/>
              </p:nvSpPr>
              <p:spPr>
                <a:xfrm rot="18511818">
                  <a:off x="5012372" y="531684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Isosceles Triangle 199">
                  <a:extLst>
                    <a:ext uri="{FF2B5EF4-FFF2-40B4-BE49-F238E27FC236}">
                      <a16:creationId xmlns:a16="http://schemas.microsoft.com/office/drawing/2014/main" id="{8BACEE75-C9D8-4B1A-99E5-B04D0F7BC64C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Isosceles Triangle 200">
                  <a:extLst>
                    <a:ext uri="{FF2B5EF4-FFF2-40B4-BE49-F238E27FC236}">
                      <a16:creationId xmlns:a16="http://schemas.microsoft.com/office/drawing/2014/main" id="{28D7AF3B-4A90-41E9-AACB-03778F577C65}"/>
                    </a:ext>
                  </a:extLst>
                </p:cNvPr>
                <p:cNvSpPr/>
                <p:nvPr/>
              </p:nvSpPr>
              <p:spPr>
                <a:xfrm rot="20515523">
                  <a:off x="5306298" y="510924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Isosceles Triangle 201">
                  <a:extLst>
                    <a:ext uri="{FF2B5EF4-FFF2-40B4-BE49-F238E27FC236}">
                      <a16:creationId xmlns:a16="http://schemas.microsoft.com/office/drawing/2014/main" id="{9D0183CE-A35B-449B-BF2F-D385B2DEF40C}"/>
                    </a:ext>
                  </a:extLst>
                </p:cNvPr>
                <p:cNvSpPr/>
                <p:nvPr/>
              </p:nvSpPr>
              <p:spPr>
                <a:xfrm rot="6925680">
                  <a:off x="5852778" y="483188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B726739E-0915-4E77-920D-1649D55054DC}"/>
                    </a:ext>
                  </a:extLst>
                </p:cNvPr>
                <p:cNvSpPr/>
                <p:nvPr/>
              </p:nvSpPr>
              <p:spPr>
                <a:xfrm rot="18161931">
                  <a:off x="5693378" y="526881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38013EA1-263E-4700-972D-84776746C543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Isosceles Triangle 204">
                  <a:extLst>
                    <a:ext uri="{FF2B5EF4-FFF2-40B4-BE49-F238E27FC236}">
                      <a16:creationId xmlns:a16="http://schemas.microsoft.com/office/drawing/2014/main" id="{63EFD8C3-3753-422E-9FF6-3F528DDE8658}"/>
                    </a:ext>
                  </a:extLst>
                </p:cNvPr>
                <p:cNvSpPr/>
                <p:nvPr/>
              </p:nvSpPr>
              <p:spPr>
                <a:xfrm rot="20165636">
                  <a:off x="5987304" y="50612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Isosceles Triangle 205">
                  <a:extLst>
                    <a:ext uri="{FF2B5EF4-FFF2-40B4-BE49-F238E27FC236}">
                      <a16:creationId xmlns:a16="http://schemas.microsoft.com/office/drawing/2014/main" id="{EBF90C8F-F5D0-4BD2-AD7E-AFDDB550480A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Isosceles Triangle 206">
                  <a:extLst>
                    <a:ext uri="{FF2B5EF4-FFF2-40B4-BE49-F238E27FC236}">
                      <a16:creationId xmlns:a16="http://schemas.microsoft.com/office/drawing/2014/main" id="{C2799B7F-F8FE-4F85-ACD4-11A7CE4851C9}"/>
                    </a:ext>
                  </a:extLst>
                </p:cNvPr>
                <p:cNvSpPr/>
                <p:nvPr/>
              </p:nvSpPr>
              <p:spPr>
                <a:xfrm rot="13869010">
                  <a:off x="6384440" y="523872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Isosceles Triangle 207">
                  <a:extLst>
                    <a:ext uri="{FF2B5EF4-FFF2-40B4-BE49-F238E27FC236}">
                      <a16:creationId xmlns:a16="http://schemas.microsoft.com/office/drawing/2014/main" id="{4D4E0D16-2696-488E-9E6A-C38A9C7F661A}"/>
                    </a:ext>
                  </a:extLst>
                </p:cNvPr>
                <p:cNvSpPr/>
                <p:nvPr/>
              </p:nvSpPr>
              <p:spPr>
                <a:xfrm rot="7461425">
                  <a:off x="6734566" y="538287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Isosceles Triangle 208">
                  <a:extLst>
                    <a:ext uri="{FF2B5EF4-FFF2-40B4-BE49-F238E27FC236}">
                      <a16:creationId xmlns:a16="http://schemas.microsoft.com/office/drawing/2014/main" id="{D1DEABC5-60B6-4AB2-81A0-3554F4982EB0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Isosceles Triangle 209">
                  <a:extLst>
                    <a:ext uri="{FF2B5EF4-FFF2-40B4-BE49-F238E27FC236}">
                      <a16:creationId xmlns:a16="http://schemas.microsoft.com/office/drawing/2014/main" id="{D28B98AD-C497-4A70-AD6F-4E2D3890091C}"/>
                    </a:ext>
                  </a:extLst>
                </p:cNvPr>
                <p:cNvSpPr/>
                <p:nvPr/>
              </p:nvSpPr>
              <p:spPr>
                <a:xfrm rot="4716950">
                  <a:off x="7262548" y="493893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Isosceles Triangle 210">
                  <a:extLst>
                    <a:ext uri="{FF2B5EF4-FFF2-40B4-BE49-F238E27FC236}">
                      <a16:creationId xmlns:a16="http://schemas.microsoft.com/office/drawing/2014/main" id="{197132CD-8278-4719-AB51-536CD6E55EF1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Isosceles Triangle 211">
                  <a:extLst>
                    <a:ext uri="{FF2B5EF4-FFF2-40B4-BE49-F238E27FC236}">
                      <a16:creationId xmlns:a16="http://schemas.microsoft.com/office/drawing/2014/main" id="{77E2561A-BBC4-45A1-85FD-7D5303E0D8A8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Isosceles Triangle 212">
                  <a:extLst>
                    <a:ext uri="{FF2B5EF4-FFF2-40B4-BE49-F238E27FC236}">
                      <a16:creationId xmlns:a16="http://schemas.microsoft.com/office/drawing/2014/main" id="{36FB3369-70EA-4E7A-901E-33A460A25E0C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Isosceles Triangle 213">
                  <a:extLst>
                    <a:ext uri="{FF2B5EF4-FFF2-40B4-BE49-F238E27FC236}">
                      <a16:creationId xmlns:a16="http://schemas.microsoft.com/office/drawing/2014/main" id="{4F06BA6E-3147-4255-961B-BDA0C51D5349}"/>
                    </a:ext>
                  </a:extLst>
                </p:cNvPr>
                <p:cNvSpPr/>
                <p:nvPr/>
              </p:nvSpPr>
              <p:spPr>
                <a:xfrm rot="7676811">
                  <a:off x="7995014" y="485869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Isosceles Triangle 214">
                  <a:extLst>
                    <a:ext uri="{FF2B5EF4-FFF2-40B4-BE49-F238E27FC236}">
                      <a16:creationId xmlns:a16="http://schemas.microsoft.com/office/drawing/2014/main" id="{0A874E43-A753-4C83-8A20-E50984F6AB23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Isosceles Triangle 215">
                  <a:extLst>
                    <a:ext uri="{FF2B5EF4-FFF2-40B4-BE49-F238E27FC236}">
                      <a16:creationId xmlns:a16="http://schemas.microsoft.com/office/drawing/2014/main" id="{1471C565-C494-4C8D-AD71-060E12D33355}"/>
                    </a:ext>
                  </a:extLst>
                </p:cNvPr>
                <p:cNvSpPr/>
                <p:nvPr/>
              </p:nvSpPr>
              <p:spPr>
                <a:xfrm rot="12505477">
                  <a:off x="8185740" y="543976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Isosceles Triangle 216">
                  <a:extLst>
                    <a:ext uri="{FF2B5EF4-FFF2-40B4-BE49-F238E27FC236}">
                      <a16:creationId xmlns:a16="http://schemas.microsoft.com/office/drawing/2014/main" id="{FF00E635-32CE-4C3C-ABAE-B2E9B3244785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3E2BBCE6-C8E1-41AF-8D3D-30D8D66BA125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CA8542-D81C-4CFD-82E3-DE1AFA65A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7365" y="1856050"/>
                <a:ext cx="12107" cy="225929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91BC18-F486-4C4B-A63A-1DD913B5F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85136" y="4254836"/>
                <a:ext cx="46414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845BBE-2370-4C74-A2FF-B206617AB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24383" y="4257908"/>
                <a:ext cx="46414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8DABEEB-EC3E-4A3F-BAC8-815E21A6D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4806" y="4257908"/>
                <a:ext cx="46414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9081B8F-13B2-4B13-A3FF-7EBE34771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5449" y="4254836"/>
                <a:ext cx="464147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093F2B5A-1997-4882-A1E4-DD7B71A51397}"/>
                  </a:ext>
                </a:extLst>
              </p:cNvPr>
              <p:cNvSpPr/>
              <p:nvPr/>
            </p:nvSpPr>
            <p:spPr>
              <a:xfrm>
                <a:off x="6297548" y="4120780"/>
                <a:ext cx="232223" cy="229762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DCE3963-0EB2-44C5-86C0-3379C147A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13" y="1566887"/>
            <a:ext cx="335655" cy="53934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C6E990D-D2F6-479A-90B0-1AF504FD18B5}"/>
              </a:ext>
            </a:extLst>
          </p:cNvPr>
          <p:cNvSpPr/>
          <p:nvPr/>
        </p:nvSpPr>
        <p:spPr>
          <a:xfrm>
            <a:off x="3216999" y="2106230"/>
            <a:ext cx="343829" cy="2221773"/>
          </a:xfrm>
          <a:prstGeom prst="ellipse">
            <a:avLst/>
          </a:prstGeom>
          <a:noFill/>
          <a:ln w="38100">
            <a:solidFill>
              <a:srgbClr val="FC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B50A9C49-95BB-4025-BA69-4C2BD1E62385}"/>
              </a:ext>
            </a:extLst>
          </p:cNvPr>
          <p:cNvSpPr/>
          <p:nvPr/>
        </p:nvSpPr>
        <p:spPr>
          <a:xfrm>
            <a:off x="3264032" y="4274174"/>
            <a:ext cx="332459" cy="33327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2F1AC1B-7580-477D-A4CB-89B7178FC424}"/>
              </a:ext>
            </a:extLst>
          </p:cNvPr>
          <p:cNvSpPr/>
          <p:nvPr/>
        </p:nvSpPr>
        <p:spPr>
          <a:xfrm>
            <a:off x="3565481" y="4319558"/>
            <a:ext cx="1944281" cy="333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3A1E11-E046-4C00-959E-C2636A51D6EA}"/>
              </a:ext>
            </a:extLst>
          </p:cNvPr>
          <p:cNvSpPr txBox="1"/>
          <p:nvPr/>
        </p:nvSpPr>
        <p:spPr>
          <a:xfrm>
            <a:off x="4086844" y="2052004"/>
            <a:ext cx="16840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 Section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5BB6A97-07C0-4FD9-8CC9-340C32DE5BF5}"/>
              </a:ext>
            </a:extLst>
          </p:cNvPr>
          <p:cNvCxnSpPr>
            <a:cxnSpLocks/>
          </p:cNvCxnSpPr>
          <p:nvPr/>
        </p:nvCxnSpPr>
        <p:spPr>
          <a:xfrm flipH="1">
            <a:off x="3553025" y="2403155"/>
            <a:ext cx="552901" cy="7763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F7EC2500-2B64-4424-8566-EC1B5EBEB2B1}"/>
              </a:ext>
            </a:extLst>
          </p:cNvPr>
          <p:cNvSpPr txBox="1"/>
          <p:nvPr/>
        </p:nvSpPr>
        <p:spPr>
          <a:xfrm>
            <a:off x="4090581" y="3193958"/>
            <a:ext cx="16840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Kick off Point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4F2F64A-9461-4919-8BB0-9B9907720B1E}"/>
              </a:ext>
            </a:extLst>
          </p:cNvPr>
          <p:cNvCxnSpPr>
            <a:cxnSpLocks/>
          </p:cNvCxnSpPr>
          <p:nvPr/>
        </p:nvCxnSpPr>
        <p:spPr>
          <a:xfrm flipH="1">
            <a:off x="3556762" y="3545109"/>
            <a:ext cx="552901" cy="7763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FC9BC6AC-2F2D-4C07-99A0-A5BCA4265CE1}"/>
              </a:ext>
            </a:extLst>
          </p:cNvPr>
          <p:cNvSpPr txBox="1"/>
          <p:nvPr/>
        </p:nvSpPr>
        <p:spPr>
          <a:xfrm>
            <a:off x="4554542" y="5212229"/>
            <a:ext cx="20700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Section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9AA4C30-62CE-4B0A-89B9-508BCCBE0752}"/>
              </a:ext>
            </a:extLst>
          </p:cNvPr>
          <p:cNvCxnSpPr>
            <a:cxnSpLocks/>
          </p:cNvCxnSpPr>
          <p:nvPr/>
        </p:nvCxnSpPr>
        <p:spPr>
          <a:xfrm flipH="1" flipV="1">
            <a:off x="4269772" y="4647947"/>
            <a:ext cx="291409" cy="55788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8F16336-49D7-4DA1-8CF8-6BB7DFA95A13}"/>
              </a:ext>
            </a:extLst>
          </p:cNvPr>
          <p:cNvSpPr txBox="1"/>
          <p:nvPr/>
        </p:nvSpPr>
        <p:spPr>
          <a:xfrm>
            <a:off x="6642668" y="3568763"/>
            <a:ext cx="1074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Slide Event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74" y="18310"/>
            <a:ext cx="7886700" cy="1325563"/>
          </a:xfrm>
        </p:spPr>
        <p:txBody>
          <a:bodyPr/>
          <a:lstStyle/>
          <a:p>
            <a:r>
              <a:rPr lang="en-US" dirty="0"/>
              <a:t>Engineering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5" y="1249928"/>
            <a:ext cx="4663956" cy="51436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14CCAE-D811-49A7-B675-F738C9067A92}"/>
              </a:ext>
            </a:extLst>
          </p:cNvPr>
          <p:cNvSpPr/>
          <p:nvPr/>
        </p:nvSpPr>
        <p:spPr>
          <a:xfrm>
            <a:off x="401215" y="2220686"/>
            <a:ext cx="839755" cy="270587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579A4-4D4A-42B2-9CAB-BA373BE4CAFA}"/>
              </a:ext>
            </a:extLst>
          </p:cNvPr>
          <p:cNvSpPr txBox="1"/>
          <p:nvPr/>
        </p:nvSpPr>
        <p:spPr>
          <a:xfrm>
            <a:off x="5845802" y="2495298"/>
            <a:ext cx="8712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Torque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FC5648-50A2-496E-A6BA-484E1A0CFECC}"/>
              </a:ext>
            </a:extLst>
          </p:cNvPr>
          <p:cNvSpPr txBox="1"/>
          <p:nvPr/>
        </p:nvSpPr>
        <p:spPr>
          <a:xfrm>
            <a:off x="4571324" y="2491273"/>
            <a:ext cx="10426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Rate of Penetration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E29501-FA9C-43DC-8B4B-A9491986A6C1}"/>
              </a:ext>
            </a:extLst>
          </p:cNvPr>
          <p:cNvSpPr txBox="1"/>
          <p:nvPr/>
        </p:nvSpPr>
        <p:spPr>
          <a:xfrm>
            <a:off x="3296846" y="2421602"/>
            <a:ext cx="10426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Hook 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D98A4-1C36-46D3-A42E-92B0098A8C7E}"/>
              </a:ext>
            </a:extLst>
          </p:cNvPr>
          <p:cNvSpPr txBox="1"/>
          <p:nvPr/>
        </p:nvSpPr>
        <p:spPr>
          <a:xfrm>
            <a:off x="4342834" y="5608072"/>
            <a:ext cx="5906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8F16336-49D7-4DA1-8CF8-6BB7DFA95A13}"/>
              </a:ext>
            </a:extLst>
          </p:cNvPr>
          <p:cNvSpPr txBox="1"/>
          <p:nvPr/>
        </p:nvSpPr>
        <p:spPr>
          <a:xfrm>
            <a:off x="6642668" y="3568763"/>
            <a:ext cx="1074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Slide Event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74" y="18310"/>
            <a:ext cx="7886700" cy="1325563"/>
          </a:xfrm>
        </p:spPr>
        <p:txBody>
          <a:bodyPr/>
          <a:lstStyle/>
          <a:p>
            <a:r>
              <a:rPr lang="en-US" dirty="0"/>
              <a:t>Engineering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5" y="1249928"/>
            <a:ext cx="4663956" cy="51436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14CCAE-D811-49A7-B675-F738C9067A92}"/>
              </a:ext>
            </a:extLst>
          </p:cNvPr>
          <p:cNvSpPr/>
          <p:nvPr/>
        </p:nvSpPr>
        <p:spPr>
          <a:xfrm>
            <a:off x="401215" y="2220686"/>
            <a:ext cx="839755" cy="270587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579A4-4D4A-42B2-9CAB-BA373BE4CAFA}"/>
              </a:ext>
            </a:extLst>
          </p:cNvPr>
          <p:cNvSpPr txBox="1"/>
          <p:nvPr/>
        </p:nvSpPr>
        <p:spPr>
          <a:xfrm>
            <a:off x="5845802" y="2495298"/>
            <a:ext cx="8712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Torque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FC5648-50A2-496E-A6BA-484E1A0CFECC}"/>
              </a:ext>
            </a:extLst>
          </p:cNvPr>
          <p:cNvSpPr txBox="1"/>
          <p:nvPr/>
        </p:nvSpPr>
        <p:spPr>
          <a:xfrm>
            <a:off x="4571324" y="2491273"/>
            <a:ext cx="10426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Rate of Penetration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E29501-FA9C-43DC-8B4B-A9491986A6C1}"/>
              </a:ext>
            </a:extLst>
          </p:cNvPr>
          <p:cNvSpPr txBox="1"/>
          <p:nvPr/>
        </p:nvSpPr>
        <p:spPr>
          <a:xfrm>
            <a:off x="3296846" y="2421602"/>
            <a:ext cx="10426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Hook 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D98A4-1C36-46D3-A42E-92B0098A8C7E}"/>
              </a:ext>
            </a:extLst>
          </p:cNvPr>
          <p:cNvSpPr txBox="1"/>
          <p:nvPr/>
        </p:nvSpPr>
        <p:spPr>
          <a:xfrm>
            <a:off x="4342834" y="5608072"/>
            <a:ext cx="5906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400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9026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493"/>
            <a:ext cx="7886700" cy="1325563"/>
          </a:xfrm>
        </p:spPr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29D93-D6F7-4048-B4DF-D9F719D4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8" y="1485056"/>
            <a:ext cx="4685270" cy="4940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BDDBD-49FF-4A1A-8C29-EFB28C590E25}"/>
              </a:ext>
            </a:extLst>
          </p:cNvPr>
          <p:cNvSpPr txBox="1"/>
          <p:nvPr/>
        </p:nvSpPr>
        <p:spPr>
          <a:xfrm>
            <a:off x="3168502" y="2041451"/>
            <a:ext cx="2424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25 Features</a:t>
            </a:r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Permian Basin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7"/>
          <a:stretch/>
        </p:blipFill>
        <p:spPr>
          <a:xfrm>
            <a:off x="2187036" y="1281061"/>
            <a:ext cx="4960213" cy="50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26" y="1584686"/>
            <a:ext cx="5430347" cy="4771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6458-8398-4B21-B49C-056EBB646DAC}"/>
              </a:ext>
            </a:extLst>
          </p:cNvPr>
          <p:cNvSpPr txBox="1"/>
          <p:nvPr/>
        </p:nvSpPr>
        <p:spPr>
          <a:xfrm>
            <a:off x="3144607" y="2248529"/>
            <a:ext cx="2424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10 Features</a:t>
            </a:r>
          </a:p>
        </p:txBody>
      </p:sp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665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 future slide events to increase drill operation efficiencies</a:t>
            </a:r>
          </a:p>
          <a:p>
            <a:pPr lvl="1"/>
            <a:r>
              <a:rPr lang="en-US" dirty="0"/>
              <a:t>As part of this is it possible to use the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015F-9855-4920-86B5-3CC81CA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58" y="3793270"/>
            <a:ext cx="292458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Models</a:t>
            </a:r>
            <a:br>
              <a:rPr lang="en-US" dirty="0"/>
            </a:br>
            <a:r>
              <a:rPr lang="en-US" sz="2400" dirty="0"/>
              <a:t>Accuracy vs Model Type</a:t>
            </a:r>
          </a:p>
        </p:txBody>
      </p:sp>
    </p:spTree>
    <p:extLst>
      <p:ext uri="{BB962C8B-B14F-4D97-AF65-F5344CB8AC3E}">
        <p14:creationId xmlns:p14="http://schemas.microsoft.com/office/powerpoint/2010/main" val="28794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38A17-7C14-4BE3-B4AA-9FF1F0E2E6A7}"/>
              </a:ext>
            </a:extLst>
          </p:cNvPr>
          <p:cNvGrpSpPr/>
          <p:nvPr/>
        </p:nvGrpSpPr>
        <p:grpSpPr>
          <a:xfrm>
            <a:off x="1263717" y="1530128"/>
            <a:ext cx="7220252" cy="5215459"/>
            <a:chOff x="1263717" y="1391899"/>
            <a:chExt cx="7220252" cy="52154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F89B1E-41DB-44EE-A07C-8981326E60BA}"/>
                </a:ext>
              </a:extLst>
            </p:cNvPr>
            <p:cNvSpPr txBox="1"/>
            <p:nvPr/>
          </p:nvSpPr>
          <p:spPr>
            <a:xfrm rot="16200000">
              <a:off x="538009" y="3336706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C78F6F-608B-45C7-B1CD-3DBD62DBCA28}"/>
                </a:ext>
              </a:extLst>
            </p:cNvPr>
            <p:cNvGrpSpPr/>
            <p:nvPr/>
          </p:nvGrpSpPr>
          <p:grpSpPr>
            <a:xfrm>
              <a:off x="2798185" y="5643887"/>
              <a:ext cx="4222326" cy="963471"/>
              <a:chOff x="3057223" y="5811498"/>
              <a:chExt cx="4222326" cy="96347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E97195-F3AA-4B20-B0E7-A6372F783C49}"/>
                  </a:ext>
                </a:extLst>
              </p:cNvPr>
              <p:cNvSpPr txBox="1"/>
              <p:nvPr/>
            </p:nvSpPr>
            <p:spPr>
              <a:xfrm>
                <a:off x="3057223" y="5811498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LR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F6350-96C1-4C0A-876D-72105EBB27F2}"/>
                  </a:ext>
                </a:extLst>
              </p:cNvPr>
              <p:cNvSpPr txBox="1"/>
              <p:nvPr/>
            </p:nvSpPr>
            <p:spPr>
              <a:xfrm>
                <a:off x="4655418" y="5811498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RF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817A6-FA3B-4C04-9686-B284ECBA9888}"/>
                  </a:ext>
                </a:extLst>
              </p:cNvPr>
              <p:cNvSpPr txBox="1"/>
              <p:nvPr/>
            </p:nvSpPr>
            <p:spPr>
              <a:xfrm>
                <a:off x="6127825" y="5835609"/>
                <a:ext cx="1151724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SVM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0820B2-F38A-4F0D-9258-A45ED51CEE2A}"/>
                </a:ext>
              </a:extLst>
            </p:cNvPr>
            <p:cNvSpPr txBox="1"/>
            <p:nvPr/>
          </p:nvSpPr>
          <p:spPr>
            <a:xfrm>
              <a:off x="6556237" y="2904604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.985 Accuracy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779CC-5C8A-4D87-871A-2F4550AD59C3}"/>
                </a:ext>
              </a:extLst>
            </p:cNvPr>
            <p:cNvSpPr txBox="1"/>
            <p:nvPr/>
          </p:nvSpPr>
          <p:spPr>
            <a:xfrm>
              <a:off x="6527643" y="1391899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.99 Accuracy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F2356F-A929-4906-9CCA-4CCB58FEA5F7}"/>
                </a:ext>
              </a:extLst>
            </p:cNvPr>
            <p:cNvSpPr txBox="1"/>
            <p:nvPr/>
          </p:nvSpPr>
          <p:spPr>
            <a:xfrm>
              <a:off x="6623144" y="5427278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.977 Accuracy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Models</a:t>
            </a:r>
            <a:br>
              <a:rPr lang="en-US" dirty="0"/>
            </a:br>
            <a:r>
              <a:rPr lang="en-US" sz="2400" dirty="0"/>
              <a:t>Accuracy vs Model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190E0-2D9C-47F2-81C9-C0B7FCE44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7" r="14068"/>
          <a:stretch/>
        </p:blipFill>
        <p:spPr>
          <a:xfrm>
            <a:off x="2302786" y="1690689"/>
            <a:ext cx="4597744" cy="45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38A17-7C14-4BE3-B4AA-9FF1F0E2E6A7}"/>
              </a:ext>
            </a:extLst>
          </p:cNvPr>
          <p:cNvGrpSpPr/>
          <p:nvPr/>
        </p:nvGrpSpPr>
        <p:grpSpPr>
          <a:xfrm>
            <a:off x="1263717" y="1530128"/>
            <a:ext cx="7220252" cy="5215459"/>
            <a:chOff x="1263717" y="1391899"/>
            <a:chExt cx="7220252" cy="52154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F89B1E-41DB-44EE-A07C-8981326E60BA}"/>
                </a:ext>
              </a:extLst>
            </p:cNvPr>
            <p:cNvSpPr txBox="1"/>
            <p:nvPr/>
          </p:nvSpPr>
          <p:spPr>
            <a:xfrm rot="16200000">
              <a:off x="538009" y="3336706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C78F6F-608B-45C7-B1CD-3DBD62DBCA28}"/>
                </a:ext>
              </a:extLst>
            </p:cNvPr>
            <p:cNvGrpSpPr/>
            <p:nvPr/>
          </p:nvGrpSpPr>
          <p:grpSpPr>
            <a:xfrm>
              <a:off x="2798185" y="5643887"/>
              <a:ext cx="4222326" cy="963471"/>
              <a:chOff x="3057223" y="5811498"/>
              <a:chExt cx="4222326" cy="96347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E97195-F3AA-4B20-B0E7-A6372F783C49}"/>
                  </a:ext>
                </a:extLst>
              </p:cNvPr>
              <p:cNvSpPr txBox="1"/>
              <p:nvPr/>
            </p:nvSpPr>
            <p:spPr>
              <a:xfrm>
                <a:off x="3057223" y="5811498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LR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F6350-96C1-4C0A-876D-72105EBB27F2}"/>
                  </a:ext>
                </a:extLst>
              </p:cNvPr>
              <p:cNvSpPr txBox="1"/>
              <p:nvPr/>
            </p:nvSpPr>
            <p:spPr>
              <a:xfrm>
                <a:off x="4655418" y="5811498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RF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817A6-FA3B-4C04-9686-B284ECBA9888}"/>
                  </a:ext>
                </a:extLst>
              </p:cNvPr>
              <p:cNvSpPr txBox="1"/>
              <p:nvPr/>
            </p:nvSpPr>
            <p:spPr>
              <a:xfrm>
                <a:off x="6127825" y="5835609"/>
                <a:ext cx="1151724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SVM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0820B2-F38A-4F0D-9258-A45ED51CEE2A}"/>
                </a:ext>
              </a:extLst>
            </p:cNvPr>
            <p:cNvSpPr txBox="1"/>
            <p:nvPr/>
          </p:nvSpPr>
          <p:spPr>
            <a:xfrm>
              <a:off x="6556237" y="2904604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.985 Accuracy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779CC-5C8A-4D87-871A-2F4550AD59C3}"/>
                </a:ext>
              </a:extLst>
            </p:cNvPr>
            <p:cNvSpPr txBox="1"/>
            <p:nvPr/>
          </p:nvSpPr>
          <p:spPr>
            <a:xfrm>
              <a:off x="6527643" y="1391899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.99 Accuracy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F2356F-A929-4906-9CCA-4CCB58FEA5F7}"/>
                </a:ext>
              </a:extLst>
            </p:cNvPr>
            <p:cNvSpPr txBox="1"/>
            <p:nvPr/>
          </p:nvSpPr>
          <p:spPr>
            <a:xfrm>
              <a:off x="6623144" y="5427278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.977 Accuracy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Models</a:t>
            </a:r>
            <a:br>
              <a:rPr lang="en-US" dirty="0"/>
            </a:br>
            <a:r>
              <a:rPr lang="en-US" sz="2400" dirty="0"/>
              <a:t>Accuracy vs Model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190E0-2D9C-47F2-81C9-C0B7FCE44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7" r="14068"/>
          <a:stretch/>
        </p:blipFill>
        <p:spPr>
          <a:xfrm>
            <a:off x="2302786" y="1690689"/>
            <a:ext cx="4597744" cy="45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1083D5-3D2E-4CEB-908C-200876221D68}"/>
              </a:ext>
            </a:extLst>
          </p:cNvPr>
          <p:cNvGrpSpPr/>
          <p:nvPr/>
        </p:nvGrpSpPr>
        <p:grpSpPr>
          <a:xfrm>
            <a:off x="902210" y="1549840"/>
            <a:ext cx="7783323" cy="4955373"/>
            <a:chOff x="1263717" y="1443510"/>
            <a:chExt cx="7783323" cy="49553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2F8EA8-B765-4ABE-B3AB-4F6679970666}"/>
                </a:ext>
              </a:extLst>
            </p:cNvPr>
            <p:cNvSpPr txBox="1"/>
            <p:nvPr/>
          </p:nvSpPr>
          <p:spPr>
            <a:xfrm rot="16200000">
              <a:off x="538009" y="3336706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16908-881F-4701-A73B-1096D1926AC0}"/>
                </a:ext>
              </a:extLst>
            </p:cNvPr>
            <p:cNvSpPr txBox="1"/>
            <p:nvPr/>
          </p:nvSpPr>
          <p:spPr>
            <a:xfrm>
              <a:off x="3068209" y="5459523"/>
              <a:ext cx="3446693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Resample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D2298-E342-49D5-98E4-F069DD85620F}"/>
                </a:ext>
              </a:extLst>
            </p:cNvPr>
            <p:cNvSpPr txBox="1"/>
            <p:nvPr/>
          </p:nvSpPr>
          <p:spPr>
            <a:xfrm>
              <a:off x="7186215" y="3223181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.90 Accuracy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B77341-D782-460C-9EEC-8A1C8C0EA020}"/>
                </a:ext>
              </a:extLst>
            </p:cNvPr>
            <p:cNvSpPr txBox="1"/>
            <p:nvPr/>
          </p:nvSpPr>
          <p:spPr>
            <a:xfrm>
              <a:off x="7186215" y="1443510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.99 Accuracy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A57E92-4308-4F54-B5D1-F343CD5BAD0E}"/>
                </a:ext>
              </a:extLst>
            </p:cNvPr>
            <p:cNvSpPr txBox="1"/>
            <p:nvPr/>
          </p:nvSpPr>
          <p:spPr>
            <a:xfrm>
              <a:off x="7186215" y="5212964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.80 Accuracy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Accuracy vs Model Type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AEA39-7C61-49B4-9F8A-81F7526C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33" y="1757081"/>
            <a:ext cx="5419032" cy="4224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C8C84-E22D-4392-A437-6C355B1F0BE1}"/>
              </a:ext>
            </a:extLst>
          </p:cNvPr>
          <p:cNvSpPr txBox="1"/>
          <p:nvPr/>
        </p:nvSpPr>
        <p:spPr>
          <a:xfrm>
            <a:off x="2329246" y="2206122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A10F0-FBFE-427B-9BF2-F77AC38EEFC9}"/>
              </a:ext>
            </a:extLst>
          </p:cNvPr>
          <p:cNvSpPr txBox="1"/>
          <p:nvPr/>
        </p:nvSpPr>
        <p:spPr>
          <a:xfrm>
            <a:off x="3611672" y="2819380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 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BDB52-C1DB-4866-A199-56768F50296D}"/>
              </a:ext>
            </a:extLst>
          </p:cNvPr>
          <p:cNvSpPr txBox="1"/>
          <p:nvPr/>
        </p:nvSpPr>
        <p:spPr>
          <a:xfrm>
            <a:off x="4860711" y="3912716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 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65607-BD07-4965-B974-726C9EBDF9DF}"/>
              </a:ext>
            </a:extLst>
          </p:cNvPr>
          <p:cNvSpPr txBox="1"/>
          <p:nvPr/>
        </p:nvSpPr>
        <p:spPr>
          <a:xfrm>
            <a:off x="6068356" y="5393376"/>
            <a:ext cx="94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211C3-F2AF-4616-ACB0-6B994631ABAF}"/>
              </a:ext>
            </a:extLst>
          </p:cNvPr>
          <p:cNvSpPr txBox="1"/>
          <p:nvPr/>
        </p:nvSpPr>
        <p:spPr>
          <a:xfrm>
            <a:off x="2078964" y="1724267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22737-1FC9-4FCB-B07B-8AF243AF8DD8}"/>
              </a:ext>
            </a:extLst>
          </p:cNvPr>
          <p:cNvSpPr txBox="1"/>
          <p:nvPr/>
        </p:nvSpPr>
        <p:spPr>
          <a:xfrm>
            <a:off x="2516436" y="1915625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5D0EB-AB52-4803-AF0C-9BC9EAFC1431}"/>
              </a:ext>
            </a:extLst>
          </p:cNvPr>
          <p:cNvSpPr txBox="1"/>
          <p:nvPr/>
        </p:nvSpPr>
        <p:spPr>
          <a:xfrm>
            <a:off x="3076482" y="1682327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221E1-D9B1-4850-876B-427E6AFB1C48}"/>
              </a:ext>
            </a:extLst>
          </p:cNvPr>
          <p:cNvSpPr txBox="1"/>
          <p:nvPr/>
        </p:nvSpPr>
        <p:spPr>
          <a:xfrm>
            <a:off x="3454318" y="1983103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95997-6400-420E-A899-CA1DCC65CED1}"/>
              </a:ext>
            </a:extLst>
          </p:cNvPr>
          <p:cNvSpPr txBox="1"/>
          <p:nvPr/>
        </p:nvSpPr>
        <p:spPr>
          <a:xfrm>
            <a:off x="3770391" y="2385007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A856D9-6A02-4D7E-B80E-62FA01AC64E4}"/>
              </a:ext>
            </a:extLst>
          </p:cNvPr>
          <p:cNvSpPr txBox="1"/>
          <p:nvPr/>
        </p:nvSpPr>
        <p:spPr>
          <a:xfrm>
            <a:off x="4392200" y="2032044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DD9659-F9F3-43D5-8771-1F3B0EAD244A}"/>
              </a:ext>
            </a:extLst>
          </p:cNvPr>
          <p:cNvSpPr txBox="1"/>
          <p:nvPr/>
        </p:nvSpPr>
        <p:spPr>
          <a:xfrm>
            <a:off x="4728558" y="3103797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5A7AA2-EF28-435F-89B6-CA7CCAC1E516}"/>
              </a:ext>
            </a:extLst>
          </p:cNvPr>
          <p:cNvSpPr txBox="1"/>
          <p:nvPr/>
        </p:nvSpPr>
        <p:spPr>
          <a:xfrm>
            <a:off x="5026649" y="3531335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6BC29E-A791-491B-A4CA-2971C4A466DB}"/>
              </a:ext>
            </a:extLst>
          </p:cNvPr>
          <p:cNvSpPr txBox="1"/>
          <p:nvPr/>
        </p:nvSpPr>
        <p:spPr>
          <a:xfrm>
            <a:off x="5629833" y="3084883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F1240B-A529-49A4-A8E0-C8923ADB6E45}"/>
              </a:ext>
            </a:extLst>
          </p:cNvPr>
          <p:cNvSpPr txBox="1"/>
          <p:nvPr/>
        </p:nvSpPr>
        <p:spPr>
          <a:xfrm>
            <a:off x="5695260" y="4334825"/>
            <a:ext cx="37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FF19EB-7ED6-4415-86B3-444E859A532E}"/>
              </a:ext>
            </a:extLst>
          </p:cNvPr>
          <p:cNvSpPr txBox="1"/>
          <p:nvPr/>
        </p:nvSpPr>
        <p:spPr>
          <a:xfrm>
            <a:off x="6321340" y="4954215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D05AA-319E-41AC-95E1-4E79DF11F59F}"/>
              </a:ext>
            </a:extLst>
          </p:cNvPr>
          <p:cNvSpPr txBox="1"/>
          <p:nvPr/>
        </p:nvSpPr>
        <p:spPr>
          <a:xfrm>
            <a:off x="6429911" y="4264192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1083D5-3D2E-4CEB-908C-200876221D68}"/>
              </a:ext>
            </a:extLst>
          </p:cNvPr>
          <p:cNvGrpSpPr/>
          <p:nvPr/>
        </p:nvGrpSpPr>
        <p:grpSpPr>
          <a:xfrm>
            <a:off x="902210" y="1549840"/>
            <a:ext cx="7783323" cy="4955373"/>
            <a:chOff x="1263717" y="1443510"/>
            <a:chExt cx="7783323" cy="49553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2F8EA8-B765-4ABE-B3AB-4F6679970666}"/>
                </a:ext>
              </a:extLst>
            </p:cNvPr>
            <p:cNvSpPr txBox="1"/>
            <p:nvPr/>
          </p:nvSpPr>
          <p:spPr>
            <a:xfrm rot="16200000">
              <a:off x="538009" y="3336706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16908-881F-4701-A73B-1096D1926AC0}"/>
                </a:ext>
              </a:extLst>
            </p:cNvPr>
            <p:cNvSpPr txBox="1"/>
            <p:nvPr/>
          </p:nvSpPr>
          <p:spPr>
            <a:xfrm>
              <a:off x="3068209" y="5459523"/>
              <a:ext cx="3446693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Resample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D2298-E342-49D5-98E4-F069DD85620F}"/>
                </a:ext>
              </a:extLst>
            </p:cNvPr>
            <p:cNvSpPr txBox="1"/>
            <p:nvPr/>
          </p:nvSpPr>
          <p:spPr>
            <a:xfrm>
              <a:off x="7186215" y="3223181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.90 Accuracy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B77341-D782-460C-9EEC-8A1C8C0EA020}"/>
                </a:ext>
              </a:extLst>
            </p:cNvPr>
            <p:cNvSpPr txBox="1"/>
            <p:nvPr/>
          </p:nvSpPr>
          <p:spPr>
            <a:xfrm>
              <a:off x="7186215" y="1443510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.99 Accuracy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A57E92-4308-4F54-B5D1-F343CD5BAD0E}"/>
                </a:ext>
              </a:extLst>
            </p:cNvPr>
            <p:cNvSpPr txBox="1"/>
            <p:nvPr/>
          </p:nvSpPr>
          <p:spPr>
            <a:xfrm>
              <a:off x="7186215" y="5212964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.80 Accuracy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Accuracy vs Model Type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AEA39-7C61-49B4-9F8A-81F7526C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33" y="1757081"/>
            <a:ext cx="5419032" cy="4224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C8C84-E22D-4392-A437-6C355B1F0BE1}"/>
              </a:ext>
            </a:extLst>
          </p:cNvPr>
          <p:cNvSpPr txBox="1"/>
          <p:nvPr/>
        </p:nvSpPr>
        <p:spPr>
          <a:xfrm>
            <a:off x="2329246" y="2206122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A10F0-FBFE-427B-9BF2-F77AC38EEFC9}"/>
              </a:ext>
            </a:extLst>
          </p:cNvPr>
          <p:cNvSpPr txBox="1"/>
          <p:nvPr/>
        </p:nvSpPr>
        <p:spPr>
          <a:xfrm>
            <a:off x="3611672" y="2819380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 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BDB52-C1DB-4866-A199-56768F50296D}"/>
              </a:ext>
            </a:extLst>
          </p:cNvPr>
          <p:cNvSpPr txBox="1"/>
          <p:nvPr/>
        </p:nvSpPr>
        <p:spPr>
          <a:xfrm>
            <a:off x="4860711" y="3912716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 Min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65607-BD07-4965-B974-726C9EBDF9DF}"/>
              </a:ext>
            </a:extLst>
          </p:cNvPr>
          <p:cNvSpPr txBox="1"/>
          <p:nvPr/>
        </p:nvSpPr>
        <p:spPr>
          <a:xfrm>
            <a:off x="6068356" y="5393376"/>
            <a:ext cx="94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211C3-F2AF-4616-ACB0-6B994631ABAF}"/>
              </a:ext>
            </a:extLst>
          </p:cNvPr>
          <p:cNvSpPr txBox="1"/>
          <p:nvPr/>
        </p:nvSpPr>
        <p:spPr>
          <a:xfrm>
            <a:off x="2078964" y="1724267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22737-1FC9-4FCB-B07B-8AF243AF8DD8}"/>
              </a:ext>
            </a:extLst>
          </p:cNvPr>
          <p:cNvSpPr txBox="1"/>
          <p:nvPr/>
        </p:nvSpPr>
        <p:spPr>
          <a:xfrm>
            <a:off x="2516436" y="1915625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5D0EB-AB52-4803-AF0C-9BC9EAFC1431}"/>
              </a:ext>
            </a:extLst>
          </p:cNvPr>
          <p:cNvSpPr txBox="1"/>
          <p:nvPr/>
        </p:nvSpPr>
        <p:spPr>
          <a:xfrm>
            <a:off x="3076482" y="1682327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221E1-D9B1-4850-876B-427E6AFB1C48}"/>
              </a:ext>
            </a:extLst>
          </p:cNvPr>
          <p:cNvSpPr txBox="1"/>
          <p:nvPr/>
        </p:nvSpPr>
        <p:spPr>
          <a:xfrm>
            <a:off x="3454318" y="1983103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95997-6400-420E-A899-CA1DCC65CED1}"/>
              </a:ext>
            </a:extLst>
          </p:cNvPr>
          <p:cNvSpPr txBox="1"/>
          <p:nvPr/>
        </p:nvSpPr>
        <p:spPr>
          <a:xfrm>
            <a:off x="3770391" y="2385007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A856D9-6A02-4D7E-B80E-62FA01AC64E4}"/>
              </a:ext>
            </a:extLst>
          </p:cNvPr>
          <p:cNvSpPr txBox="1"/>
          <p:nvPr/>
        </p:nvSpPr>
        <p:spPr>
          <a:xfrm>
            <a:off x="4392200" y="2032044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DD9659-F9F3-43D5-8771-1F3B0EAD244A}"/>
              </a:ext>
            </a:extLst>
          </p:cNvPr>
          <p:cNvSpPr txBox="1"/>
          <p:nvPr/>
        </p:nvSpPr>
        <p:spPr>
          <a:xfrm>
            <a:off x="4728558" y="3103797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5A7AA2-EF28-435F-89B6-CA7CCAC1E516}"/>
              </a:ext>
            </a:extLst>
          </p:cNvPr>
          <p:cNvSpPr txBox="1"/>
          <p:nvPr/>
        </p:nvSpPr>
        <p:spPr>
          <a:xfrm>
            <a:off x="5026649" y="3531335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6BC29E-A791-491B-A4CA-2971C4A466DB}"/>
              </a:ext>
            </a:extLst>
          </p:cNvPr>
          <p:cNvSpPr txBox="1"/>
          <p:nvPr/>
        </p:nvSpPr>
        <p:spPr>
          <a:xfrm>
            <a:off x="5629833" y="3084883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F1240B-A529-49A4-A8E0-C8923ADB6E45}"/>
              </a:ext>
            </a:extLst>
          </p:cNvPr>
          <p:cNvSpPr txBox="1"/>
          <p:nvPr/>
        </p:nvSpPr>
        <p:spPr>
          <a:xfrm>
            <a:off x="5695260" y="4334825"/>
            <a:ext cx="37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FF19EB-7ED6-4415-86B3-444E859A532E}"/>
              </a:ext>
            </a:extLst>
          </p:cNvPr>
          <p:cNvSpPr txBox="1"/>
          <p:nvPr/>
        </p:nvSpPr>
        <p:spPr>
          <a:xfrm>
            <a:off x="6321340" y="4954215"/>
            <a:ext cx="437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D05AA-319E-41AC-95E1-4E79DF11F59F}"/>
              </a:ext>
            </a:extLst>
          </p:cNvPr>
          <p:cNvSpPr txBox="1"/>
          <p:nvPr/>
        </p:nvSpPr>
        <p:spPr>
          <a:xfrm>
            <a:off x="6429911" y="4264192"/>
            <a:ext cx="64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0803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Model Predictions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AABF9-FEB6-4733-8A11-3C938CF0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52" y="2194837"/>
            <a:ext cx="7123737" cy="28494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C327ED9-4D2D-4135-A32C-C5DD252D4641}"/>
              </a:ext>
            </a:extLst>
          </p:cNvPr>
          <p:cNvSpPr/>
          <p:nvPr/>
        </p:nvSpPr>
        <p:spPr>
          <a:xfrm>
            <a:off x="3200397" y="2234502"/>
            <a:ext cx="263769" cy="2575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AFB054-6EA8-4FB0-B7F8-BCF5879C0F92}"/>
              </a:ext>
            </a:extLst>
          </p:cNvPr>
          <p:cNvSpPr/>
          <p:nvPr/>
        </p:nvSpPr>
        <p:spPr>
          <a:xfrm>
            <a:off x="4355121" y="3793671"/>
            <a:ext cx="263769" cy="2575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7CC4E6-837C-42FF-8FFC-E965DBF15665}"/>
              </a:ext>
            </a:extLst>
          </p:cNvPr>
          <p:cNvSpPr/>
          <p:nvPr/>
        </p:nvSpPr>
        <p:spPr>
          <a:xfrm>
            <a:off x="6000749" y="3438449"/>
            <a:ext cx="263769" cy="2575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B735F0-03CF-4ECC-90BE-5DAA7DC21C6C}"/>
              </a:ext>
            </a:extLst>
          </p:cNvPr>
          <p:cNvSpPr/>
          <p:nvPr/>
        </p:nvSpPr>
        <p:spPr>
          <a:xfrm>
            <a:off x="7243395" y="4241479"/>
            <a:ext cx="263769" cy="2575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23B8FA-8316-4E4D-AA4C-F22ECD6477D2}"/>
              </a:ext>
            </a:extLst>
          </p:cNvPr>
          <p:cNvSpPr/>
          <p:nvPr/>
        </p:nvSpPr>
        <p:spPr>
          <a:xfrm>
            <a:off x="5713550" y="2245686"/>
            <a:ext cx="263769" cy="2575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D29760-8029-4EBD-9349-74E100439BCD}"/>
              </a:ext>
            </a:extLst>
          </p:cNvPr>
          <p:cNvSpPr/>
          <p:nvPr/>
        </p:nvSpPr>
        <p:spPr>
          <a:xfrm>
            <a:off x="6974446" y="2245686"/>
            <a:ext cx="263769" cy="2575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21FC7D-5D52-42D8-9EE2-A94EB4067309}"/>
              </a:ext>
            </a:extLst>
          </p:cNvPr>
          <p:cNvSpPr/>
          <p:nvPr/>
        </p:nvSpPr>
        <p:spPr>
          <a:xfrm>
            <a:off x="7815538" y="2248734"/>
            <a:ext cx="263769" cy="25755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1C3CE-9C29-41A8-ACE2-B299BD96C630}"/>
              </a:ext>
            </a:extLst>
          </p:cNvPr>
          <p:cNvSpPr txBox="1"/>
          <p:nvPr/>
        </p:nvSpPr>
        <p:spPr>
          <a:xfrm>
            <a:off x="4355121" y="504092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AB608-E290-4389-BA3D-56F6B0977ED3}"/>
              </a:ext>
            </a:extLst>
          </p:cNvPr>
          <p:cNvSpPr txBox="1"/>
          <p:nvPr/>
        </p:nvSpPr>
        <p:spPr>
          <a:xfrm rot="16200000">
            <a:off x="739312" y="351133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2DF9-76C5-4729-95B7-00C34B0160EB}"/>
              </a:ext>
            </a:extLst>
          </p:cNvPr>
          <p:cNvSpPr txBox="1"/>
          <p:nvPr/>
        </p:nvSpPr>
        <p:spPr>
          <a:xfrm>
            <a:off x="765701" y="473170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263FC-D311-45D2-BF76-5C3641568833}"/>
              </a:ext>
            </a:extLst>
          </p:cNvPr>
          <p:cNvSpPr txBox="1"/>
          <p:nvPr/>
        </p:nvSpPr>
        <p:spPr>
          <a:xfrm>
            <a:off x="729707" y="20934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4AD67-0F6D-4BB3-B87F-B3B15B75CBBE}"/>
              </a:ext>
            </a:extLst>
          </p:cNvPr>
          <p:cNvSpPr txBox="1"/>
          <p:nvPr/>
        </p:nvSpPr>
        <p:spPr>
          <a:xfrm>
            <a:off x="1814058" y="3022410"/>
            <a:ext cx="1217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84825-D183-4F0A-AD03-D67F2A97421D}"/>
              </a:ext>
            </a:extLst>
          </p:cNvPr>
          <p:cNvSpPr txBox="1"/>
          <p:nvPr/>
        </p:nvSpPr>
        <p:spPr>
          <a:xfrm>
            <a:off x="1801203" y="3992024"/>
            <a:ext cx="1217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4C9EB0-F405-471E-A43A-038386B5311E}"/>
              </a:ext>
            </a:extLst>
          </p:cNvPr>
          <p:cNvSpPr txBox="1"/>
          <p:nvPr/>
        </p:nvSpPr>
        <p:spPr>
          <a:xfrm>
            <a:off x="4618890" y="2907567"/>
            <a:ext cx="1627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 classified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237700-A9B3-45F6-8022-AE9C52B85DE2}"/>
              </a:ext>
            </a:extLst>
          </p:cNvPr>
          <p:cNvCxnSpPr>
            <a:cxnSpLocks/>
            <a:stCxn id="44" idx="2"/>
            <a:endCxn id="10" idx="7"/>
          </p:cNvCxnSpPr>
          <p:nvPr/>
        </p:nvCxnSpPr>
        <p:spPr>
          <a:xfrm flipH="1">
            <a:off x="4580262" y="3276899"/>
            <a:ext cx="852611" cy="554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BD4659-A535-4BC9-BB1B-36D68DA110FB}"/>
              </a:ext>
            </a:extLst>
          </p:cNvPr>
          <p:cNvCxnSpPr>
            <a:cxnSpLocks/>
          </p:cNvCxnSpPr>
          <p:nvPr/>
        </p:nvCxnSpPr>
        <p:spPr>
          <a:xfrm flipV="1">
            <a:off x="6246855" y="2405139"/>
            <a:ext cx="836699" cy="502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9043618-B4C3-44B2-9CDA-EB2A7A794D6F}"/>
              </a:ext>
            </a:extLst>
          </p:cNvPr>
          <p:cNvSpPr/>
          <p:nvPr/>
        </p:nvSpPr>
        <p:spPr>
          <a:xfrm flipH="1">
            <a:off x="3059694" y="3470542"/>
            <a:ext cx="421512" cy="14313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0CF1CA9-BB23-4BB6-98B1-3713C6619BCD}"/>
              </a:ext>
            </a:extLst>
          </p:cNvPr>
          <p:cNvSpPr/>
          <p:nvPr/>
        </p:nvSpPr>
        <p:spPr>
          <a:xfrm rot="16200000" flipH="1">
            <a:off x="2289939" y="1761874"/>
            <a:ext cx="354726" cy="18527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Model Predictions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61AE1A-663F-4DAB-8A29-1272E8B5F1B9}"/>
              </a:ext>
            </a:extLst>
          </p:cNvPr>
          <p:cNvGrpSpPr/>
          <p:nvPr/>
        </p:nvGrpSpPr>
        <p:grpSpPr>
          <a:xfrm>
            <a:off x="729707" y="2093472"/>
            <a:ext cx="7649182" cy="3316784"/>
            <a:chOff x="1186908" y="1955248"/>
            <a:chExt cx="7649182" cy="33167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EAABF9-FEB6-4733-8A11-3C938CF0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2353" y="2056613"/>
              <a:ext cx="7123737" cy="2849495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327ED9-4D2D-4135-A32C-C5DD252D4641}"/>
                </a:ext>
              </a:extLst>
            </p:cNvPr>
            <p:cNvSpPr/>
            <p:nvPr/>
          </p:nvSpPr>
          <p:spPr>
            <a:xfrm>
              <a:off x="3657598" y="2096278"/>
              <a:ext cx="263769" cy="25755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AFB054-6EA8-4FB0-B7F8-BCF5879C0F92}"/>
                </a:ext>
              </a:extLst>
            </p:cNvPr>
            <p:cNvSpPr/>
            <p:nvPr/>
          </p:nvSpPr>
          <p:spPr>
            <a:xfrm>
              <a:off x="4812322" y="3655447"/>
              <a:ext cx="263769" cy="25755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7CC4E6-837C-42FF-8FFC-E965DBF15665}"/>
                </a:ext>
              </a:extLst>
            </p:cNvPr>
            <p:cNvSpPr/>
            <p:nvPr/>
          </p:nvSpPr>
          <p:spPr>
            <a:xfrm>
              <a:off x="6457950" y="3300225"/>
              <a:ext cx="263769" cy="25755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B735F0-03CF-4ECC-90BE-5DAA7DC21C6C}"/>
                </a:ext>
              </a:extLst>
            </p:cNvPr>
            <p:cNvSpPr/>
            <p:nvPr/>
          </p:nvSpPr>
          <p:spPr>
            <a:xfrm>
              <a:off x="7700596" y="4103255"/>
              <a:ext cx="263769" cy="25755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23B8FA-8316-4E4D-AA4C-F22ECD6477D2}"/>
                </a:ext>
              </a:extLst>
            </p:cNvPr>
            <p:cNvSpPr/>
            <p:nvPr/>
          </p:nvSpPr>
          <p:spPr>
            <a:xfrm>
              <a:off x="6170751" y="2107462"/>
              <a:ext cx="263769" cy="25755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D29760-8029-4EBD-9349-74E100439BCD}"/>
                </a:ext>
              </a:extLst>
            </p:cNvPr>
            <p:cNvSpPr/>
            <p:nvPr/>
          </p:nvSpPr>
          <p:spPr>
            <a:xfrm>
              <a:off x="7431647" y="2107462"/>
              <a:ext cx="263769" cy="25755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1FC7D-5D52-42D8-9EE2-A94EB4067309}"/>
                </a:ext>
              </a:extLst>
            </p:cNvPr>
            <p:cNvSpPr/>
            <p:nvPr/>
          </p:nvSpPr>
          <p:spPr>
            <a:xfrm>
              <a:off x="8272739" y="2110510"/>
              <a:ext cx="263769" cy="25755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51C3CE-9C29-41A8-ACE2-B299BD96C630}"/>
                </a:ext>
              </a:extLst>
            </p:cNvPr>
            <p:cNvSpPr txBox="1"/>
            <p:nvPr/>
          </p:nvSpPr>
          <p:spPr>
            <a:xfrm>
              <a:off x="4812322" y="49027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CAB608-E290-4389-BA3D-56F6B0977ED3}"/>
                </a:ext>
              </a:extLst>
            </p:cNvPr>
            <p:cNvSpPr txBox="1"/>
            <p:nvPr/>
          </p:nvSpPr>
          <p:spPr>
            <a:xfrm rot="16200000">
              <a:off x="1196513" y="3373109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RPM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BA2DF9-76C5-4729-95B7-00C34B0160EB}"/>
                </a:ext>
              </a:extLst>
            </p:cNvPr>
            <p:cNvSpPr txBox="1"/>
            <p:nvPr/>
          </p:nvSpPr>
          <p:spPr>
            <a:xfrm>
              <a:off x="1222902" y="4593485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0263FC-D311-45D2-BF76-5C3641568833}"/>
                </a:ext>
              </a:extLst>
            </p:cNvPr>
            <p:cNvSpPr txBox="1"/>
            <p:nvPr/>
          </p:nvSpPr>
          <p:spPr>
            <a:xfrm>
              <a:off x="1186908" y="195524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44AD67-0F6D-4BB3-B87F-B3B15B75CBBE}"/>
                </a:ext>
              </a:extLst>
            </p:cNvPr>
            <p:cNvSpPr txBox="1"/>
            <p:nvPr/>
          </p:nvSpPr>
          <p:spPr>
            <a:xfrm>
              <a:off x="2304405" y="2639859"/>
              <a:ext cx="12178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Rotating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6693E6-17C7-4A84-B23D-E57AD6EB4A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999" y="2266915"/>
              <a:ext cx="203896" cy="372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7D863D-F7AB-4A73-8E0E-8AA24FB06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895" y="2266915"/>
              <a:ext cx="1427311" cy="372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F84825-D183-4F0A-AD03-D67F2A97421D}"/>
                </a:ext>
              </a:extLst>
            </p:cNvPr>
            <p:cNvSpPr txBox="1"/>
            <p:nvPr/>
          </p:nvSpPr>
          <p:spPr>
            <a:xfrm>
              <a:off x="5041606" y="2962987"/>
              <a:ext cx="12178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Sliding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9710A8-DA63-4D12-9BAF-AB1D30DE4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3144" y="3332319"/>
              <a:ext cx="1137684" cy="451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5BA445E-4DB6-4B7B-9832-05E3176DBAC2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28" y="3332319"/>
              <a:ext cx="741807" cy="365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4C9EB0-F405-471E-A43A-038386B5311E}"/>
                </a:ext>
              </a:extLst>
            </p:cNvPr>
            <p:cNvSpPr txBox="1"/>
            <p:nvPr/>
          </p:nvSpPr>
          <p:spPr>
            <a:xfrm>
              <a:off x="5560828" y="4296218"/>
              <a:ext cx="162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Mis classified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6237700-A9B3-45F6-8022-AE9C52B85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7951" y="3429000"/>
              <a:ext cx="131883" cy="8672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FBD4659-A535-4BC9-BB1B-36D68DA11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7951" y="2266915"/>
              <a:ext cx="1082804" cy="2029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8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73676-BBDC-4294-90C1-943F7983CF35}"/>
              </a:ext>
            </a:extLst>
          </p:cNvPr>
          <p:cNvGrpSpPr/>
          <p:nvPr/>
        </p:nvGrpSpPr>
        <p:grpSpPr>
          <a:xfrm>
            <a:off x="744109" y="1494148"/>
            <a:ext cx="8195413" cy="5060237"/>
            <a:chOff x="744109" y="1260222"/>
            <a:chExt cx="8195413" cy="50602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4FFEBA-1176-4122-AE37-F2DF66705344}"/>
                </a:ext>
              </a:extLst>
            </p:cNvPr>
            <p:cNvSpPr txBox="1"/>
            <p:nvPr/>
          </p:nvSpPr>
          <p:spPr>
            <a:xfrm rot="16200000">
              <a:off x="18401" y="3245855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55F19-8152-463C-850D-106C4BF440EA}"/>
                </a:ext>
              </a:extLst>
            </p:cNvPr>
            <p:cNvGrpSpPr/>
            <p:nvPr/>
          </p:nvGrpSpPr>
          <p:grpSpPr>
            <a:xfrm>
              <a:off x="2203539" y="5356164"/>
              <a:ext cx="5250249" cy="964295"/>
              <a:chOff x="2791323" y="5551269"/>
              <a:chExt cx="4482609" cy="96429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47537E-FD7E-4379-B1EF-BDF5A8A07C35}"/>
                  </a:ext>
                </a:extLst>
              </p:cNvPr>
              <p:cNvSpPr txBox="1"/>
              <p:nvPr/>
            </p:nvSpPr>
            <p:spPr>
              <a:xfrm>
                <a:off x="2791323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LR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455FE8-BA8A-4593-9ED6-7D6DD74ED1AB}"/>
                  </a:ext>
                </a:extLst>
              </p:cNvPr>
              <p:cNvSpPr txBox="1"/>
              <p:nvPr/>
            </p:nvSpPr>
            <p:spPr>
              <a:xfrm>
                <a:off x="4389184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RF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5AE2AB-61BA-4413-8BBD-BAEA1C37596A}"/>
                  </a:ext>
                </a:extLst>
              </p:cNvPr>
              <p:cNvSpPr txBox="1"/>
              <p:nvPr/>
            </p:nvSpPr>
            <p:spPr>
              <a:xfrm>
                <a:off x="6122208" y="5576204"/>
                <a:ext cx="1151724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SVM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FFE16B-ADD2-4EA6-87C2-CC5DD54F5011}"/>
                </a:ext>
              </a:extLst>
            </p:cNvPr>
            <p:cNvSpPr txBox="1"/>
            <p:nvPr/>
          </p:nvSpPr>
          <p:spPr>
            <a:xfrm>
              <a:off x="7078696" y="2955750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.75 Accuracy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7B3E12-8CD0-44F0-9DD0-DD7212916E23}"/>
                </a:ext>
              </a:extLst>
            </p:cNvPr>
            <p:cNvSpPr txBox="1"/>
            <p:nvPr/>
          </p:nvSpPr>
          <p:spPr>
            <a:xfrm>
              <a:off x="7078697" y="1260222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.85 Accuracy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48719-FA2D-4362-BFED-B86FC757AA66}"/>
                </a:ext>
              </a:extLst>
            </p:cNvPr>
            <p:cNvSpPr txBox="1"/>
            <p:nvPr/>
          </p:nvSpPr>
          <p:spPr>
            <a:xfrm>
              <a:off x="7078643" y="4978089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.65 Accuracy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Future Predictions</a:t>
            </a:r>
            <a:br>
              <a:rPr lang="en-US" dirty="0"/>
            </a:br>
            <a:r>
              <a:rPr lang="en-US" sz="2200" dirty="0"/>
              <a:t>Jump Ahead vs Model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26438-E71E-45D6-9A5B-40405D61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14" y="1733749"/>
            <a:ext cx="5827474" cy="415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F1A01-5AD1-466C-B47E-5B86A672717B}"/>
              </a:ext>
            </a:extLst>
          </p:cNvPr>
          <p:cNvSpPr txBox="1"/>
          <p:nvPr/>
        </p:nvSpPr>
        <p:spPr>
          <a:xfrm>
            <a:off x="2084348" y="1988930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3299C-24CE-4723-9F7E-6B3F5ED01AF4}"/>
              </a:ext>
            </a:extLst>
          </p:cNvPr>
          <p:cNvSpPr txBox="1"/>
          <p:nvPr/>
        </p:nvSpPr>
        <p:spPr>
          <a:xfrm>
            <a:off x="3851886" y="4084036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95781-8604-4462-8F17-16F3B9B6EE66}"/>
              </a:ext>
            </a:extLst>
          </p:cNvPr>
          <p:cNvSpPr txBox="1"/>
          <p:nvPr/>
        </p:nvSpPr>
        <p:spPr>
          <a:xfrm>
            <a:off x="5591373" y="1909033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EB7564-BD90-4799-BF35-B18C63656B34}"/>
              </a:ext>
            </a:extLst>
          </p:cNvPr>
          <p:cNvSpPr txBox="1"/>
          <p:nvPr/>
        </p:nvSpPr>
        <p:spPr>
          <a:xfrm>
            <a:off x="3360996" y="3705458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19A402-1B81-46B6-8D12-9A521F05C266}"/>
              </a:ext>
            </a:extLst>
          </p:cNvPr>
          <p:cNvSpPr txBox="1"/>
          <p:nvPr/>
        </p:nvSpPr>
        <p:spPr>
          <a:xfrm>
            <a:off x="5148096" y="4926672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8EF0D-3C2F-4EA2-BCAB-8F00E296B049}"/>
              </a:ext>
            </a:extLst>
          </p:cNvPr>
          <p:cNvSpPr txBox="1"/>
          <p:nvPr/>
        </p:nvSpPr>
        <p:spPr>
          <a:xfrm>
            <a:off x="6658544" y="3702204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079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Permian Basin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7"/>
          <a:stretch/>
        </p:blipFill>
        <p:spPr>
          <a:xfrm>
            <a:off x="2187036" y="1281061"/>
            <a:ext cx="4960213" cy="50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73676-BBDC-4294-90C1-943F7983CF35}"/>
              </a:ext>
            </a:extLst>
          </p:cNvPr>
          <p:cNvGrpSpPr/>
          <p:nvPr/>
        </p:nvGrpSpPr>
        <p:grpSpPr>
          <a:xfrm>
            <a:off x="744109" y="1494148"/>
            <a:ext cx="8195413" cy="5060237"/>
            <a:chOff x="744109" y="1260222"/>
            <a:chExt cx="8195413" cy="50602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4FFEBA-1176-4122-AE37-F2DF66705344}"/>
                </a:ext>
              </a:extLst>
            </p:cNvPr>
            <p:cNvSpPr txBox="1"/>
            <p:nvPr/>
          </p:nvSpPr>
          <p:spPr>
            <a:xfrm rot="16200000">
              <a:off x="18401" y="3245855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55F19-8152-463C-850D-106C4BF440EA}"/>
                </a:ext>
              </a:extLst>
            </p:cNvPr>
            <p:cNvGrpSpPr/>
            <p:nvPr/>
          </p:nvGrpSpPr>
          <p:grpSpPr>
            <a:xfrm>
              <a:off x="2203539" y="5356164"/>
              <a:ext cx="5250249" cy="964295"/>
              <a:chOff x="2791323" y="5551269"/>
              <a:chExt cx="4482609" cy="96429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47537E-FD7E-4379-B1EF-BDF5A8A07C35}"/>
                  </a:ext>
                </a:extLst>
              </p:cNvPr>
              <p:cNvSpPr txBox="1"/>
              <p:nvPr/>
            </p:nvSpPr>
            <p:spPr>
              <a:xfrm>
                <a:off x="2791323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LR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455FE8-BA8A-4593-9ED6-7D6DD74ED1AB}"/>
                  </a:ext>
                </a:extLst>
              </p:cNvPr>
              <p:cNvSpPr txBox="1"/>
              <p:nvPr/>
            </p:nvSpPr>
            <p:spPr>
              <a:xfrm>
                <a:off x="4389184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RF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5AE2AB-61BA-4413-8BBD-BAEA1C37596A}"/>
                  </a:ext>
                </a:extLst>
              </p:cNvPr>
              <p:cNvSpPr txBox="1"/>
              <p:nvPr/>
            </p:nvSpPr>
            <p:spPr>
              <a:xfrm>
                <a:off x="6122208" y="5576204"/>
                <a:ext cx="1151724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SVM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FFE16B-ADD2-4EA6-87C2-CC5DD54F5011}"/>
                </a:ext>
              </a:extLst>
            </p:cNvPr>
            <p:cNvSpPr txBox="1"/>
            <p:nvPr/>
          </p:nvSpPr>
          <p:spPr>
            <a:xfrm>
              <a:off x="7078696" y="2955750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.75 Accuracy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7B3E12-8CD0-44F0-9DD0-DD7212916E23}"/>
                </a:ext>
              </a:extLst>
            </p:cNvPr>
            <p:cNvSpPr txBox="1"/>
            <p:nvPr/>
          </p:nvSpPr>
          <p:spPr>
            <a:xfrm>
              <a:off x="7078697" y="1260222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.85 Accuracy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48719-FA2D-4362-BFED-B86FC757AA66}"/>
                </a:ext>
              </a:extLst>
            </p:cNvPr>
            <p:cNvSpPr txBox="1"/>
            <p:nvPr/>
          </p:nvSpPr>
          <p:spPr>
            <a:xfrm>
              <a:off x="7078643" y="4978089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.65 Accuracy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Future Predictions</a:t>
            </a:r>
            <a:br>
              <a:rPr lang="en-US" dirty="0"/>
            </a:br>
            <a:r>
              <a:rPr lang="en-US" sz="2200" dirty="0"/>
              <a:t>Jump Ahead vs Model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26438-E71E-45D6-9A5B-40405D61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14" y="1733749"/>
            <a:ext cx="5827474" cy="415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F1A01-5AD1-466C-B47E-5B86A672717B}"/>
              </a:ext>
            </a:extLst>
          </p:cNvPr>
          <p:cNvSpPr txBox="1"/>
          <p:nvPr/>
        </p:nvSpPr>
        <p:spPr>
          <a:xfrm>
            <a:off x="2084348" y="1988930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3299C-24CE-4723-9F7E-6B3F5ED01AF4}"/>
              </a:ext>
            </a:extLst>
          </p:cNvPr>
          <p:cNvSpPr txBox="1"/>
          <p:nvPr/>
        </p:nvSpPr>
        <p:spPr>
          <a:xfrm>
            <a:off x="3851886" y="4084036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95781-8604-4462-8F17-16F3B9B6EE66}"/>
              </a:ext>
            </a:extLst>
          </p:cNvPr>
          <p:cNvSpPr txBox="1"/>
          <p:nvPr/>
        </p:nvSpPr>
        <p:spPr>
          <a:xfrm>
            <a:off x="5591373" y="1909033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 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EB7564-BD90-4799-BF35-B18C63656B34}"/>
              </a:ext>
            </a:extLst>
          </p:cNvPr>
          <p:cNvSpPr txBox="1"/>
          <p:nvPr/>
        </p:nvSpPr>
        <p:spPr>
          <a:xfrm>
            <a:off x="3360996" y="3705458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19A402-1B81-46B6-8D12-9A521F05C266}"/>
              </a:ext>
            </a:extLst>
          </p:cNvPr>
          <p:cNvSpPr txBox="1"/>
          <p:nvPr/>
        </p:nvSpPr>
        <p:spPr>
          <a:xfrm>
            <a:off x="5148096" y="4926672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8EF0D-3C2F-4EA2-BCAB-8F00E296B049}"/>
              </a:ext>
            </a:extLst>
          </p:cNvPr>
          <p:cNvSpPr txBox="1"/>
          <p:nvPr/>
        </p:nvSpPr>
        <p:spPr>
          <a:xfrm>
            <a:off x="6658544" y="3702204"/>
            <a:ext cx="9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8726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>
            <a:normAutofit/>
          </a:bodyPr>
          <a:lstStyle/>
          <a:p>
            <a:r>
              <a:rPr lang="en-US" dirty="0"/>
              <a:t>Best model and why 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Speed to predict</a:t>
            </a:r>
          </a:p>
          <a:p>
            <a:pPr lvl="1"/>
            <a:r>
              <a:rPr lang="en-US" dirty="0"/>
              <a:t>Simplistic</a:t>
            </a:r>
          </a:p>
          <a:p>
            <a:r>
              <a:rPr lang="en-US" dirty="0"/>
              <a:t>Resampled data for use</a:t>
            </a:r>
          </a:p>
          <a:p>
            <a:pPr lvl="1"/>
            <a:r>
              <a:rPr lang="en-US" dirty="0"/>
              <a:t>Faster compute time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reprduciablity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SVM model produces 98% accuracy on test data</a:t>
            </a:r>
          </a:p>
          <a:p>
            <a:r>
              <a:rPr lang="en-US" dirty="0"/>
              <a:t>Jumping ahead predictions are lower at 83%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SVM model produces 98% accuracy on test data</a:t>
            </a:r>
          </a:p>
          <a:p>
            <a:r>
              <a:rPr lang="en-US" dirty="0"/>
              <a:t>Jumping ahead predictions are lower at 83%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FE2747-724E-43CA-A6AB-40946F6D6F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8CD6-0A0B-4D9E-91E9-068D449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drilling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4A60-EF16-4598-83EC-F53422D1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density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Unknowns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DA15-7F58-4F77-B4C9-33B736F0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8CD6-0A0B-4D9E-91E9-068D449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drilling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4A60-EF16-4598-83EC-F53422D1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density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Unknowns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DA15-7F58-4F77-B4C9-33B736F0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Drilling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8C3302-0E53-4292-9878-90144096F85B}"/>
              </a:ext>
            </a:extLst>
          </p:cNvPr>
          <p:cNvGrpSpPr/>
          <p:nvPr/>
        </p:nvGrpSpPr>
        <p:grpSpPr>
          <a:xfrm>
            <a:off x="1887309" y="1520072"/>
            <a:ext cx="6844290" cy="4613141"/>
            <a:chOff x="2368129" y="1573871"/>
            <a:chExt cx="6113575" cy="43896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FF8C94-3DD6-474D-AB4F-C6D7282357DB}"/>
                </a:ext>
              </a:extLst>
            </p:cNvPr>
            <p:cNvGrpSpPr/>
            <p:nvPr/>
          </p:nvGrpSpPr>
          <p:grpSpPr>
            <a:xfrm>
              <a:off x="2368129" y="2104925"/>
              <a:ext cx="4266217" cy="3858551"/>
              <a:chOff x="2368129" y="2104925"/>
              <a:chExt cx="4266217" cy="385855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B9573E-97D2-4F4E-B59D-7DA7C987531A}"/>
                  </a:ext>
                </a:extLst>
              </p:cNvPr>
              <p:cNvSpPr/>
              <p:nvPr/>
            </p:nvSpPr>
            <p:spPr>
              <a:xfrm>
                <a:off x="2368129" y="2104925"/>
                <a:ext cx="4266217" cy="385855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2373556" y="3071205"/>
                <a:ext cx="4260714" cy="9630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2931274" y="3933657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2569562" y="38610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2707819" y="39189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2373632" y="3071205"/>
                <a:ext cx="4260714" cy="963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4294194" y="3952851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3959887" y="39150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5234545" y="3952852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4900238" y="39150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6190163" y="3953046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5855856" y="39152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5681569" y="3930186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5347262" y="38923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4757069" y="3950193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4422762" y="39123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3686969" y="3959693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3352662" y="3921861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316" y="4280594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374" y="4153397"/>
                <a:ext cx="1598141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822" y="4324498"/>
                <a:ext cx="1598141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32" y="4513253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5208" y="4513253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3632" y="4762930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723" y="4762930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8565" y="4762930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123" y="4597559"/>
                <a:ext cx="5277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155" y="4664832"/>
                <a:ext cx="56926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4252" y="4324498"/>
                <a:ext cx="482246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199" y="4860206"/>
                <a:ext cx="341276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5869" y="4891748"/>
                <a:ext cx="364135" cy="821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201" y="4577282"/>
                <a:ext cx="22617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2368129" y="5000438"/>
                <a:ext cx="4260714" cy="963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2637053" y="5161907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2477653" y="5598832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2827779" y="574297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2771579" y="5391228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3217736" y="5159221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3058336" y="559614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3408462" y="5740290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3352262" y="5388542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3898742" y="5111184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3739342" y="5548109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4089468" y="5692253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4033268" y="534050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4589804" y="5081100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4430404" y="551802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4780530" y="5662169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4724330" y="5310421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5308512" y="521823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5149112" y="5655160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5518143" y="574082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5443038" y="544755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6040978" y="513799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5881578" y="5574921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6231704" y="571906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6175504" y="5367317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5D2051-5E9C-4ECB-80A0-F1217C67EFB5}"/>
                  </a:ext>
                </a:extLst>
              </p:cNvPr>
              <p:cNvSpPr/>
              <p:nvPr/>
            </p:nvSpPr>
            <p:spPr>
              <a:xfrm>
                <a:off x="2373556" y="2104925"/>
                <a:ext cx="4260714" cy="963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0760CE1-1E00-45FA-B0E8-6378F4646F8E}"/>
                  </a:ext>
                </a:extLst>
              </p:cNvPr>
              <p:cNvCxnSpPr/>
              <p:nvPr/>
            </p:nvCxnSpPr>
            <p:spPr>
              <a:xfrm>
                <a:off x="2373556" y="2338388"/>
                <a:ext cx="42607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4FE0C7A-BA0F-460E-81DD-8B6444A8C0D5}"/>
                  </a:ext>
                </a:extLst>
              </p:cNvPr>
              <p:cNvCxnSpPr/>
              <p:nvPr/>
            </p:nvCxnSpPr>
            <p:spPr>
              <a:xfrm>
                <a:off x="2373556" y="2588065"/>
                <a:ext cx="42607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A81E14F-30E3-4D7F-9C8F-7B4359EDB19D}"/>
                  </a:ext>
                </a:extLst>
              </p:cNvPr>
              <p:cNvCxnSpPr/>
              <p:nvPr/>
            </p:nvCxnSpPr>
            <p:spPr>
              <a:xfrm>
                <a:off x="2373556" y="2821528"/>
                <a:ext cx="42607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0C52F2-D065-4C52-B374-88AF70AD3835}"/>
                  </a:ext>
                </a:extLst>
              </p:cNvPr>
              <p:cNvCxnSpPr/>
              <p:nvPr/>
            </p:nvCxnSpPr>
            <p:spPr>
              <a:xfrm>
                <a:off x="3171223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AE7F26C-354B-4BD3-9165-0175F8D7F4EA}"/>
                  </a:ext>
                </a:extLst>
              </p:cNvPr>
              <p:cNvCxnSpPr/>
              <p:nvPr/>
            </p:nvCxnSpPr>
            <p:spPr>
              <a:xfrm>
                <a:off x="3917010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930D87C-6D25-419D-884E-C1C922E12D43}"/>
                  </a:ext>
                </a:extLst>
              </p:cNvPr>
              <p:cNvCxnSpPr/>
              <p:nvPr/>
            </p:nvCxnSpPr>
            <p:spPr>
              <a:xfrm>
                <a:off x="4636857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94CE8F9-0C05-4CA9-B7EB-B2C9A093E88E}"/>
                  </a:ext>
                </a:extLst>
              </p:cNvPr>
              <p:cNvCxnSpPr/>
              <p:nvPr/>
            </p:nvCxnSpPr>
            <p:spPr>
              <a:xfrm>
                <a:off x="5385887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B324697-146C-4C81-B7E6-7A4174965A37}"/>
                  </a:ext>
                </a:extLst>
              </p:cNvPr>
              <p:cNvCxnSpPr/>
              <p:nvPr/>
            </p:nvCxnSpPr>
            <p:spPr>
              <a:xfrm>
                <a:off x="6105733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B6A0EA1-D228-4155-AD1D-1C3322F87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8874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9CE8ED-22CF-4877-99C3-381164577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3844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27BD85-D5EB-49EB-AEA5-9C5222A8B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2874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1F8DDFD-DA0F-4D43-8DA7-01ED0137B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266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721CA25-0D52-469C-B656-81DCEA8AC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2568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5EC3C60-F97A-44F7-8D58-E95C95C6E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049" y="2331902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B83C195-D7D3-46D4-ACAC-2DA23FBF6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223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29A91A-4E48-4E43-B7DF-D12FF89C9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9708" y="2581579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A4FDEB-8378-4A17-92A6-4669980F6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6857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93DF997-52EA-4754-987E-78421FBA2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857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0E7FF5-6C09-45FC-8C89-5ACA1244F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8703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CE219C5-13A3-412D-A44D-366479714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44" y="283125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1DFD42-6C94-47DF-BFAE-C0D885C78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3844" y="283125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A08D2B3-34B2-4154-9AEE-A1663CDD3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2874" y="283125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328E75-39E4-48AA-9B03-33C9A6255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6236" y="282152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1646975-31E4-4E5E-8025-451E76228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2568" y="281828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486C17C-A19B-4028-821A-3B70A419D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049" y="2837742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2778874" y="37812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2490286" y="32028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2619666" y="33176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2482745" y="34428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2653589" y="34885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2528464" y="35647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2444567" y="37434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2637053" y="36579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2733155" y="31800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2767930" y="33358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2801573" y="34885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2824432" y="36579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2433213" y="33247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2619742" y="33176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3334816" y="38442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3046228" y="32658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3175608" y="3380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3038687" y="35057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3209531" y="355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3084406" y="36276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3000509" y="38063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3192995" y="3720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3289097" y="32429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3323872" y="33987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3357515" y="355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3380374" y="37209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2989155" y="33877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3175684" y="3380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3805644" y="37193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3517056" y="31409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3646436" y="32557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3509515" y="33808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3680359" y="34266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3555234" y="35027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3471337" y="36814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3663823" y="35960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3759925" y="3118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3794700" y="32738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3828343" y="34266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3851202" y="35960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3459983" y="32628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3646512" y="32557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4005606" y="33744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4134986" y="34892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3998065" y="36144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4168909" y="36601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4043784" y="37363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4152373" y="38295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4248475" y="33516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4283250" y="35074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4316893" y="36601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4339752" y="38295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3948533" y="34963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4135062" y="34892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4751083" y="37280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4462495" y="31497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4591875" y="32644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4454954" y="33896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4625798" y="34353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4500673" y="35115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4416776" y="36902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4609262" y="36048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4705364" y="31268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4740139" y="32826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4773782" y="34353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4796641" y="36048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4405422" y="32716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4591951" y="32644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4945957" y="33744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5075337" y="34892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4938416" y="3614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5109260" y="36601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4984135" y="37363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5092724" y="38295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5188826" y="33516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5223601" y="35074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5257244" y="36601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5280103" y="38295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4888884" y="3496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5075413" y="34892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5693850" y="3719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5405262" y="31409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5534642" y="32557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5397721" y="33808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5568565" y="34266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5443440" y="35027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5359543" y="36814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5552029" y="35960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5648131" y="31181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5682906" y="3273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5716549" y="34266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5739408" y="35960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5348189" y="32628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5534718" y="32557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5901575" y="33746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6030955" y="3489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5894034" y="36146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6064878" y="36603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5939753" y="37365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6048342" y="38297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6144444" y="3351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6179219" y="35076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6212862" y="36603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6235721" y="3829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5844502" y="3496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6031031" y="3489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5539748" y="38069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5727127" y="38069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4615248" y="3826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4802627" y="38269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3545148" y="38364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3732527" y="38364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4202770" y="32976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3868463" y="32598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4060949" y="31743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4248328" y="31743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5116872" y="32774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4782565" y="32395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4975051" y="3154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5162430" y="31541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6167303" y="32787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5832996" y="32408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6025482" y="31554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6212861" y="3155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6441176" y="32581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6106869" y="3220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6299355" y="31348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6486734" y="3134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6439758" y="35220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6105451" y="34842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6297937" y="33987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6485316" y="33987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6469155" y="38440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6134848" y="38062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6327334" y="37207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6514713" y="3720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19A71C0-DE1E-4924-A0F5-4A355189D0C1}"/>
                </a:ext>
              </a:extLst>
            </p:cNvPr>
            <p:cNvCxnSpPr/>
            <p:nvPr/>
          </p:nvCxnSpPr>
          <p:spPr>
            <a:xfrm flipH="1">
              <a:off x="2954133" y="2104925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5F3B0B3-0112-4A65-A88E-DCEF9E7C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374" y="2099543"/>
              <a:ext cx="44507" cy="240024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8993E2-020B-42FC-AA1E-8089F569B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737" y="2107005"/>
              <a:ext cx="37215" cy="217358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2D0A44E-25D5-4AB9-A63D-D995FF2D3A49}"/>
                </a:ext>
              </a:extLst>
            </p:cNvPr>
            <p:cNvCxnSpPr/>
            <p:nvPr/>
          </p:nvCxnSpPr>
          <p:spPr>
            <a:xfrm flipH="1">
              <a:off x="4845016" y="2100778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1B752CE-7674-4A6B-B7B2-F363AAE87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9327" y="2113214"/>
              <a:ext cx="34805" cy="232485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D35A559E-0D7B-438E-B0F5-134B44FAF6AD}"/>
                </a:ext>
              </a:extLst>
            </p:cNvPr>
            <p:cNvSpPr/>
            <p:nvPr/>
          </p:nvSpPr>
          <p:spPr>
            <a:xfrm>
              <a:off x="3429409" y="4438066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73" name="Star: 5 Points 272">
              <a:extLst>
                <a:ext uri="{FF2B5EF4-FFF2-40B4-BE49-F238E27FC236}">
                  <a16:creationId xmlns:a16="http://schemas.microsoft.com/office/drawing/2014/main" id="{CB8A0022-2BB0-4C3D-88C8-D366E7D02494}"/>
                </a:ext>
              </a:extLst>
            </p:cNvPr>
            <p:cNvSpPr/>
            <p:nvPr/>
          </p:nvSpPr>
          <p:spPr>
            <a:xfrm>
              <a:off x="2844510" y="4629641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74" name="Star: 5 Points 273">
              <a:extLst>
                <a:ext uri="{FF2B5EF4-FFF2-40B4-BE49-F238E27FC236}">
                  <a16:creationId xmlns:a16="http://schemas.microsoft.com/office/drawing/2014/main" id="{F909E1C8-220A-4CB7-BCFF-92304B7EA298}"/>
                </a:ext>
              </a:extLst>
            </p:cNvPr>
            <p:cNvSpPr/>
            <p:nvPr/>
          </p:nvSpPr>
          <p:spPr>
            <a:xfrm>
              <a:off x="4729174" y="466483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75" name="Star: 5 Points 274">
              <a:extLst>
                <a:ext uri="{FF2B5EF4-FFF2-40B4-BE49-F238E27FC236}">
                  <a16:creationId xmlns:a16="http://schemas.microsoft.com/office/drawing/2014/main" id="{74FA37FC-8C83-4414-AE65-BBF1C7E11C4B}"/>
                </a:ext>
              </a:extLst>
            </p:cNvPr>
            <p:cNvSpPr/>
            <p:nvPr/>
          </p:nvSpPr>
          <p:spPr>
            <a:xfrm>
              <a:off x="5394839" y="433977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4125EA36-1B43-4D65-86F0-E5BDECCAC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470" y="1573871"/>
              <a:ext cx="335655" cy="539343"/>
            </a:xfrm>
            <a:prstGeom prst="rect">
              <a:avLst/>
            </a:prstGeom>
          </p:spPr>
        </p:pic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EF218EDD-ACF7-4BF7-BEE8-4E75CBBB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2360" y="1577605"/>
              <a:ext cx="335655" cy="539343"/>
            </a:xfrm>
            <a:prstGeom prst="rect">
              <a:avLst/>
            </a:prstGeom>
          </p:spPr>
        </p:pic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C17F1F4A-3B05-4C26-9A67-6B4080F5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3110" y="1587745"/>
              <a:ext cx="335655" cy="539343"/>
            </a:xfrm>
            <a:prstGeom prst="rect">
              <a:avLst/>
            </a:prstGeom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9C530B31-FF39-4FE0-8882-00ADCEF04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570" y="1577324"/>
              <a:ext cx="335655" cy="539343"/>
            </a:xfrm>
            <a:prstGeom prst="rect">
              <a:avLst/>
            </a:prstGeom>
          </p:spPr>
        </p:pic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D1FE975-C292-4605-9FC8-6D86A649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8901" y="1589299"/>
              <a:ext cx="335655" cy="539343"/>
            </a:xfrm>
            <a:prstGeom prst="rect">
              <a:avLst/>
            </a:prstGeom>
          </p:spPr>
        </p:pic>
        <p:sp>
          <p:nvSpPr>
            <p:cNvPr id="282" name="Star: 5 Points 281">
              <a:extLst>
                <a:ext uri="{FF2B5EF4-FFF2-40B4-BE49-F238E27FC236}">
                  <a16:creationId xmlns:a16="http://schemas.microsoft.com/office/drawing/2014/main" id="{54165168-076D-46B8-ADA1-59F8B8C3F4E4}"/>
                </a:ext>
              </a:extLst>
            </p:cNvPr>
            <p:cNvSpPr/>
            <p:nvPr/>
          </p:nvSpPr>
          <p:spPr>
            <a:xfrm>
              <a:off x="4084658" y="418873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8E7F004-4B4C-4C9B-9EC8-26AB0B48D4A4}"/>
                </a:ext>
              </a:extLst>
            </p:cNvPr>
            <p:cNvSpPr txBox="1"/>
            <p:nvPr/>
          </p:nvSpPr>
          <p:spPr>
            <a:xfrm>
              <a:off x="3629488" y="2444679"/>
              <a:ext cx="1346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Well Paths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88E8ECF1-0539-4759-8D2A-C5545DE740E7}"/>
                </a:ext>
              </a:extLst>
            </p:cNvPr>
            <p:cNvSpPr txBox="1"/>
            <p:nvPr/>
          </p:nvSpPr>
          <p:spPr>
            <a:xfrm>
              <a:off x="3713158" y="5069904"/>
              <a:ext cx="1330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8A247E26-2087-42DF-8FF6-36F8EA538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0509" y="2455890"/>
              <a:ext cx="635327" cy="37237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2DAC68B5-BAB8-44EF-8F6B-C45BA23141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0946" y="4361898"/>
              <a:ext cx="6693" cy="70234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A467D74-6B18-48D1-A088-615FCC71B3DA}"/>
                </a:ext>
              </a:extLst>
            </p:cNvPr>
            <p:cNvSpPr txBox="1"/>
            <p:nvPr/>
          </p:nvSpPr>
          <p:spPr>
            <a:xfrm>
              <a:off x="6592237" y="2116948"/>
              <a:ext cx="1889467" cy="376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Limestone</a:t>
              </a:r>
            </a:p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Sandstone</a:t>
              </a:r>
            </a:p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Shale</a:t>
              </a:r>
            </a:p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Basement Rock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77FC19-6B71-47E0-9C04-9348CA9F232E}"/>
                </a:ext>
              </a:extLst>
            </p:cNvPr>
            <p:cNvSpPr/>
            <p:nvPr/>
          </p:nvSpPr>
          <p:spPr>
            <a:xfrm>
              <a:off x="2370316" y="4037311"/>
              <a:ext cx="4264030" cy="95171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6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Drilling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8C3302-0E53-4292-9878-90144096F85B}"/>
              </a:ext>
            </a:extLst>
          </p:cNvPr>
          <p:cNvGrpSpPr/>
          <p:nvPr/>
        </p:nvGrpSpPr>
        <p:grpSpPr>
          <a:xfrm>
            <a:off x="1887309" y="1520072"/>
            <a:ext cx="6844290" cy="4613141"/>
            <a:chOff x="2368129" y="1573871"/>
            <a:chExt cx="6113575" cy="43896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FF8C94-3DD6-474D-AB4F-C6D7282357DB}"/>
                </a:ext>
              </a:extLst>
            </p:cNvPr>
            <p:cNvGrpSpPr/>
            <p:nvPr/>
          </p:nvGrpSpPr>
          <p:grpSpPr>
            <a:xfrm>
              <a:off x="2368129" y="2104925"/>
              <a:ext cx="4266217" cy="3858551"/>
              <a:chOff x="2368129" y="2104925"/>
              <a:chExt cx="4266217" cy="385855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B9573E-97D2-4F4E-B59D-7DA7C987531A}"/>
                  </a:ext>
                </a:extLst>
              </p:cNvPr>
              <p:cNvSpPr/>
              <p:nvPr/>
            </p:nvSpPr>
            <p:spPr>
              <a:xfrm>
                <a:off x="2368129" y="2104925"/>
                <a:ext cx="4266217" cy="385855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2373556" y="3071205"/>
                <a:ext cx="4260714" cy="9630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2931274" y="3933657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2569562" y="38610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2707819" y="39189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2373632" y="3071205"/>
                <a:ext cx="4260714" cy="963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4294194" y="3952851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3959887" y="39150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5234545" y="3952852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4900238" y="39150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6190163" y="3953046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5855856" y="39152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5681569" y="3930186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5347262" y="38923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4757069" y="3950193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4422762" y="39123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3686969" y="3959693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3352662" y="3921861"/>
                <a:ext cx="45719" cy="45719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316" y="4280594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374" y="4153397"/>
                <a:ext cx="1598141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822" y="4324498"/>
                <a:ext cx="1598141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32" y="4513253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5208" y="4513253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3632" y="4762930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723" y="4762930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8565" y="4762930"/>
                <a:ext cx="105577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123" y="4597559"/>
                <a:ext cx="5277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155" y="4664832"/>
                <a:ext cx="56926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4252" y="4324498"/>
                <a:ext cx="482246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199" y="4860206"/>
                <a:ext cx="341276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5869" y="4891748"/>
                <a:ext cx="364135" cy="821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201" y="4577282"/>
                <a:ext cx="22617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2368129" y="5000438"/>
                <a:ext cx="4260714" cy="963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2637053" y="5161907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2477653" y="5598832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2827779" y="574297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2771579" y="5391228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3217736" y="5159221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3058336" y="559614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3408462" y="5740290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3352262" y="5388542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3898742" y="5111184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3739342" y="5548109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4089468" y="5692253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4033268" y="534050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4589804" y="5081100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4430404" y="551802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4780530" y="5662169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4724330" y="5310421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5308512" y="521823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5149112" y="5655160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5518143" y="574082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5443038" y="544755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6040978" y="5137996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5881578" y="5574921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6231704" y="5719065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6175504" y="5367317"/>
                <a:ext cx="177736" cy="1647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5D2051-5E9C-4ECB-80A0-F1217C67EFB5}"/>
                  </a:ext>
                </a:extLst>
              </p:cNvPr>
              <p:cNvSpPr/>
              <p:nvPr/>
            </p:nvSpPr>
            <p:spPr>
              <a:xfrm>
                <a:off x="2373556" y="2104925"/>
                <a:ext cx="4260714" cy="9630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0760CE1-1E00-45FA-B0E8-6378F4646F8E}"/>
                  </a:ext>
                </a:extLst>
              </p:cNvPr>
              <p:cNvCxnSpPr/>
              <p:nvPr/>
            </p:nvCxnSpPr>
            <p:spPr>
              <a:xfrm>
                <a:off x="2373556" y="2338388"/>
                <a:ext cx="42607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4FE0C7A-BA0F-460E-81DD-8B6444A8C0D5}"/>
                  </a:ext>
                </a:extLst>
              </p:cNvPr>
              <p:cNvCxnSpPr/>
              <p:nvPr/>
            </p:nvCxnSpPr>
            <p:spPr>
              <a:xfrm>
                <a:off x="2373556" y="2588065"/>
                <a:ext cx="42607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A81E14F-30E3-4D7F-9C8F-7B4359EDB19D}"/>
                  </a:ext>
                </a:extLst>
              </p:cNvPr>
              <p:cNvCxnSpPr/>
              <p:nvPr/>
            </p:nvCxnSpPr>
            <p:spPr>
              <a:xfrm>
                <a:off x="2373556" y="2821528"/>
                <a:ext cx="42607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0C52F2-D065-4C52-B374-88AF70AD3835}"/>
                  </a:ext>
                </a:extLst>
              </p:cNvPr>
              <p:cNvCxnSpPr/>
              <p:nvPr/>
            </p:nvCxnSpPr>
            <p:spPr>
              <a:xfrm>
                <a:off x="3171223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AE7F26C-354B-4BD3-9165-0175F8D7F4EA}"/>
                  </a:ext>
                </a:extLst>
              </p:cNvPr>
              <p:cNvCxnSpPr/>
              <p:nvPr/>
            </p:nvCxnSpPr>
            <p:spPr>
              <a:xfrm>
                <a:off x="3917010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930D87C-6D25-419D-884E-C1C922E12D43}"/>
                  </a:ext>
                </a:extLst>
              </p:cNvPr>
              <p:cNvCxnSpPr/>
              <p:nvPr/>
            </p:nvCxnSpPr>
            <p:spPr>
              <a:xfrm>
                <a:off x="4636857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94CE8F9-0C05-4CA9-B7EB-B2C9A093E88E}"/>
                  </a:ext>
                </a:extLst>
              </p:cNvPr>
              <p:cNvCxnSpPr/>
              <p:nvPr/>
            </p:nvCxnSpPr>
            <p:spPr>
              <a:xfrm>
                <a:off x="5385887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B324697-146C-4C81-B7E6-7A4174965A37}"/>
                  </a:ext>
                </a:extLst>
              </p:cNvPr>
              <p:cNvCxnSpPr/>
              <p:nvPr/>
            </p:nvCxnSpPr>
            <p:spPr>
              <a:xfrm>
                <a:off x="6105733" y="2104925"/>
                <a:ext cx="0" cy="2334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B6A0EA1-D228-4155-AD1D-1C3322F87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8874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9CE8ED-22CF-4877-99C3-381164577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3844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27BD85-D5EB-49EB-AEA5-9C5222A8B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2874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1F8DDFD-DA0F-4D43-8DA7-01ED0137B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266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721CA25-0D52-469C-B656-81DCEA8AC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2568" y="233838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5EC3C60-F97A-44F7-8D58-E95C95C6E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049" y="2331902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B83C195-D7D3-46D4-ACAC-2DA23FBF6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223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29A91A-4E48-4E43-B7DF-D12FF89C9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9708" y="2581579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A4FDEB-8378-4A17-92A6-4669980F6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6857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93DF997-52EA-4754-987E-78421FBA2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857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0E7FF5-6C09-45FC-8C89-5ACA1244F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8703" y="2588065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CE219C5-13A3-412D-A44D-366479714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844" y="283125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1DFD42-6C94-47DF-BFAE-C0D885C78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3844" y="283125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A08D2B3-34B2-4154-9AEE-A1663CDD3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2874" y="283125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328E75-39E4-48AA-9B03-33C9A6255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6236" y="2821528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1646975-31E4-4E5E-8025-451E76228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2568" y="2818286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486C17C-A19B-4028-821A-3B70A419D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049" y="2837742"/>
                <a:ext cx="0" cy="249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2778874" y="37812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2490286" y="32028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2619666" y="33176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2482745" y="34428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2653589" y="34885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2528464" y="35647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2444567" y="37434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2637053" y="36579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2733155" y="31800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2767930" y="33358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2801573" y="34885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2824432" y="36579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2433213" y="33247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2619742" y="33176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3334816" y="38442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3046228" y="32658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3175608" y="3380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3038687" y="35057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3209531" y="355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3084406" y="36276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3000509" y="38063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3192995" y="3720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3289097" y="32429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3323872" y="33987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3357515" y="355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3380374" y="37209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2989155" y="33877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3175684" y="3380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3805644" y="37193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3517056" y="31409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3646436" y="32557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3509515" y="33808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3680359" y="34266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3555234" y="35027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3471337" y="36814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3663823" y="35960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3759925" y="3118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3794700" y="32738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3828343" y="34266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3851202" y="35960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3459983" y="32628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3646512" y="32557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4005606" y="33744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4134986" y="34892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3998065" y="36144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4168909" y="36601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4043784" y="37363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4152373" y="38295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4248475" y="33516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4283250" y="35074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4316893" y="36601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4339752" y="38295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3948533" y="34963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4135062" y="34892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4751083" y="37280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4462495" y="31497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4591875" y="32644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4454954" y="33896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4625798" y="34353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4500673" y="35115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4416776" y="36902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4609262" y="36048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4705364" y="31268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4740139" y="32826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4773782" y="34353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4796641" y="36048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4405422" y="32716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4591951" y="32644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4945957" y="33744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5075337" y="34892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4938416" y="3614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5109260" y="36601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4984135" y="37363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5092724" y="38295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5188826" y="33516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5223601" y="35074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5257244" y="36601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5280103" y="38295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4888884" y="3496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5075413" y="34892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5693850" y="3719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5405262" y="31409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5534642" y="32557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5397721" y="33808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5568565" y="34266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5443440" y="35027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5359543" y="36814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5552029" y="35960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5648131" y="31181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5682906" y="3273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5716549" y="34266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5739408" y="35960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5348189" y="32628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5534718" y="32557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5901575" y="33746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6030955" y="3489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5894034" y="36146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6064878" y="36603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5939753" y="37365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6048342" y="38297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6144444" y="3351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6179219" y="35076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6212862" y="36603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6235721" y="3829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5844502" y="3496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6031031" y="3489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5539748" y="38069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5727127" y="38069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4615248" y="3826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4802627" y="38269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3545148" y="38364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3732527" y="38364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4202770" y="32976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3868463" y="32598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4060949" y="31743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4248328" y="31743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5116872" y="32774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4782565" y="32395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4975051" y="3154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5162430" y="31541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6167303" y="32787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5832996" y="32408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6025482" y="31554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6212861" y="31554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6441176" y="32581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6106869" y="3220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6299355" y="31348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6486734" y="3134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6439758" y="35220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6105451" y="34842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6297937" y="33987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6485316" y="33987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6469155" y="38440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6134848" y="38062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6327334" y="37207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6514713" y="3720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19A71C0-DE1E-4924-A0F5-4A355189D0C1}"/>
                </a:ext>
              </a:extLst>
            </p:cNvPr>
            <p:cNvCxnSpPr/>
            <p:nvPr/>
          </p:nvCxnSpPr>
          <p:spPr>
            <a:xfrm flipH="1">
              <a:off x="2954133" y="2104925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5F3B0B3-0112-4A65-A88E-DCEF9E7C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374" y="2099543"/>
              <a:ext cx="44507" cy="240024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8993E2-020B-42FC-AA1E-8089F569B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737" y="2107005"/>
              <a:ext cx="37215" cy="217358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2D0A44E-25D5-4AB9-A63D-D995FF2D3A49}"/>
                </a:ext>
              </a:extLst>
            </p:cNvPr>
            <p:cNvCxnSpPr/>
            <p:nvPr/>
          </p:nvCxnSpPr>
          <p:spPr>
            <a:xfrm flipH="1">
              <a:off x="4845016" y="2100778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1B752CE-7674-4A6B-B7B2-F363AAE87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9327" y="2113214"/>
              <a:ext cx="34805" cy="232485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D35A559E-0D7B-438E-B0F5-134B44FAF6AD}"/>
                </a:ext>
              </a:extLst>
            </p:cNvPr>
            <p:cNvSpPr/>
            <p:nvPr/>
          </p:nvSpPr>
          <p:spPr>
            <a:xfrm>
              <a:off x="3429409" y="4438066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73" name="Star: 5 Points 272">
              <a:extLst>
                <a:ext uri="{FF2B5EF4-FFF2-40B4-BE49-F238E27FC236}">
                  <a16:creationId xmlns:a16="http://schemas.microsoft.com/office/drawing/2014/main" id="{CB8A0022-2BB0-4C3D-88C8-D366E7D02494}"/>
                </a:ext>
              </a:extLst>
            </p:cNvPr>
            <p:cNvSpPr/>
            <p:nvPr/>
          </p:nvSpPr>
          <p:spPr>
            <a:xfrm>
              <a:off x="2844510" y="4629641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74" name="Star: 5 Points 273">
              <a:extLst>
                <a:ext uri="{FF2B5EF4-FFF2-40B4-BE49-F238E27FC236}">
                  <a16:creationId xmlns:a16="http://schemas.microsoft.com/office/drawing/2014/main" id="{F909E1C8-220A-4CB7-BCFF-92304B7EA298}"/>
                </a:ext>
              </a:extLst>
            </p:cNvPr>
            <p:cNvSpPr/>
            <p:nvPr/>
          </p:nvSpPr>
          <p:spPr>
            <a:xfrm>
              <a:off x="4729174" y="466483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75" name="Star: 5 Points 274">
              <a:extLst>
                <a:ext uri="{FF2B5EF4-FFF2-40B4-BE49-F238E27FC236}">
                  <a16:creationId xmlns:a16="http://schemas.microsoft.com/office/drawing/2014/main" id="{74FA37FC-8C83-4414-AE65-BBF1C7E11C4B}"/>
                </a:ext>
              </a:extLst>
            </p:cNvPr>
            <p:cNvSpPr/>
            <p:nvPr/>
          </p:nvSpPr>
          <p:spPr>
            <a:xfrm>
              <a:off x="5394839" y="433977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4125EA36-1B43-4D65-86F0-E5BDECCAC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470" y="1573871"/>
              <a:ext cx="335655" cy="539343"/>
            </a:xfrm>
            <a:prstGeom prst="rect">
              <a:avLst/>
            </a:prstGeom>
          </p:spPr>
        </p:pic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EF218EDD-ACF7-4BF7-BEE8-4E75CBBB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2360" y="1577605"/>
              <a:ext cx="335655" cy="539343"/>
            </a:xfrm>
            <a:prstGeom prst="rect">
              <a:avLst/>
            </a:prstGeom>
          </p:spPr>
        </p:pic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C17F1F4A-3B05-4C26-9A67-6B4080F5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3110" y="1587745"/>
              <a:ext cx="335655" cy="539343"/>
            </a:xfrm>
            <a:prstGeom prst="rect">
              <a:avLst/>
            </a:prstGeom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9C530B31-FF39-4FE0-8882-00ADCEF04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570" y="1577324"/>
              <a:ext cx="335655" cy="539343"/>
            </a:xfrm>
            <a:prstGeom prst="rect">
              <a:avLst/>
            </a:prstGeom>
          </p:spPr>
        </p:pic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D1FE975-C292-4605-9FC8-6D86A649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8901" y="1589299"/>
              <a:ext cx="335655" cy="539343"/>
            </a:xfrm>
            <a:prstGeom prst="rect">
              <a:avLst/>
            </a:prstGeom>
          </p:spPr>
        </p:pic>
        <p:sp>
          <p:nvSpPr>
            <p:cNvPr id="282" name="Star: 5 Points 281">
              <a:extLst>
                <a:ext uri="{FF2B5EF4-FFF2-40B4-BE49-F238E27FC236}">
                  <a16:creationId xmlns:a16="http://schemas.microsoft.com/office/drawing/2014/main" id="{54165168-076D-46B8-ADA1-59F8B8C3F4E4}"/>
                </a:ext>
              </a:extLst>
            </p:cNvPr>
            <p:cNvSpPr/>
            <p:nvPr/>
          </p:nvSpPr>
          <p:spPr>
            <a:xfrm>
              <a:off x="4084658" y="418873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8E7F004-4B4C-4C9B-9EC8-26AB0B48D4A4}"/>
                </a:ext>
              </a:extLst>
            </p:cNvPr>
            <p:cNvSpPr txBox="1"/>
            <p:nvPr/>
          </p:nvSpPr>
          <p:spPr>
            <a:xfrm>
              <a:off x="3629488" y="2444679"/>
              <a:ext cx="1346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Well Paths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88E8ECF1-0539-4759-8D2A-C5545DE740E7}"/>
                </a:ext>
              </a:extLst>
            </p:cNvPr>
            <p:cNvSpPr txBox="1"/>
            <p:nvPr/>
          </p:nvSpPr>
          <p:spPr>
            <a:xfrm>
              <a:off x="3713158" y="5069904"/>
              <a:ext cx="1330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8A247E26-2087-42DF-8FF6-36F8EA538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0509" y="2455890"/>
              <a:ext cx="635327" cy="37237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2DAC68B5-BAB8-44EF-8F6B-C45BA23141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0946" y="4361898"/>
              <a:ext cx="6693" cy="70234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A467D74-6B18-48D1-A088-615FCC71B3DA}"/>
                </a:ext>
              </a:extLst>
            </p:cNvPr>
            <p:cNvSpPr txBox="1"/>
            <p:nvPr/>
          </p:nvSpPr>
          <p:spPr>
            <a:xfrm>
              <a:off x="6592237" y="2116948"/>
              <a:ext cx="1889467" cy="376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Limestone</a:t>
              </a:r>
            </a:p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Sandstone</a:t>
              </a:r>
            </a:p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Shale</a:t>
              </a:r>
            </a:p>
            <a:p>
              <a:pPr>
                <a:lnSpc>
                  <a:spcPct val="200000"/>
                </a:lnSpc>
                <a:spcAft>
                  <a:spcPts val="4000"/>
                </a:spcAft>
              </a:pPr>
              <a:r>
                <a:rPr lang="en-US" dirty="0"/>
                <a:t>Basement Rock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77FC19-6B71-47E0-9C04-9348CA9F232E}"/>
                </a:ext>
              </a:extLst>
            </p:cNvPr>
            <p:cNvSpPr/>
            <p:nvPr/>
          </p:nvSpPr>
          <p:spPr>
            <a:xfrm>
              <a:off x="2370316" y="4037311"/>
              <a:ext cx="4264030" cy="95171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1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FF8C94-3DD6-474D-AB4F-C6D7282357DB}"/>
              </a:ext>
            </a:extLst>
          </p:cNvPr>
          <p:cNvGrpSpPr/>
          <p:nvPr/>
        </p:nvGrpSpPr>
        <p:grpSpPr>
          <a:xfrm>
            <a:off x="1887309" y="2078169"/>
            <a:ext cx="4776130" cy="4055044"/>
            <a:chOff x="2368129" y="2104925"/>
            <a:chExt cx="4266217" cy="38585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B9573E-97D2-4F4E-B59D-7DA7C987531A}"/>
                </a:ext>
              </a:extLst>
            </p:cNvPr>
            <p:cNvSpPr/>
            <p:nvPr/>
          </p:nvSpPr>
          <p:spPr>
            <a:xfrm>
              <a:off x="2368129" y="2104925"/>
              <a:ext cx="4266217" cy="38585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BF2231-F586-4530-A27B-0222F3EBB955}"/>
                </a:ext>
              </a:extLst>
            </p:cNvPr>
            <p:cNvSpPr/>
            <p:nvPr/>
          </p:nvSpPr>
          <p:spPr>
            <a:xfrm>
              <a:off x="2373556" y="3071205"/>
              <a:ext cx="4260714" cy="963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D6E327B2-E373-410C-854E-BE3F5F720E2C}"/>
                </a:ext>
              </a:extLst>
            </p:cNvPr>
            <p:cNvSpPr/>
            <p:nvPr/>
          </p:nvSpPr>
          <p:spPr>
            <a:xfrm>
              <a:off x="2931274" y="393365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46BB111E-CE36-4E8E-A289-EE178322B086}"/>
                </a:ext>
              </a:extLst>
            </p:cNvPr>
            <p:cNvSpPr/>
            <p:nvPr/>
          </p:nvSpPr>
          <p:spPr>
            <a:xfrm>
              <a:off x="2569562" y="38610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0C00E49A-2362-4CAF-8811-4C8953EFCF06}"/>
                </a:ext>
              </a:extLst>
            </p:cNvPr>
            <p:cNvSpPr/>
            <p:nvPr/>
          </p:nvSpPr>
          <p:spPr>
            <a:xfrm>
              <a:off x="2707819" y="39189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373F4E-1C44-4857-81B8-9C7786EC355D}"/>
                </a:ext>
              </a:extLst>
            </p:cNvPr>
            <p:cNvSpPr/>
            <p:nvPr/>
          </p:nvSpPr>
          <p:spPr>
            <a:xfrm>
              <a:off x="2373632" y="3071205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DC631A06-FE9F-46A6-867B-8A49E8983AA5}"/>
                </a:ext>
              </a:extLst>
            </p:cNvPr>
            <p:cNvSpPr/>
            <p:nvPr/>
          </p:nvSpPr>
          <p:spPr>
            <a:xfrm>
              <a:off x="4294194" y="3952851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36E820C8-EB63-4EEB-AF2A-875827BB36C5}"/>
                </a:ext>
              </a:extLst>
            </p:cNvPr>
            <p:cNvSpPr/>
            <p:nvPr/>
          </p:nvSpPr>
          <p:spPr>
            <a:xfrm>
              <a:off x="3959887" y="391501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77DACE46-E1C8-452A-87B3-9012C11C438C}"/>
                </a:ext>
              </a:extLst>
            </p:cNvPr>
            <p:cNvSpPr/>
            <p:nvPr/>
          </p:nvSpPr>
          <p:spPr>
            <a:xfrm>
              <a:off x="5234545" y="3952852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82EE7D8D-D975-4922-8C8E-3D34FFDFC84E}"/>
                </a:ext>
              </a:extLst>
            </p:cNvPr>
            <p:cNvSpPr/>
            <p:nvPr/>
          </p:nvSpPr>
          <p:spPr>
            <a:xfrm>
              <a:off x="4900238" y="391502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CBF3FA13-2509-4492-B6B9-E2D3F48BAD8F}"/>
                </a:ext>
              </a:extLst>
            </p:cNvPr>
            <p:cNvSpPr/>
            <p:nvPr/>
          </p:nvSpPr>
          <p:spPr>
            <a:xfrm>
              <a:off x="6190163" y="3953046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3F640166-721D-4FEB-9300-61DB1A59CF0C}"/>
                </a:ext>
              </a:extLst>
            </p:cNvPr>
            <p:cNvSpPr/>
            <p:nvPr/>
          </p:nvSpPr>
          <p:spPr>
            <a:xfrm>
              <a:off x="5855856" y="39152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4E8956DE-02DB-420E-A09D-5D59DCD63514}"/>
                </a:ext>
              </a:extLst>
            </p:cNvPr>
            <p:cNvSpPr/>
            <p:nvPr/>
          </p:nvSpPr>
          <p:spPr>
            <a:xfrm>
              <a:off x="5681569" y="3930186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856D4E57-5A82-4CCE-A713-F95CAD5AB3D0}"/>
                </a:ext>
              </a:extLst>
            </p:cNvPr>
            <p:cNvSpPr/>
            <p:nvPr/>
          </p:nvSpPr>
          <p:spPr>
            <a:xfrm>
              <a:off x="5347262" y="38923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AE52B18-8C8E-4543-965B-70F0689AC5E1}"/>
                </a:ext>
              </a:extLst>
            </p:cNvPr>
            <p:cNvSpPr/>
            <p:nvPr/>
          </p:nvSpPr>
          <p:spPr>
            <a:xfrm>
              <a:off x="4757069" y="3950193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9AB5C56D-B711-40F0-9839-1526D5767F83}"/>
                </a:ext>
              </a:extLst>
            </p:cNvPr>
            <p:cNvSpPr/>
            <p:nvPr/>
          </p:nvSpPr>
          <p:spPr>
            <a:xfrm>
              <a:off x="4422762" y="3912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ABC6BDD1-C786-4684-89C4-36FC8C1A93B8}"/>
                </a:ext>
              </a:extLst>
            </p:cNvPr>
            <p:cNvSpPr/>
            <p:nvPr/>
          </p:nvSpPr>
          <p:spPr>
            <a:xfrm>
              <a:off x="3686969" y="3959693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0ABBE687-BAAF-4FF9-B14F-823A8483E3A7}"/>
                </a:ext>
              </a:extLst>
            </p:cNvPr>
            <p:cNvSpPr/>
            <p:nvPr/>
          </p:nvSpPr>
          <p:spPr>
            <a:xfrm>
              <a:off x="3352662" y="3921861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2FECA90-D3B0-40AA-97B0-01B47728FF7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316" y="4280594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05CB1D4-356F-49A3-9059-D1EF16959190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74" y="4153397"/>
              <a:ext cx="159814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5CCFDCE-464E-44DB-99E4-B69B45350E95}"/>
                </a:ext>
              </a:extLst>
            </p:cNvPr>
            <p:cNvCxnSpPr>
              <a:cxnSpLocks/>
            </p:cNvCxnSpPr>
            <p:nvPr/>
          </p:nvCxnSpPr>
          <p:spPr>
            <a:xfrm>
              <a:off x="4986822" y="4324498"/>
              <a:ext cx="159814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797F017-9149-4B2D-AEE4-543A068DD0E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32" y="4513253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3B82692-6367-4ECB-9F67-49E8B1CABD42}"/>
                </a:ext>
              </a:extLst>
            </p:cNvPr>
            <p:cNvCxnSpPr>
              <a:cxnSpLocks/>
            </p:cNvCxnSpPr>
            <p:nvPr/>
          </p:nvCxnSpPr>
          <p:spPr>
            <a:xfrm>
              <a:off x="4395208" y="4513253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EF1A9B0-0B9D-4CC7-9AB7-C75DD9147737}"/>
                </a:ext>
              </a:extLst>
            </p:cNvPr>
            <p:cNvCxnSpPr>
              <a:cxnSpLocks/>
            </p:cNvCxnSpPr>
            <p:nvPr/>
          </p:nvCxnSpPr>
          <p:spPr>
            <a:xfrm>
              <a:off x="2373632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B5CA6EE-CD0E-47B4-8DCF-6177A8CF72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4723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9FEF929-0338-4B7E-A7F4-523DDA8AAC67}"/>
                </a:ext>
              </a:extLst>
            </p:cNvPr>
            <p:cNvCxnSpPr>
              <a:cxnSpLocks/>
            </p:cNvCxnSpPr>
            <p:nvPr/>
          </p:nvCxnSpPr>
          <p:spPr>
            <a:xfrm>
              <a:off x="5568565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62EE31C-70AC-4A93-BE77-E5B7BDDF494F}"/>
                </a:ext>
              </a:extLst>
            </p:cNvPr>
            <p:cNvCxnSpPr>
              <a:cxnSpLocks/>
            </p:cNvCxnSpPr>
            <p:nvPr/>
          </p:nvCxnSpPr>
          <p:spPr>
            <a:xfrm>
              <a:off x="5812123" y="4597559"/>
              <a:ext cx="52772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EC0A5A0-A3EA-4734-956F-7E655041A49E}"/>
                </a:ext>
              </a:extLst>
            </p:cNvPr>
            <p:cNvCxnSpPr>
              <a:cxnSpLocks/>
            </p:cNvCxnSpPr>
            <p:nvPr/>
          </p:nvCxnSpPr>
          <p:spPr>
            <a:xfrm>
              <a:off x="3271155" y="4664832"/>
              <a:ext cx="56926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DD0F6DA-A62E-4829-9613-87FAA8F63D73}"/>
                </a:ext>
              </a:extLst>
            </p:cNvPr>
            <p:cNvCxnSpPr>
              <a:cxnSpLocks/>
            </p:cNvCxnSpPr>
            <p:nvPr/>
          </p:nvCxnSpPr>
          <p:spPr>
            <a:xfrm>
              <a:off x="3994252" y="4324498"/>
              <a:ext cx="48224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5B7833-9198-4C13-B3A5-855264A75364}"/>
                </a:ext>
              </a:extLst>
            </p:cNvPr>
            <p:cNvCxnSpPr>
              <a:cxnSpLocks/>
            </p:cNvCxnSpPr>
            <p:nvPr/>
          </p:nvCxnSpPr>
          <p:spPr>
            <a:xfrm>
              <a:off x="5092199" y="4860206"/>
              <a:ext cx="34127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87D66A-6870-4341-A0B5-16109AC0A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5869" y="4891748"/>
              <a:ext cx="364135" cy="82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248CE04-054E-4522-9740-984144AB60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9201" y="4577282"/>
              <a:ext cx="22617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17E83C-37BF-4C09-BB96-673C40D3E908}"/>
                </a:ext>
              </a:extLst>
            </p:cNvPr>
            <p:cNvSpPr/>
            <p:nvPr/>
          </p:nvSpPr>
          <p:spPr>
            <a:xfrm>
              <a:off x="2368129" y="5000438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7109F4FF-46A2-4CC9-AFCC-5E1419A3B52B}"/>
                </a:ext>
              </a:extLst>
            </p:cNvPr>
            <p:cNvSpPr/>
            <p:nvPr/>
          </p:nvSpPr>
          <p:spPr>
            <a:xfrm rot="2960044">
              <a:off x="2637053" y="5161907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699CCBD0-B3CA-43A4-A215-5C6012C4B316}"/>
                </a:ext>
              </a:extLst>
            </p:cNvPr>
            <p:cNvSpPr/>
            <p:nvPr/>
          </p:nvSpPr>
          <p:spPr>
            <a:xfrm rot="14196295">
              <a:off x="2477653" y="5598832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788F9C9E-89CF-4376-9571-E00D1CF12418}"/>
                </a:ext>
              </a:extLst>
            </p:cNvPr>
            <p:cNvSpPr/>
            <p:nvPr/>
          </p:nvSpPr>
          <p:spPr>
            <a:xfrm rot="7788710">
              <a:off x="2827779" y="574297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2D70E884-E74C-4959-8978-CAE42983FDC6}"/>
                </a:ext>
              </a:extLst>
            </p:cNvPr>
            <p:cNvSpPr/>
            <p:nvPr/>
          </p:nvSpPr>
          <p:spPr>
            <a:xfrm rot="16200000">
              <a:off x="2771579" y="5391228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39850C2F-5B9A-401E-8379-3231DA610EE2}"/>
                </a:ext>
              </a:extLst>
            </p:cNvPr>
            <p:cNvSpPr/>
            <p:nvPr/>
          </p:nvSpPr>
          <p:spPr>
            <a:xfrm rot="7275567">
              <a:off x="3217736" y="51592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4439BE3E-348D-4F6B-9DDE-2CC0815E99D3}"/>
                </a:ext>
              </a:extLst>
            </p:cNvPr>
            <p:cNvSpPr/>
            <p:nvPr/>
          </p:nvSpPr>
          <p:spPr>
            <a:xfrm rot="18511818">
              <a:off x="3058336" y="559614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21093FB1-254F-42EB-B664-545077ED7DDE}"/>
                </a:ext>
              </a:extLst>
            </p:cNvPr>
            <p:cNvSpPr/>
            <p:nvPr/>
          </p:nvSpPr>
          <p:spPr>
            <a:xfrm rot="12104233">
              <a:off x="3408462" y="574029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947D2875-8819-4ACE-9674-4990971FDEE2}"/>
                </a:ext>
              </a:extLst>
            </p:cNvPr>
            <p:cNvSpPr/>
            <p:nvPr/>
          </p:nvSpPr>
          <p:spPr>
            <a:xfrm rot="20515523">
              <a:off x="3352262" y="5388542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0EB955C8-6985-45CC-A37A-8CBDF843CCE7}"/>
                </a:ext>
              </a:extLst>
            </p:cNvPr>
            <p:cNvSpPr/>
            <p:nvPr/>
          </p:nvSpPr>
          <p:spPr>
            <a:xfrm rot="6925680">
              <a:off x="3898742" y="5111184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AEA936F7-8197-4A2A-B6D7-6302CBE8BD13}"/>
                </a:ext>
              </a:extLst>
            </p:cNvPr>
            <p:cNvSpPr/>
            <p:nvPr/>
          </p:nvSpPr>
          <p:spPr>
            <a:xfrm rot="18161931">
              <a:off x="3739342" y="5548109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6F06A6D4-08EC-42F1-B376-2B787FDA2458}"/>
                </a:ext>
              </a:extLst>
            </p:cNvPr>
            <p:cNvSpPr/>
            <p:nvPr/>
          </p:nvSpPr>
          <p:spPr>
            <a:xfrm rot="11754346">
              <a:off x="4089468" y="5692253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669E36E6-82A5-49C8-AD41-FF2CFBD30119}"/>
                </a:ext>
              </a:extLst>
            </p:cNvPr>
            <p:cNvSpPr/>
            <p:nvPr/>
          </p:nvSpPr>
          <p:spPr>
            <a:xfrm rot="20165636">
              <a:off x="4033268" y="534050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E70D926-E38E-4B36-8877-B71F8090B93F}"/>
                </a:ext>
              </a:extLst>
            </p:cNvPr>
            <p:cNvSpPr/>
            <p:nvPr/>
          </p:nvSpPr>
          <p:spPr>
            <a:xfrm rot="2632759">
              <a:off x="4589804" y="508110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7AC00089-AA61-4323-B874-A4897F267D1F}"/>
                </a:ext>
              </a:extLst>
            </p:cNvPr>
            <p:cNvSpPr/>
            <p:nvPr/>
          </p:nvSpPr>
          <p:spPr>
            <a:xfrm rot="13869010">
              <a:off x="4430404" y="551802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DBFE859F-7139-4F41-AA6F-8B18008E266A}"/>
                </a:ext>
              </a:extLst>
            </p:cNvPr>
            <p:cNvSpPr/>
            <p:nvPr/>
          </p:nvSpPr>
          <p:spPr>
            <a:xfrm rot="7461425">
              <a:off x="4780530" y="5662169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67DA81DE-A07E-4870-B601-3D2AA46293DF}"/>
                </a:ext>
              </a:extLst>
            </p:cNvPr>
            <p:cNvSpPr/>
            <p:nvPr/>
          </p:nvSpPr>
          <p:spPr>
            <a:xfrm rot="15872715">
              <a:off x="4724330" y="53104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7D768BEB-707E-4716-A4C7-3EF94D116528}"/>
                </a:ext>
              </a:extLst>
            </p:cNvPr>
            <p:cNvSpPr/>
            <p:nvPr/>
          </p:nvSpPr>
          <p:spPr>
            <a:xfrm rot="4716950">
              <a:off x="5308512" y="521823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9819F12E-A918-4110-BF1F-BA463650717A}"/>
                </a:ext>
              </a:extLst>
            </p:cNvPr>
            <p:cNvSpPr/>
            <p:nvPr/>
          </p:nvSpPr>
          <p:spPr>
            <a:xfrm rot="15953201">
              <a:off x="5149112" y="565516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D07DC672-6F63-4561-A08B-51F768AD1F22}"/>
                </a:ext>
              </a:extLst>
            </p:cNvPr>
            <p:cNvSpPr/>
            <p:nvPr/>
          </p:nvSpPr>
          <p:spPr>
            <a:xfrm rot="9917214">
              <a:off x="5518143" y="574082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97CAA2C0-23CD-4FB1-B456-AB0A26638FD4}"/>
                </a:ext>
              </a:extLst>
            </p:cNvPr>
            <p:cNvSpPr/>
            <p:nvPr/>
          </p:nvSpPr>
          <p:spPr>
            <a:xfrm rot="17956906">
              <a:off x="5443038" y="544755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48E0F240-491D-430C-AC52-51A087861F05}"/>
                </a:ext>
              </a:extLst>
            </p:cNvPr>
            <p:cNvSpPr/>
            <p:nvPr/>
          </p:nvSpPr>
          <p:spPr>
            <a:xfrm rot="7676811">
              <a:off x="6040978" y="513799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CD962DB7-A2A8-4C2D-8946-55271DE07118}"/>
                </a:ext>
              </a:extLst>
            </p:cNvPr>
            <p:cNvSpPr/>
            <p:nvPr/>
          </p:nvSpPr>
          <p:spPr>
            <a:xfrm rot="18913062">
              <a:off x="5881578" y="55749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70D51815-9199-4821-A59F-20449FED96C8}"/>
                </a:ext>
              </a:extLst>
            </p:cNvPr>
            <p:cNvSpPr/>
            <p:nvPr/>
          </p:nvSpPr>
          <p:spPr>
            <a:xfrm rot="12505477">
              <a:off x="6231704" y="571906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36446168-F2E0-4ACD-ADAF-4D311E78610E}"/>
                </a:ext>
              </a:extLst>
            </p:cNvPr>
            <p:cNvSpPr/>
            <p:nvPr/>
          </p:nvSpPr>
          <p:spPr>
            <a:xfrm rot="20916767">
              <a:off x="6175504" y="5367317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5D2051-5E9C-4ECB-80A0-F1217C67EFB5}"/>
                </a:ext>
              </a:extLst>
            </p:cNvPr>
            <p:cNvSpPr/>
            <p:nvPr/>
          </p:nvSpPr>
          <p:spPr>
            <a:xfrm>
              <a:off x="2373556" y="2104925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760CE1-1E00-45FA-B0E8-6378F4646F8E}"/>
                </a:ext>
              </a:extLst>
            </p:cNvPr>
            <p:cNvCxnSpPr/>
            <p:nvPr/>
          </p:nvCxnSpPr>
          <p:spPr>
            <a:xfrm>
              <a:off x="2373556" y="2338388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FE0C7A-BA0F-460E-81DD-8B6444A8C0D5}"/>
                </a:ext>
              </a:extLst>
            </p:cNvPr>
            <p:cNvCxnSpPr/>
            <p:nvPr/>
          </p:nvCxnSpPr>
          <p:spPr>
            <a:xfrm>
              <a:off x="2373556" y="2588065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81E14F-30E3-4D7F-9C8F-7B4359EDB19D}"/>
                </a:ext>
              </a:extLst>
            </p:cNvPr>
            <p:cNvCxnSpPr/>
            <p:nvPr/>
          </p:nvCxnSpPr>
          <p:spPr>
            <a:xfrm>
              <a:off x="2373556" y="2821528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C52F2-D065-4C52-B374-88AF70AD3835}"/>
                </a:ext>
              </a:extLst>
            </p:cNvPr>
            <p:cNvCxnSpPr/>
            <p:nvPr/>
          </p:nvCxnSpPr>
          <p:spPr>
            <a:xfrm>
              <a:off x="3171223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E7F26C-354B-4BD3-9165-0175F8D7F4EA}"/>
                </a:ext>
              </a:extLst>
            </p:cNvPr>
            <p:cNvCxnSpPr/>
            <p:nvPr/>
          </p:nvCxnSpPr>
          <p:spPr>
            <a:xfrm>
              <a:off x="3917010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30D87C-6D25-419D-884E-C1C922E12D43}"/>
                </a:ext>
              </a:extLst>
            </p:cNvPr>
            <p:cNvCxnSpPr/>
            <p:nvPr/>
          </p:nvCxnSpPr>
          <p:spPr>
            <a:xfrm>
              <a:off x="4636857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4CE8F9-0C05-4CA9-B7EB-B2C9A093E88E}"/>
                </a:ext>
              </a:extLst>
            </p:cNvPr>
            <p:cNvCxnSpPr/>
            <p:nvPr/>
          </p:nvCxnSpPr>
          <p:spPr>
            <a:xfrm>
              <a:off x="5385887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324697-146C-4C81-B7E6-7A4174965A37}"/>
                </a:ext>
              </a:extLst>
            </p:cNvPr>
            <p:cNvCxnSpPr/>
            <p:nvPr/>
          </p:nvCxnSpPr>
          <p:spPr>
            <a:xfrm>
              <a:off x="6105733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6A0EA1-D228-4155-AD1D-1C3322F87D3F}"/>
                </a:ext>
              </a:extLst>
            </p:cNvPr>
            <p:cNvCxnSpPr>
              <a:cxnSpLocks/>
            </p:cNvCxnSpPr>
            <p:nvPr/>
          </p:nvCxnSpPr>
          <p:spPr>
            <a:xfrm>
              <a:off x="277887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9CE8ED-22CF-4877-99C3-381164577027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4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27BD85-D5EB-49EB-AEA5-9C5222A8B8D3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7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F8DDFD-DA0F-4D43-8DA7-01ED0137B4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3266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21CA25-0D52-469C-B656-81DCEA8ACCAA}"/>
                </a:ext>
              </a:extLst>
            </p:cNvPr>
            <p:cNvCxnSpPr>
              <a:cxnSpLocks/>
            </p:cNvCxnSpPr>
            <p:nvPr/>
          </p:nvCxnSpPr>
          <p:spPr>
            <a:xfrm>
              <a:off x="5742568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EC3C60-F97A-44F7-8D58-E95C95C6E29D}"/>
                </a:ext>
              </a:extLst>
            </p:cNvPr>
            <p:cNvCxnSpPr>
              <a:cxnSpLocks/>
            </p:cNvCxnSpPr>
            <p:nvPr/>
          </p:nvCxnSpPr>
          <p:spPr>
            <a:xfrm>
              <a:off x="6404049" y="2331902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83C195-D7D3-46D4-ACAC-2DA23FBF63C8}"/>
                </a:ext>
              </a:extLst>
            </p:cNvPr>
            <p:cNvCxnSpPr>
              <a:cxnSpLocks/>
            </p:cNvCxnSpPr>
            <p:nvPr/>
          </p:nvCxnSpPr>
          <p:spPr>
            <a:xfrm>
              <a:off x="3171223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9A91A-4E48-4E43-B7DF-D12FF89C94AF}"/>
                </a:ext>
              </a:extLst>
            </p:cNvPr>
            <p:cNvCxnSpPr>
              <a:cxnSpLocks/>
            </p:cNvCxnSpPr>
            <p:nvPr/>
          </p:nvCxnSpPr>
          <p:spPr>
            <a:xfrm>
              <a:off x="3939708" y="2581579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A4FDEB-8378-4A17-92A6-4669980F6526}"/>
                </a:ext>
              </a:extLst>
            </p:cNvPr>
            <p:cNvCxnSpPr>
              <a:cxnSpLocks/>
            </p:cNvCxnSpPr>
            <p:nvPr/>
          </p:nvCxnSpPr>
          <p:spPr>
            <a:xfrm>
              <a:off x="4636857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3DF997-52EA-4754-987E-78421FBA25D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57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0E7FF5-6C09-45FC-8C89-5ACA1244F317}"/>
                </a:ext>
              </a:extLst>
            </p:cNvPr>
            <p:cNvCxnSpPr>
              <a:cxnSpLocks/>
            </p:cNvCxnSpPr>
            <p:nvPr/>
          </p:nvCxnSpPr>
          <p:spPr>
            <a:xfrm>
              <a:off x="6118703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E219C5-13A3-412D-A44D-36647971426E}"/>
                </a:ext>
              </a:extLst>
            </p:cNvPr>
            <p:cNvCxnSpPr>
              <a:cxnSpLocks/>
            </p:cNvCxnSpPr>
            <p:nvPr/>
          </p:nvCxnSpPr>
          <p:spPr>
            <a:xfrm>
              <a:off x="279184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DFD42-6C94-47DF-BFAE-C0D885C7819D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4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08D2B3-34B2-4154-9AEE-A1663CDD39DF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7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328E75-39E4-48AA-9B03-33C9A62558BF}"/>
                </a:ext>
              </a:extLst>
            </p:cNvPr>
            <p:cNvCxnSpPr>
              <a:cxnSpLocks/>
            </p:cNvCxnSpPr>
            <p:nvPr/>
          </p:nvCxnSpPr>
          <p:spPr>
            <a:xfrm>
              <a:off x="5016236" y="282152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646975-31E4-4E5E-8025-451E76228B89}"/>
                </a:ext>
              </a:extLst>
            </p:cNvPr>
            <p:cNvCxnSpPr>
              <a:cxnSpLocks/>
            </p:cNvCxnSpPr>
            <p:nvPr/>
          </p:nvCxnSpPr>
          <p:spPr>
            <a:xfrm>
              <a:off x="5742568" y="281828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86C17C-A19B-4028-821A-3B70A419DDB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049" y="2837742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CACC6738-8781-46EA-B8FD-7CF2E4C88F12}"/>
                </a:ext>
              </a:extLst>
            </p:cNvPr>
            <p:cNvSpPr/>
            <p:nvPr/>
          </p:nvSpPr>
          <p:spPr>
            <a:xfrm>
              <a:off x="2778874" y="37812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DDB4CDEA-9BF1-40A9-86BF-EDBC9DB5DF54}"/>
                </a:ext>
              </a:extLst>
            </p:cNvPr>
            <p:cNvSpPr/>
            <p:nvPr/>
          </p:nvSpPr>
          <p:spPr>
            <a:xfrm>
              <a:off x="2490286" y="320289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934B793A-5088-456E-BCBE-D424B8F46173}"/>
                </a:ext>
              </a:extLst>
            </p:cNvPr>
            <p:cNvSpPr/>
            <p:nvPr/>
          </p:nvSpPr>
          <p:spPr>
            <a:xfrm>
              <a:off x="2619666" y="33176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C7C674B1-8A60-41F8-B592-DD9838FE362B}"/>
                </a:ext>
              </a:extLst>
            </p:cNvPr>
            <p:cNvSpPr/>
            <p:nvPr/>
          </p:nvSpPr>
          <p:spPr>
            <a:xfrm>
              <a:off x="2482745" y="34428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C25B76B8-C7FB-4593-9871-B7D90977078A}"/>
                </a:ext>
              </a:extLst>
            </p:cNvPr>
            <p:cNvSpPr/>
            <p:nvPr/>
          </p:nvSpPr>
          <p:spPr>
            <a:xfrm>
              <a:off x="2653589" y="34885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E2EB4646-5901-4F29-A8DE-D7E526518B78}"/>
                </a:ext>
              </a:extLst>
            </p:cNvPr>
            <p:cNvSpPr/>
            <p:nvPr/>
          </p:nvSpPr>
          <p:spPr>
            <a:xfrm>
              <a:off x="2528464" y="35647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A6A3FF3E-CA92-409F-ABB4-B49F54402726}"/>
                </a:ext>
              </a:extLst>
            </p:cNvPr>
            <p:cNvSpPr/>
            <p:nvPr/>
          </p:nvSpPr>
          <p:spPr>
            <a:xfrm>
              <a:off x="2444567" y="37434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6AC1D431-7B76-4DCC-AF4B-BFA5EE861D2F}"/>
                </a:ext>
              </a:extLst>
            </p:cNvPr>
            <p:cNvSpPr/>
            <p:nvPr/>
          </p:nvSpPr>
          <p:spPr>
            <a:xfrm>
              <a:off x="2637053" y="36579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CBF7761-9619-4556-849D-2BCF40D34BEF}"/>
                </a:ext>
              </a:extLst>
            </p:cNvPr>
            <p:cNvSpPr/>
            <p:nvPr/>
          </p:nvSpPr>
          <p:spPr>
            <a:xfrm>
              <a:off x="2733155" y="31800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6EF67800-9A89-4759-ABBE-AF0EA2E02776}"/>
                </a:ext>
              </a:extLst>
            </p:cNvPr>
            <p:cNvSpPr/>
            <p:nvPr/>
          </p:nvSpPr>
          <p:spPr>
            <a:xfrm>
              <a:off x="2767930" y="33358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659CC7-86E0-44B3-A9C9-6211266B6728}"/>
                </a:ext>
              </a:extLst>
            </p:cNvPr>
            <p:cNvSpPr/>
            <p:nvPr/>
          </p:nvSpPr>
          <p:spPr>
            <a:xfrm>
              <a:off x="2801573" y="34885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F49EFDA-F993-40EC-B1DF-3E79DBFF6E18}"/>
                </a:ext>
              </a:extLst>
            </p:cNvPr>
            <p:cNvSpPr/>
            <p:nvPr/>
          </p:nvSpPr>
          <p:spPr>
            <a:xfrm>
              <a:off x="2824432" y="36579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8FA07A2D-8CE9-44C9-9074-B6BA7844E466}"/>
                </a:ext>
              </a:extLst>
            </p:cNvPr>
            <p:cNvSpPr/>
            <p:nvPr/>
          </p:nvSpPr>
          <p:spPr>
            <a:xfrm>
              <a:off x="2433213" y="332479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B28C4FCF-15BB-4AAC-9A62-EB8C6DF92AD1}"/>
                </a:ext>
              </a:extLst>
            </p:cNvPr>
            <p:cNvSpPr/>
            <p:nvPr/>
          </p:nvSpPr>
          <p:spPr>
            <a:xfrm>
              <a:off x="2619742" y="33176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5231A51E-AB63-4AEF-B365-180F76E686AF}"/>
                </a:ext>
              </a:extLst>
            </p:cNvPr>
            <p:cNvSpPr/>
            <p:nvPr/>
          </p:nvSpPr>
          <p:spPr>
            <a:xfrm>
              <a:off x="3334816" y="384421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422A7D97-4238-4CD5-99AD-FD400754120D}"/>
                </a:ext>
              </a:extLst>
            </p:cNvPr>
            <p:cNvSpPr/>
            <p:nvPr/>
          </p:nvSpPr>
          <p:spPr>
            <a:xfrm>
              <a:off x="3046228" y="326585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637832D5-E53D-4297-ACCF-F72DDBE8BBA5}"/>
                </a:ext>
              </a:extLst>
            </p:cNvPr>
            <p:cNvSpPr/>
            <p:nvPr/>
          </p:nvSpPr>
          <p:spPr>
            <a:xfrm>
              <a:off x="3175608" y="33805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D86BE395-9F5B-45B5-8B60-948120B7A279}"/>
                </a:ext>
              </a:extLst>
            </p:cNvPr>
            <p:cNvSpPr/>
            <p:nvPr/>
          </p:nvSpPr>
          <p:spPr>
            <a:xfrm>
              <a:off x="3038687" y="35057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EF6465F3-B115-4268-9C46-67B90F939895}"/>
                </a:ext>
              </a:extLst>
            </p:cNvPr>
            <p:cNvSpPr/>
            <p:nvPr/>
          </p:nvSpPr>
          <p:spPr>
            <a:xfrm>
              <a:off x="3209531" y="35514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75FECB0-4900-435B-A889-A649DE1D22A0}"/>
                </a:ext>
              </a:extLst>
            </p:cNvPr>
            <p:cNvSpPr/>
            <p:nvPr/>
          </p:nvSpPr>
          <p:spPr>
            <a:xfrm>
              <a:off x="3084406" y="36276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30E54BB6-40BD-47AC-98B5-9647F47CC22C}"/>
                </a:ext>
              </a:extLst>
            </p:cNvPr>
            <p:cNvSpPr/>
            <p:nvPr/>
          </p:nvSpPr>
          <p:spPr>
            <a:xfrm>
              <a:off x="3000509" y="380637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94F7F1FC-621F-4ECC-9674-2B34191EDD58}"/>
                </a:ext>
              </a:extLst>
            </p:cNvPr>
            <p:cNvSpPr/>
            <p:nvPr/>
          </p:nvSpPr>
          <p:spPr>
            <a:xfrm>
              <a:off x="3192995" y="37209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6FF086CF-0CEA-4499-904D-25FADBA4AC2E}"/>
                </a:ext>
              </a:extLst>
            </p:cNvPr>
            <p:cNvSpPr/>
            <p:nvPr/>
          </p:nvSpPr>
          <p:spPr>
            <a:xfrm>
              <a:off x="3289097" y="32429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79D9BCA0-E247-40AA-A69D-27A3274596A1}"/>
                </a:ext>
              </a:extLst>
            </p:cNvPr>
            <p:cNvSpPr/>
            <p:nvPr/>
          </p:nvSpPr>
          <p:spPr>
            <a:xfrm>
              <a:off x="3323872" y="33987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0FBE36B0-5C31-4D03-9C95-36A6C799C884}"/>
                </a:ext>
              </a:extLst>
            </p:cNvPr>
            <p:cNvSpPr/>
            <p:nvPr/>
          </p:nvSpPr>
          <p:spPr>
            <a:xfrm>
              <a:off x="3357515" y="35514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C2E5BB7F-D27D-424F-98C1-8A9829ED5A86}"/>
                </a:ext>
              </a:extLst>
            </p:cNvPr>
            <p:cNvSpPr/>
            <p:nvPr/>
          </p:nvSpPr>
          <p:spPr>
            <a:xfrm>
              <a:off x="3380374" y="37209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53846BD4-5D7C-4581-B59A-4234EA82AC8C}"/>
                </a:ext>
              </a:extLst>
            </p:cNvPr>
            <p:cNvSpPr/>
            <p:nvPr/>
          </p:nvSpPr>
          <p:spPr>
            <a:xfrm>
              <a:off x="2989155" y="33877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0F727105-48CC-4A82-A836-EC5175E4CF47}"/>
                </a:ext>
              </a:extLst>
            </p:cNvPr>
            <p:cNvSpPr/>
            <p:nvPr/>
          </p:nvSpPr>
          <p:spPr>
            <a:xfrm>
              <a:off x="3175684" y="33805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A521682D-C58A-4B69-B3E9-C96EDD4AD06A}"/>
                </a:ext>
              </a:extLst>
            </p:cNvPr>
            <p:cNvSpPr/>
            <p:nvPr/>
          </p:nvSpPr>
          <p:spPr>
            <a:xfrm>
              <a:off x="3805644" y="37193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D0E31CD5-3374-4DD0-8655-77B37B21C341}"/>
                </a:ext>
              </a:extLst>
            </p:cNvPr>
            <p:cNvSpPr/>
            <p:nvPr/>
          </p:nvSpPr>
          <p:spPr>
            <a:xfrm>
              <a:off x="3517056" y="31409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30CF6DAC-0232-42ED-92F8-7BEF86DE8497}"/>
                </a:ext>
              </a:extLst>
            </p:cNvPr>
            <p:cNvSpPr/>
            <p:nvPr/>
          </p:nvSpPr>
          <p:spPr>
            <a:xfrm>
              <a:off x="3646436" y="32557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260E705B-29FA-4452-8DD7-1A2FCA4DD384}"/>
                </a:ext>
              </a:extLst>
            </p:cNvPr>
            <p:cNvSpPr/>
            <p:nvPr/>
          </p:nvSpPr>
          <p:spPr>
            <a:xfrm>
              <a:off x="3509515" y="33808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89F40D5-A06D-4903-9570-82DAD5ADA9BC}"/>
                </a:ext>
              </a:extLst>
            </p:cNvPr>
            <p:cNvSpPr/>
            <p:nvPr/>
          </p:nvSpPr>
          <p:spPr>
            <a:xfrm>
              <a:off x="3680359" y="34266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895CF1EF-4E71-4E4A-A29E-F4701F2B3362}"/>
                </a:ext>
              </a:extLst>
            </p:cNvPr>
            <p:cNvSpPr/>
            <p:nvPr/>
          </p:nvSpPr>
          <p:spPr>
            <a:xfrm>
              <a:off x="3555234" y="350278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7ABE36F2-1E87-44ED-8DAD-F40A4CC564F2}"/>
                </a:ext>
              </a:extLst>
            </p:cNvPr>
            <p:cNvSpPr/>
            <p:nvPr/>
          </p:nvSpPr>
          <p:spPr>
            <a:xfrm>
              <a:off x="3471337" y="36814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DF860584-6CEF-4A2C-B90C-CAACEA394851}"/>
                </a:ext>
              </a:extLst>
            </p:cNvPr>
            <p:cNvSpPr/>
            <p:nvPr/>
          </p:nvSpPr>
          <p:spPr>
            <a:xfrm>
              <a:off x="3663823" y="35960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788A8D46-2FEA-4631-BE7B-819A23090CAA}"/>
                </a:ext>
              </a:extLst>
            </p:cNvPr>
            <p:cNvSpPr/>
            <p:nvPr/>
          </p:nvSpPr>
          <p:spPr>
            <a:xfrm>
              <a:off x="3759925" y="31181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4E0AB261-1A3A-4B54-ADD3-AA2FBCA2B02C}"/>
                </a:ext>
              </a:extLst>
            </p:cNvPr>
            <p:cNvSpPr/>
            <p:nvPr/>
          </p:nvSpPr>
          <p:spPr>
            <a:xfrm>
              <a:off x="3794700" y="32738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6A3A1BD-B8DE-4A21-BFC5-CBCA67BD05A9}"/>
                </a:ext>
              </a:extLst>
            </p:cNvPr>
            <p:cNvSpPr/>
            <p:nvPr/>
          </p:nvSpPr>
          <p:spPr>
            <a:xfrm>
              <a:off x="3828343" y="34266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F5C8CDD7-0318-422D-A2B3-6532C6225A46}"/>
                </a:ext>
              </a:extLst>
            </p:cNvPr>
            <p:cNvSpPr/>
            <p:nvPr/>
          </p:nvSpPr>
          <p:spPr>
            <a:xfrm>
              <a:off x="3851202" y="359604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90516FF9-D34C-4087-B6B9-FC5B79D3DAD7}"/>
                </a:ext>
              </a:extLst>
            </p:cNvPr>
            <p:cNvSpPr/>
            <p:nvPr/>
          </p:nvSpPr>
          <p:spPr>
            <a:xfrm>
              <a:off x="3459983" y="32628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168C77D4-8F9B-447B-82D8-B7613932B694}"/>
                </a:ext>
              </a:extLst>
            </p:cNvPr>
            <p:cNvSpPr/>
            <p:nvPr/>
          </p:nvSpPr>
          <p:spPr>
            <a:xfrm>
              <a:off x="3646512" y="32557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D8F63324-78BA-458D-8B0B-080BBD53197D}"/>
                </a:ext>
              </a:extLst>
            </p:cNvPr>
            <p:cNvSpPr/>
            <p:nvPr/>
          </p:nvSpPr>
          <p:spPr>
            <a:xfrm>
              <a:off x="4005606" y="33744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11E27778-E40D-4E1F-B4F8-068A1C840172}"/>
                </a:ext>
              </a:extLst>
            </p:cNvPr>
            <p:cNvSpPr/>
            <p:nvPr/>
          </p:nvSpPr>
          <p:spPr>
            <a:xfrm>
              <a:off x="4134986" y="34892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297488E-6F2A-4122-885C-504E7D96025E}"/>
                </a:ext>
              </a:extLst>
            </p:cNvPr>
            <p:cNvSpPr/>
            <p:nvPr/>
          </p:nvSpPr>
          <p:spPr>
            <a:xfrm>
              <a:off x="3998065" y="36144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D0B8655D-307A-4571-959C-D3E1F4775C86}"/>
                </a:ext>
              </a:extLst>
            </p:cNvPr>
            <p:cNvSpPr/>
            <p:nvPr/>
          </p:nvSpPr>
          <p:spPr>
            <a:xfrm>
              <a:off x="4168909" y="36601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3ECEE84A-C220-4671-917F-13139E77F86D}"/>
                </a:ext>
              </a:extLst>
            </p:cNvPr>
            <p:cNvSpPr/>
            <p:nvPr/>
          </p:nvSpPr>
          <p:spPr>
            <a:xfrm>
              <a:off x="4043784" y="37363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5D10479D-09C8-48C4-907B-A4A80DE52BD4}"/>
                </a:ext>
              </a:extLst>
            </p:cNvPr>
            <p:cNvSpPr/>
            <p:nvPr/>
          </p:nvSpPr>
          <p:spPr>
            <a:xfrm>
              <a:off x="4152373" y="38295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669B1156-FC3D-4FEF-BD49-08DB3841F637}"/>
                </a:ext>
              </a:extLst>
            </p:cNvPr>
            <p:cNvSpPr/>
            <p:nvPr/>
          </p:nvSpPr>
          <p:spPr>
            <a:xfrm>
              <a:off x="4248475" y="33516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6EDDA8F-1E86-4FEA-9A8B-BBCDFD3A5A79}"/>
                </a:ext>
              </a:extLst>
            </p:cNvPr>
            <p:cNvSpPr/>
            <p:nvPr/>
          </p:nvSpPr>
          <p:spPr>
            <a:xfrm>
              <a:off x="4283250" y="350741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E29A10F5-6F36-44CB-AB3E-54E673088D8A}"/>
                </a:ext>
              </a:extLst>
            </p:cNvPr>
            <p:cNvSpPr/>
            <p:nvPr/>
          </p:nvSpPr>
          <p:spPr>
            <a:xfrm>
              <a:off x="4316893" y="36601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CC5601AE-E945-485D-9C07-D7862A033BB3}"/>
                </a:ext>
              </a:extLst>
            </p:cNvPr>
            <p:cNvSpPr/>
            <p:nvPr/>
          </p:nvSpPr>
          <p:spPr>
            <a:xfrm>
              <a:off x="4339752" y="382957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5C8A049F-0BB4-43FD-B783-B62FE361033E}"/>
                </a:ext>
              </a:extLst>
            </p:cNvPr>
            <p:cNvSpPr/>
            <p:nvPr/>
          </p:nvSpPr>
          <p:spPr>
            <a:xfrm>
              <a:off x="3948533" y="34963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3319014E-D398-49AC-AE8B-F8EC3F4929E4}"/>
                </a:ext>
              </a:extLst>
            </p:cNvPr>
            <p:cNvSpPr/>
            <p:nvPr/>
          </p:nvSpPr>
          <p:spPr>
            <a:xfrm>
              <a:off x="4135062" y="34892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CF63E7BE-E7DD-48CD-BAE2-5AB2263213B4}"/>
                </a:ext>
              </a:extLst>
            </p:cNvPr>
            <p:cNvSpPr/>
            <p:nvPr/>
          </p:nvSpPr>
          <p:spPr>
            <a:xfrm>
              <a:off x="4751083" y="37280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510E51A0-B09A-4689-B4DD-810C64ECE268}"/>
                </a:ext>
              </a:extLst>
            </p:cNvPr>
            <p:cNvSpPr/>
            <p:nvPr/>
          </p:nvSpPr>
          <p:spPr>
            <a:xfrm>
              <a:off x="4462495" y="31497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B77C2FD-F335-4CED-B817-EBF4A84E9E7F}"/>
                </a:ext>
              </a:extLst>
            </p:cNvPr>
            <p:cNvSpPr/>
            <p:nvPr/>
          </p:nvSpPr>
          <p:spPr>
            <a:xfrm>
              <a:off x="4591875" y="32644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3D8DE7C1-2E50-4AE2-8CC2-010EFD8C0F48}"/>
                </a:ext>
              </a:extLst>
            </p:cNvPr>
            <p:cNvSpPr/>
            <p:nvPr/>
          </p:nvSpPr>
          <p:spPr>
            <a:xfrm>
              <a:off x="4454954" y="338964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611B63B9-819C-457F-BC80-99163A8FFDA2}"/>
                </a:ext>
              </a:extLst>
            </p:cNvPr>
            <p:cNvSpPr/>
            <p:nvPr/>
          </p:nvSpPr>
          <p:spPr>
            <a:xfrm>
              <a:off x="4625798" y="3435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03B7526-CCBF-491A-B5BE-38C32183D52A}"/>
                </a:ext>
              </a:extLst>
            </p:cNvPr>
            <p:cNvSpPr/>
            <p:nvPr/>
          </p:nvSpPr>
          <p:spPr>
            <a:xfrm>
              <a:off x="4500673" y="351154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BACFB535-7B9B-48FA-AB43-73B6BBAD8E38}"/>
                </a:ext>
              </a:extLst>
            </p:cNvPr>
            <p:cNvSpPr/>
            <p:nvPr/>
          </p:nvSpPr>
          <p:spPr>
            <a:xfrm>
              <a:off x="4416776" y="36902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CF3663D2-D7A8-4F92-B4D2-F51444E51029}"/>
                </a:ext>
              </a:extLst>
            </p:cNvPr>
            <p:cNvSpPr/>
            <p:nvPr/>
          </p:nvSpPr>
          <p:spPr>
            <a:xfrm>
              <a:off x="4609262" y="36048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16BF2C57-3B9B-4E79-8AAD-7438BB305A41}"/>
                </a:ext>
              </a:extLst>
            </p:cNvPr>
            <p:cNvSpPr/>
            <p:nvPr/>
          </p:nvSpPr>
          <p:spPr>
            <a:xfrm>
              <a:off x="4705364" y="31268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86D7FAD0-48A6-44A5-A34E-4AEB87F48E56}"/>
                </a:ext>
              </a:extLst>
            </p:cNvPr>
            <p:cNvSpPr/>
            <p:nvPr/>
          </p:nvSpPr>
          <p:spPr>
            <a:xfrm>
              <a:off x="4740139" y="32826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18E25685-62D6-4B96-824D-2B02BD57720A}"/>
                </a:ext>
              </a:extLst>
            </p:cNvPr>
            <p:cNvSpPr/>
            <p:nvPr/>
          </p:nvSpPr>
          <p:spPr>
            <a:xfrm>
              <a:off x="4773782" y="3435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541F9451-CF5F-4924-A0EE-1D6B6932C070}"/>
                </a:ext>
              </a:extLst>
            </p:cNvPr>
            <p:cNvSpPr/>
            <p:nvPr/>
          </p:nvSpPr>
          <p:spPr>
            <a:xfrm>
              <a:off x="4796641" y="36048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3BC0302A-4112-47A3-A916-052AB1721182}"/>
                </a:ext>
              </a:extLst>
            </p:cNvPr>
            <p:cNvSpPr/>
            <p:nvPr/>
          </p:nvSpPr>
          <p:spPr>
            <a:xfrm>
              <a:off x="4405422" y="32716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ED3B66BF-8033-4775-A002-3AEFDCC304DB}"/>
                </a:ext>
              </a:extLst>
            </p:cNvPr>
            <p:cNvSpPr/>
            <p:nvPr/>
          </p:nvSpPr>
          <p:spPr>
            <a:xfrm>
              <a:off x="4591951" y="32644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BAD64D92-5D88-49CD-82DC-09B7BF64695A}"/>
                </a:ext>
              </a:extLst>
            </p:cNvPr>
            <p:cNvSpPr/>
            <p:nvPr/>
          </p:nvSpPr>
          <p:spPr>
            <a:xfrm>
              <a:off x="4945957" y="33744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E60E1C1B-854C-4078-8326-3B9986221DCF}"/>
                </a:ext>
              </a:extLst>
            </p:cNvPr>
            <p:cNvSpPr/>
            <p:nvPr/>
          </p:nvSpPr>
          <p:spPr>
            <a:xfrm>
              <a:off x="5075337" y="3489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F46FE324-46CC-4C94-B3DA-9DE9A47D7171}"/>
                </a:ext>
              </a:extLst>
            </p:cNvPr>
            <p:cNvSpPr/>
            <p:nvPr/>
          </p:nvSpPr>
          <p:spPr>
            <a:xfrm>
              <a:off x="4938416" y="36144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CB5E818-6DBE-498A-942B-3E1374E4F1C5}"/>
                </a:ext>
              </a:extLst>
            </p:cNvPr>
            <p:cNvSpPr/>
            <p:nvPr/>
          </p:nvSpPr>
          <p:spPr>
            <a:xfrm>
              <a:off x="5109260" y="3660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6275B039-1ADA-4685-A104-CE0E057AA926}"/>
                </a:ext>
              </a:extLst>
            </p:cNvPr>
            <p:cNvSpPr/>
            <p:nvPr/>
          </p:nvSpPr>
          <p:spPr>
            <a:xfrm>
              <a:off x="4984135" y="37363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A4AD096D-0450-4DAF-A193-A9AFBDC4FFA2}"/>
                </a:ext>
              </a:extLst>
            </p:cNvPr>
            <p:cNvSpPr/>
            <p:nvPr/>
          </p:nvSpPr>
          <p:spPr>
            <a:xfrm>
              <a:off x="5092724" y="382957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C9104498-F29C-49DD-9C0C-DADB12775A9B}"/>
                </a:ext>
              </a:extLst>
            </p:cNvPr>
            <p:cNvSpPr/>
            <p:nvPr/>
          </p:nvSpPr>
          <p:spPr>
            <a:xfrm>
              <a:off x="5188826" y="33516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7D892F67-3F55-425B-A12A-DF7E26EDEEF0}"/>
                </a:ext>
              </a:extLst>
            </p:cNvPr>
            <p:cNvSpPr/>
            <p:nvPr/>
          </p:nvSpPr>
          <p:spPr>
            <a:xfrm>
              <a:off x="5223601" y="350741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D57DB10A-AB99-490E-B9FE-9C576FCA9E9D}"/>
                </a:ext>
              </a:extLst>
            </p:cNvPr>
            <p:cNvSpPr/>
            <p:nvPr/>
          </p:nvSpPr>
          <p:spPr>
            <a:xfrm>
              <a:off x="5257244" y="3660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C2111083-4006-44A7-8728-AA4D5A7B24B2}"/>
                </a:ext>
              </a:extLst>
            </p:cNvPr>
            <p:cNvSpPr/>
            <p:nvPr/>
          </p:nvSpPr>
          <p:spPr>
            <a:xfrm>
              <a:off x="5280103" y="38295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8068C2DF-8861-499B-ABF9-B70BBE7B7D08}"/>
                </a:ext>
              </a:extLst>
            </p:cNvPr>
            <p:cNvSpPr/>
            <p:nvPr/>
          </p:nvSpPr>
          <p:spPr>
            <a:xfrm>
              <a:off x="4888884" y="34963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7E96CE51-EAB7-434C-82CF-8DA814E531A4}"/>
                </a:ext>
              </a:extLst>
            </p:cNvPr>
            <p:cNvSpPr/>
            <p:nvPr/>
          </p:nvSpPr>
          <p:spPr>
            <a:xfrm>
              <a:off x="5075413" y="3489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C69BB51D-71B1-4B79-911D-3BC0A61D9D6E}"/>
                </a:ext>
              </a:extLst>
            </p:cNvPr>
            <p:cNvSpPr/>
            <p:nvPr/>
          </p:nvSpPr>
          <p:spPr>
            <a:xfrm>
              <a:off x="5693850" y="37193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254D074E-948F-4171-A3AF-19F80467C9E1}"/>
                </a:ext>
              </a:extLst>
            </p:cNvPr>
            <p:cNvSpPr/>
            <p:nvPr/>
          </p:nvSpPr>
          <p:spPr>
            <a:xfrm>
              <a:off x="5405262" y="314096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B4C68347-5609-4C7C-B5F4-231D12092EA3}"/>
                </a:ext>
              </a:extLst>
            </p:cNvPr>
            <p:cNvSpPr/>
            <p:nvPr/>
          </p:nvSpPr>
          <p:spPr>
            <a:xfrm>
              <a:off x="5534642" y="32557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1792FCBC-9C31-45D7-8068-70E6622A5949}"/>
                </a:ext>
              </a:extLst>
            </p:cNvPr>
            <p:cNvSpPr/>
            <p:nvPr/>
          </p:nvSpPr>
          <p:spPr>
            <a:xfrm>
              <a:off x="5397721" y="33808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010898F8-2528-490C-ACC0-9683D43D1570}"/>
                </a:ext>
              </a:extLst>
            </p:cNvPr>
            <p:cNvSpPr/>
            <p:nvPr/>
          </p:nvSpPr>
          <p:spPr>
            <a:xfrm>
              <a:off x="5568565" y="3426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FDE91270-C8DA-4BC7-B088-9ADAC65F847D}"/>
                </a:ext>
              </a:extLst>
            </p:cNvPr>
            <p:cNvSpPr/>
            <p:nvPr/>
          </p:nvSpPr>
          <p:spPr>
            <a:xfrm>
              <a:off x="5443440" y="35027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51AC57FC-A8D9-4C66-8A37-38ADCAFE3A1C}"/>
                </a:ext>
              </a:extLst>
            </p:cNvPr>
            <p:cNvSpPr/>
            <p:nvPr/>
          </p:nvSpPr>
          <p:spPr>
            <a:xfrm>
              <a:off x="5359543" y="368149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B93417A9-CA8F-4D29-BDE0-19E2FDE34EA3}"/>
                </a:ext>
              </a:extLst>
            </p:cNvPr>
            <p:cNvSpPr/>
            <p:nvPr/>
          </p:nvSpPr>
          <p:spPr>
            <a:xfrm>
              <a:off x="5552029" y="359604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BB961043-FD86-476B-A9D7-AD334A346DC4}"/>
                </a:ext>
              </a:extLst>
            </p:cNvPr>
            <p:cNvSpPr/>
            <p:nvPr/>
          </p:nvSpPr>
          <p:spPr>
            <a:xfrm>
              <a:off x="5648131" y="31181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6F9DB95D-2292-4C45-A322-C3A4563A2454}"/>
                </a:ext>
              </a:extLst>
            </p:cNvPr>
            <p:cNvSpPr/>
            <p:nvPr/>
          </p:nvSpPr>
          <p:spPr>
            <a:xfrm>
              <a:off x="5682906" y="32738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19CFDEC4-FFAD-4E60-8F6B-7D793F4FD826}"/>
                </a:ext>
              </a:extLst>
            </p:cNvPr>
            <p:cNvSpPr/>
            <p:nvPr/>
          </p:nvSpPr>
          <p:spPr>
            <a:xfrm>
              <a:off x="5716549" y="3426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439AA44-7875-4B90-AF34-88902E0B29FE}"/>
                </a:ext>
              </a:extLst>
            </p:cNvPr>
            <p:cNvSpPr/>
            <p:nvPr/>
          </p:nvSpPr>
          <p:spPr>
            <a:xfrm>
              <a:off x="5739408" y="35960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B07D0AEB-3073-48F3-B065-77019D1F4AAB}"/>
                </a:ext>
              </a:extLst>
            </p:cNvPr>
            <p:cNvSpPr/>
            <p:nvPr/>
          </p:nvSpPr>
          <p:spPr>
            <a:xfrm>
              <a:off x="5348189" y="32628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D262C427-B93F-423B-B95D-1516AA638AC0}"/>
                </a:ext>
              </a:extLst>
            </p:cNvPr>
            <p:cNvSpPr/>
            <p:nvPr/>
          </p:nvSpPr>
          <p:spPr>
            <a:xfrm>
              <a:off x="5534718" y="32557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44EF9C1E-7D87-493D-8A42-E4631B755A1B}"/>
                </a:ext>
              </a:extLst>
            </p:cNvPr>
            <p:cNvSpPr/>
            <p:nvPr/>
          </p:nvSpPr>
          <p:spPr>
            <a:xfrm>
              <a:off x="5901575" y="337468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ABA58BEF-502C-48C4-9426-B15E187A3A27}"/>
                </a:ext>
              </a:extLst>
            </p:cNvPr>
            <p:cNvSpPr/>
            <p:nvPr/>
          </p:nvSpPr>
          <p:spPr>
            <a:xfrm>
              <a:off x="6030955" y="34894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FF193725-8F3A-4C89-9DAE-CBF23CA025B9}"/>
                </a:ext>
              </a:extLst>
            </p:cNvPr>
            <p:cNvSpPr/>
            <p:nvPr/>
          </p:nvSpPr>
          <p:spPr>
            <a:xfrm>
              <a:off x="5894034" y="3614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4631C5F-B8EE-4ADF-9D62-56D892BFAEAF}"/>
                </a:ext>
              </a:extLst>
            </p:cNvPr>
            <p:cNvSpPr/>
            <p:nvPr/>
          </p:nvSpPr>
          <p:spPr>
            <a:xfrm>
              <a:off x="6064878" y="36603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B35F2E31-C431-4CF9-891C-C8F9B2807FFC}"/>
                </a:ext>
              </a:extLst>
            </p:cNvPr>
            <p:cNvSpPr/>
            <p:nvPr/>
          </p:nvSpPr>
          <p:spPr>
            <a:xfrm>
              <a:off x="5939753" y="37365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55B4A76F-FFED-4615-A943-5CE933A4C042}"/>
                </a:ext>
              </a:extLst>
            </p:cNvPr>
            <p:cNvSpPr/>
            <p:nvPr/>
          </p:nvSpPr>
          <p:spPr>
            <a:xfrm>
              <a:off x="6048342" y="38297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E608C5D8-7633-4E75-B819-FE08053C8A97}"/>
                </a:ext>
              </a:extLst>
            </p:cNvPr>
            <p:cNvSpPr/>
            <p:nvPr/>
          </p:nvSpPr>
          <p:spPr>
            <a:xfrm>
              <a:off x="6144444" y="33518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E0865298-992E-47D0-837F-3526126D0F3D}"/>
                </a:ext>
              </a:extLst>
            </p:cNvPr>
            <p:cNvSpPr/>
            <p:nvPr/>
          </p:nvSpPr>
          <p:spPr>
            <a:xfrm>
              <a:off x="6179219" y="35076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1265A686-BD94-4BE8-96D1-56934C1AB26C}"/>
                </a:ext>
              </a:extLst>
            </p:cNvPr>
            <p:cNvSpPr/>
            <p:nvPr/>
          </p:nvSpPr>
          <p:spPr>
            <a:xfrm>
              <a:off x="6212862" y="36603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41D7311F-EC2B-40B9-8021-450256A0965D}"/>
                </a:ext>
              </a:extLst>
            </p:cNvPr>
            <p:cNvSpPr/>
            <p:nvPr/>
          </p:nvSpPr>
          <p:spPr>
            <a:xfrm>
              <a:off x="6235721" y="38297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A9B93591-F216-4D59-9229-457168E37B15}"/>
                </a:ext>
              </a:extLst>
            </p:cNvPr>
            <p:cNvSpPr/>
            <p:nvPr/>
          </p:nvSpPr>
          <p:spPr>
            <a:xfrm>
              <a:off x="5844502" y="34965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0BFCA906-3EEA-4602-BC4F-816C0A1E295E}"/>
                </a:ext>
              </a:extLst>
            </p:cNvPr>
            <p:cNvSpPr/>
            <p:nvPr/>
          </p:nvSpPr>
          <p:spPr>
            <a:xfrm>
              <a:off x="6031031" y="34894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52A4AE59-C9E0-42D6-9CEC-1D7358E24CFE}"/>
                </a:ext>
              </a:extLst>
            </p:cNvPr>
            <p:cNvSpPr/>
            <p:nvPr/>
          </p:nvSpPr>
          <p:spPr>
            <a:xfrm>
              <a:off x="5539748" y="38069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FCB3A815-803C-4F7E-B25C-97FB3A2F551A}"/>
                </a:ext>
              </a:extLst>
            </p:cNvPr>
            <p:cNvSpPr/>
            <p:nvPr/>
          </p:nvSpPr>
          <p:spPr>
            <a:xfrm>
              <a:off x="5727127" y="38069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95729A5A-035E-46A5-B292-4B26B591B2EE}"/>
                </a:ext>
              </a:extLst>
            </p:cNvPr>
            <p:cNvSpPr/>
            <p:nvPr/>
          </p:nvSpPr>
          <p:spPr>
            <a:xfrm>
              <a:off x="4615248" y="38269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9647B58F-FA5B-49B2-8348-A1ACBE1B2B48}"/>
                </a:ext>
              </a:extLst>
            </p:cNvPr>
            <p:cNvSpPr/>
            <p:nvPr/>
          </p:nvSpPr>
          <p:spPr>
            <a:xfrm>
              <a:off x="4802627" y="38269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2AB22AE-BA1B-4340-BFB3-8A4362FA7CCE}"/>
                </a:ext>
              </a:extLst>
            </p:cNvPr>
            <p:cNvSpPr/>
            <p:nvPr/>
          </p:nvSpPr>
          <p:spPr>
            <a:xfrm>
              <a:off x="3545148" y="38364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A20BF4C0-57BC-4C3F-A77B-D850AA553EB3}"/>
                </a:ext>
              </a:extLst>
            </p:cNvPr>
            <p:cNvSpPr/>
            <p:nvPr/>
          </p:nvSpPr>
          <p:spPr>
            <a:xfrm>
              <a:off x="3732527" y="38364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A6832820-6366-4A19-A9AC-0C42D889B7B1}"/>
                </a:ext>
              </a:extLst>
            </p:cNvPr>
            <p:cNvSpPr/>
            <p:nvPr/>
          </p:nvSpPr>
          <p:spPr>
            <a:xfrm>
              <a:off x="4202770" y="329766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2DFB5DDD-19D6-447E-8ACE-2E2B6C7BBA46}"/>
                </a:ext>
              </a:extLst>
            </p:cNvPr>
            <p:cNvSpPr/>
            <p:nvPr/>
          </p:nvSpPr>
          <p:spPr>
            <a:xfrm>
              <a:off x="3868463" y="32598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B7952748-E546-4C09-9C16-7F85B19CA6DA}"/>
                </a:ext>
              </a:extLst>
            </p:cNvPr>
            <p:cNvSpPr/>
            <p:nvPr/>
          </p:nvSpPr>
          <p:spPr>
            <a:xfrm>
              <a:off x="4060949" y="317438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788CB319-4FBE-4AE1-8BCD-0E01BA7A3CC5}"/>
                </a:ext>
              </a:extLst>
            </p:cNvPr>
            <p:cNvSpPr/>
            <p:nvPr/>
          </p:nvSpPr>
          <p:spPr>
            <a:xfrm>
              <a:off x="4248328" y="31743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7D563DD9-915F-4ADE-91D0-BDAC67309765}"/>
                </a:ext>
              </a:extLst>
            </p:cNvPr>
            <p:cNvSpPr/>
            <p:nvPr/>
          </p:nvSpPr>
          <p:spPr>
            <a:xfrm>
              <a:off x="5116872" y="32774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2231978C-BD68-4E2D-965C-C3F658EE25BE}"/>
                </a:ext>
              </a:extLst>
            </p:cNvPr>
            <p:cNvSpPr/>
            <p:nvPr/>
          </p:nvSpPr>
          <p:spPr>
            <a:xfrm>
              <a:off x="4782565" y="323957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15D2BB63-28A9-4A8E-9649-ADB0461639F2}"/>
                </a:ext>
              </a:extLst>
            </p:cNvPr>
            <p:cNvSpPr/>
            <p:nvPr/>
          </p:nvSpPr>
          <p:spPr>
            <a:xfrm>
              <a:off x="4975051" y="31541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2CA3EAD8-55B9-4EAB-9A6E-BCD0726CCB4C}"/>
                </a:ext>
              </a:extLst>
            </p:cNvPr>
            <p:cNvSpPr/>
            <p:nvPr/>
          </p:nvSpPr>
          <p:spPr>
            <a:xfrm>
              <a:off x="5162430" y="3154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095AC01F-D4D0-469B-91C2-7F13D4D4FA24}"/>
                </a:ext>
              </a:extLst>
            </p:cNvPr>
            <p:cNvSpPr/>
            <p:nvPr/>
          </p:nvSpPr>
          <p:spPr>
            <a:xfrm>
              <a:off x="6167303" y="32787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372B8F20-4864-4AB9-8223-FA88ABABDFEE}"/>
                </a:ext>
              </a:extLst>
            </p:cNvPr>
            <p:cNvSpPr/>
            <p:nvPr/>
          </p:nvSpPr>
          <p:spPr>
            <a:xfrm>
              <a:off x="5832996" y="324088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6E135423-2E0A-477F-B444-C806FDEE7AC7}"/>
                </a:ext>
              </a:extLst>
            </p:cNvPr>
            <p:cNvSpPr/>
            <p:nvPr/>
          </p:nvSpPr>
          <p:spPr>
            <a:xfrm>
              <a:off x="6025482" y="31554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7DF0D9E3-5993-46EF-8C69-4AB2334E77EA}"/>
                </a:ext>
              </a:extLst>
            </p:cNvPr>
            <p:cNvSpPr/>
            <p:nvPr/>
          </p:nvSpPr>
          <p:spPr>
            <a:xfrm>
              <a:off x="6212861" y="31554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9EB72932-9C0D-45C9-9A76-07FE24BDE1C5}"/>
                </a:ext>
              </a:extLst>
            </p:cNvPr>
            <p:cNvSpPr/>
            <p:nvPr/>
          </p:nvSpPr>
          <p:spPr>
            <a:xfrm>
              <a:off x="6441176" y="32581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96639AE2-BCC2-4399-818E-9574541BAA5D}"/>
                </a:ext>
              </a:extLst>
            </p:cNvPr>
            <p:cNvSpPr/>
            <p:nvPr/>
          </p:nvSpPr>
          <p:spPr>
            <a:xfrm>
              <a:off x="6106869" y="32203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BFE8D428-8821-449B-A374-89D2D8FDBE1F}"/>
                </a:ext>
              </a:extLst>
            </p:cNvPr>
            <p:cNvSpPr/>
            <p:nvPr/>
          </p:nvSpPr>
          <p:spPr>
            <a:xfrm>
              <a:off x="6299355" y="31348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4CEB948E-6F7E-436F-BDB9-B47BF838C604}"/>
                </a:ext>
              </a:extLst>
            </p:cNvPr>
            <p:cNvSpPr/>
            <p:nvPr/>
          </p:nvSpPr>
          <p:spPr>
            <a:xfrm>
              <a:off x="6486734" y="31348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6F143AC3-287C-43EF-AAC0-D34CF8EAF129}"/>
                </a:ext>
              </a:extLst>
            </p:cNvPr>
            <p:cNvSpPr/>
            <p:nvPr/>
          </p:nvSpPr>
          <p:spPr>
            <a:xfrm>
              <a:off x="6439758" y="35220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58FE0FA3-3C57-4D03-83A2-9C41F79CD78A}"/>
                </a:ext>
              </a:extLst>
            </p:cNvPr>
            <p:cNvSpPr/>
            <p:nvPr/>
          </p:nvSpPr>
          <p:spPr>
            <a:xfrm>
              <a:off x="6105451" y="34842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908CEC5A-5B74-4363-9A72-A1972F871F3A}"/>
                </a:ext>
              </a:extLst>
            </p:cNvPr>
            <p:cNvSpPr/>
            <p:nvPr/>
          </p:nvSpPr>
          <p:spPr>
            <a:xfrm>
              <a:off x="6297937" y="33987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DDEF2800-242F-42D5-82F7-D8AE72D7CC63}"/>
                </a:ext>
              </a:extLst>
            </p:cNvPr>
            <p:cNvSpPr/>
            <p:nvPr/>
          </p:nvSpPr>
          <p:spPr>
            <a:xfrm>
              <a:off x="6485316" y="33987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DFE9A8F-B194-46EB-86DD-09101F70CE1E}"/>
                </a:ext>
              </a:extLst>
            </p:cNvPr>
            <p:cNvSpPr/>
            <p:nvPr/>
          </p:nvSpPr>
          <p:spPr>
            <a:xfrm>
              <a:off x="6469155" y="38440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8BC7859F-ED92-4F85-9E4C-5C6D768E22AF}"/>
                </a:ext>
              </a:extLst>
            </p:cNvPr>
            <p:cNvSpPr/>
            <p:nvPr/>
          </p:nvSpPr>
          <p:spPr>
            <a:xfrm>
              <a:off x="6134848" y="3806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FDBB7B9E-2458-4CA3-9A12-E317CACFE887}"/>
                </a:ext>
              </a:extLst>
            </p:cNvPr>
            <p:cNvSpPr/>
            <p:nvPr/>
          </p:nvSpPr>
          <p:spPr>
            <a:xfrm>
              <a:off x="6327334" y="37207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BD938D36-397E-425D-A151-01BA48342A32}"/>
                </a:ext>
              </a:extLst>
            </p:cNvPr>
            <p:cNvSpPr/>
            <p:nvPr/>
          </p:nvSpPr>
          <p:spPr>
            <a:xfrm>
              <a:off x="6514713" y="37207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6" name="Picture 275">
            <a:extLst>
              <a:ext uri="{FF2B5EF4-FFF2-40B4-BE49-F238E27FC236}">
                <a16:creationId xmlns:a16="http://schemas.microsoft.com/office/drawing/2014/main" id="{4125EA36-1B43-4D65-86F0-E5BDECCA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08" y="1520072"/>
            <a:ext cx="375774" cy="566808"/>
          </a:xfrm>
          <a:prstGeom prst="rect">
            <a:avLst/>
          </a:pr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1A467D74-6B18-48D1-A088-615FCC71B3DA}"/>
              </a:ext>
            </a:extLst>
          </p:cNvPr>
          <p:cNvSpPr txBox="1"/>
          <p:nvPr/>
        </p:nvSpPr>
        <p:spPr>
          <a:xfrm>
            <a:off x="6616297" y="2090805"/>
            <a:ext cx="2115302" cy="3961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Limestone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Sandstone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Shale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Basement Rock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7FC19-6B71-47E0-9C04-9348CA9F232E}"/>
              </a:ext>
            </a:extLst>
          </p:cNvPr>
          <p:cNvSpPr/>
          <p:nvPr/>
        </p:nvSpPr>
        <p:spPr>
          <a:xfrm>
            <a:off x="1889757" y="4108960"/>
            <a:ext cx="4773681" cy="10001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C4BAA34-1E92-441C-A12E-F8170291A499}"/>
              </a:ext>
            </a:extLst>
          </p:cNvPr>
          <p:cNvSpPr/>
          <p:nvPr/>
        </p:nvSpPr>
        <p:spPr>
          <a:xfrm rot="10800000">
            <a:off x="3399760" y="4168016"/>
            <a:ext cx="343988" cy="30254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FC1458-C49F-486A-A331-89D5618A8545}"/>
              </a:ext>
            </a:extLst>
          </p:cNvPr>
          <p:cNvCxnSpPr>
            <a:cxnSpLocks/>
          </p:cNvCxnSpPr>
          <p:nvPr/>
        </p:nvCxnSpPr>
        <p:spPr>
          <a:xfrm flipH="1">
            <a:off x="3397278" y="2068705"/>
            <a:ext cx="12107" cy="2259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F57A1257-EA4F-4D47-9707-17CE3B286C03}"/>
              </a:ext>
            </a:extLst>
          </p:cNvPr>
          <p:cNvSpPr/>
          <p:nvPr/>
        </p:nvSpPr>
        <p:spPr>
          <a:xfrm>
            <a:off x="5234814" y="4333435"/>
            <a:ext cx="232223" cy="229762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0B19572-611D-48A2-8EC7-3C3FAFF1F3AB}"/>
              </a:ext>
            </a:extLst>
          </p:cNvPr>
          <p:cNvCxnSpPr>
            <a:cxnSpLocks/>
          </p:cNvCxnSpPr>
          <p:nvPr/>
        </p:nvCxnSpPr>
        <p:spPr>
          <a:xfrm flipH="1" flipV="1">
            <a:off x="3575050" y="4467491"/>
            <a:ext cx="1728061" cy="30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153B0377-72EB-4ED3-9F5B-AA039C1CE167}"/>
              </a:ext>
            </a:extLst>
          </p:cNvPr>
          <p:cNvSpPr txBox="1"/>
          <p:nvPr/>
        </p:nvSpPr>
        <p:spPr>
          <a:xfrm>
            <a:off x="3981011" y="2433567"/>
            <a:ext cx="18160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 Section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B6982B-9F78-4D87-9D31-27E3E321F644}"/>
              </a:ext>
            </a:extLst>
          </p:cNvPr>
          <p:cNvSpPr txBox="1"/>
          <p:nvPr/>
        </p:nvSpPr>
        <p:spPr>
          <a:xfrm>
            <a:off x="4671029" y="5313829"/>
            <a:ext cx="1330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Depth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BDB5B7F-80B9-4C3E-9805-95194DE3028C}"/>
              </a:ext>
            </a:extLst>
          </p:cNvPr>
          <p:cNvCxnSpPr>
            <a:cxnSpLocks/>
          </p:cNvCxnSpPr>
          <p:nvPr/>
        </p:nvCxnSpPr>
        <p:spPr>
          <a:xfrm flipH="1">
            <a:off x="3445067" y="2455890"/>
            <a:ext cx="552901" cy="7763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EA5B41F-85E7-4DB3-8AA6-DD0FDE005700}"/>
              </a:ext>
            </a:extLst>
          </p:cNvPr>
          <p:cNvCxnSpPr>
            <a:cxnSpLocks/>
            <a:stCxn id="256" idx="0"/>
          </p:cNvCxnSpPr>
          <p:nvPr/>
        </p:nvCxnSpPr>
        <p:spPr>
          <a:xfrm flipV="1">
            <a:off x="5336339" y="4467493"/>
            <a:ext cx="21545" cy="8463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FBFD95C-6E3D-467A-85C6-58EC066005AD}"/>
              </a:ext>
            </a:extLst>
          </p:cNvPr>
          <p:cNvSpPr txBox="1"/>
          <p:nvPr/>
        </p:nvSpPr>
        <p:spPr>
          <a:xfrm>
            <a:off x="4017468" y="3277343"/>
            <a:ext cx="18160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Kick Off Point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CF73FC9-F393-444E-AEED-1127747CE4B7}"/>
              </a:ext>
            </a:extLst>
          </p:cNvPr>
          <p:cNvCxnSpPr>
            <a:cxnSpLocks/>
          </p:cNvCxnSpPr>
          <p:nvPr/>
        </p:nvCxnSpPr>
        <p:spPr>
          <a:xfrm flipH="1">
            <a:off x="3491130" y="3618609"/>
            <a:ext cx="552901" cy="7763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883EF470-05B5-4110-9ADB-5EAF41AFCF77}"/>
              </a:ext>
            </a:extLst>
          </p:cNvPr>
          <p:cNvSpPr txBox="1"/>
          <p:nvPr/>
        </p:nvSpPr>
        <p:spPr>
          <a:xfrm>
            <a:off x="2777920" y="4674940"/>
            <a:ext cx="11852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ABBFB5C-8831-4E4B-A4A0-905E082EDC52}"/>
              </a:ext>
            </a:extLst>
          </p:cNvPr>
          <p:cNvCxnSpPr>
            <a:cxnSpLocks/>
          </p:cNvCxnSpPr>
          <p:nvPr/>
        </p:nvCxnSpPr>
        <p:spPr>
          <a:xfrm flipV="1">
            <a:off x="3954507" y="4462439"/>
            <a:ext cx="360424" cy="2352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8" name="Picture 277">
            <a:extLst>
              <a:ext uri="{FF2B5EF4-FFF2-40B4-BE49-F238E27FC236}">
                <a16:creationId xmlns:a16="http://schemas.microsoft.com/office/drawing/2014/main" id="{C17F1F4A-3B05-4C26-9A67-6B4080F5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94" y="1558930"/>
            <a:ext cx="375774" cy="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FF8C94-3DD6-474D-AB4F-C6D7282357DB}"/>
              </a:ext>
            </a:extLst>
          </p:cNvPr>
          <p:cNvGrpSpPr/>
          <p:nvPr/>
        </p:nvGrpSpPr>
        <p:grpSpPr>
          <a:xfrm>
            <a:off x="1887309" y="2078169"/>
            <a:ext cx="4776130" cy="4055044"/>
            <a:chOff x="2368129" y="2104925"/>
            <a:chExt cx="4266217" cy="38585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B9573E-97D2-4F4E-B59D-7DA7C987531A}"/>
                </a:ext>
              </a:extLst>
            </p:cNvPr>
            <p:cNvSpPr/>
            <p:nvPr/>
          </p:nvSpPr>
          <p:spPr>
            <a:xfrm>
              <a:off x="2368129" y="2104925"/>
              <a:ext cx="4266217" cy="38585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BF2231-F586-4530-A27B-0222F3EBB955}"/>
                </a:ext>
              </a:extLst>
            </p:cNvPr>
            <p:cNvSpPr/>
            <p:nvPr/>
          </p:nvSpPr>
          <p:spPr>
            <a:xfrm>
              <a:off x="2373556" y="3071205"/>
              <a:ext cx="4260714" cy="963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D6E327B2-E373-410C-854E-BE3F5F720E2C}"/>
                </a:ext>
              </a:extLst>
            </p:cNvPr>
            <p:cNvSpPr/>
            <p:nvPr/>
          </p:nvSpPr>
          <p:spPr>
            <a:xfrm>
              <a:off x="2931274" y="393365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46BB111E-CE36-4E8E-A289-EE178322B086}"/>
                </a:ext>
              </a:extLst>
            </p:cNvPr>
            <p:cNvSpPr/>
            <p:nvPr/>
          </p:nvSpPr>
          <p:spPr>
            <a:xfrm>
              <a:off x="2569562" y="38610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0C00E49A-2362-4CAF-8811-4C8953EFCF06}"/>
                </a:ext>
              </a:extLst>
            </p:cNvPr>
            <p:cNvSpPr/>
            <p:nvPr/>
          </p:nvSpPr>
          <p:spPr>
            <a:xfrm>
              <a:off x="2707819" y="39189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373F4E-1C44-4857-81B8-9C7786EC355D}"/>
                </a:ext>
              </a:extLst>
            </p:cNvPr>
            <p:cNvSpPr/>
            <p:nvPr/>
          </p:nvSpPr>
          <p:spPr>
            <a:xfrm>
              <a:off x="2373632" y="3071205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DC631A06-FE9F-46A6-867B-8A49E8983AA5}"/>
                </a:ext>
              </a:extLst>
            </p:cNvPr>
            <p:cNvSpPr/>
            <p:nvPr/>
          </p:nvSpPr>
          <p:spPr>
            <a:xfrm>
              <a:off x="4294194" y="3952851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36E820C8-EB63-4EEB-AF2A-875827BB36C5}"/>
                </a:ext>
              </a:extLst>
            </p:cNvPr>
            <p:cNvSpPr/>
            <p:nvPr/>
          </p:nvSpPr>
          <p:spPr>
            <a:xfrm>
              <a:off x="3959887" y="391501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77DACE46-E1C8-452A-87B3-9012C11C438C}"/>
                </a:ext>
              </a:extLst>
            </p:cNvPr>
            <p:cNvSpPr/>
            <p:nvPr/>
          </p:nvSpPr>
          <p:spPr>
            <a:xfrm>
              <a:off x="5234545" y="3952852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82EE7D8D-D975-4922-8C8E-3D34FFDFC84E}"/>
                </a:ext>
              </a:extLst>
            </p:cNvPr>
            <p:cNvSpPr/>
            <p:nvPr/>
          </p:nvSpPr>
          <p:spPr>
            <a:xfrm>
              <a:off x="4900238" y="391502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CBF3FA13-2509-4492-B6B9-E2D3F48BAD8F}"/>
                </a:ext>
              </a:extLst>
            </p:cNvPr>
            <p:cNvSpPr/>
            <p:nvPr/>
          </p:nvSpPr>
          <p:spPr>
            <a:xfrm>
              <a:off x="6190163" y="3953046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3F640166-721D-4FEB-9300-61DB1A59CF0C}"/>
                </a:ext>
              </a:extLst>
            </p:cNvPr>
            <p:cNvSpPr/>
            <p:nvPr/>
          </p:nvSpPr>
          <p:spPr>
            <a:xfrm>
              <a:off x="5855856" y="39152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4E8956DE-02DB-420E-A09D-5D59DCD63514}"/>
                </a:ext>
              </a:extLst>
            </p:cNvPr>
            <p:cNvSpPr/>
            <p:nvPr/>
          </p:nvSpPr>
          <p:spPr>
            <a:xfrm>
              <a:off x="5681569" y="3930186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856D4E57-5A82-4CCE-A713-F95CAD5AB3D0}"/>
                </a:ext>
              </a:extLst>
            </p:cNvPr>
            <p:cNvSpPr/>
            <p:nvPr/>
          </p:nvSpPr>
          <p:spPr>
            <a:xfrm>
              <a:off x="5347262" y="38923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AE52B18-8C8E-4543-965B-70F0689AC5E1}"/>
                </a:ext>
              </a:extLst>
            </p:cNvPr>
            <p:cNvSpPr/>
            <p:nvPr/>
          </p:nvSpPr>
          <p:spPr>
            <a:xfrm>
              <a:off x="4757069" y="3950193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9AB5C56D-B711-40F0-9839-1526D5767F83}"/>
                </a:ext>
              </a:extLst>
            </p:cNvPr>
            <p:cNvSpPr/>
            <p:nvPr/>
          </p:nvSpPr>
          <p:spPr>
            <a:xfrm>
              <a:off x="4422762" y="3912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ABC6BDD1-C786-4684-89C4-36FC8C1A93B8}"/>
                </a:ext>
              </a:extLst>
            </p:cNvPr>
            <p:cNvSpPr/>
            <p:nvPr/>
          </p:nvSpPr>
          <p:spPr>
            <a:xfrm>
              <a:off x="3686969" y="3959693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0ABBE687-BAAF-4FF9-B14F-823A8483E3A7}"/>
                </a:ext>
              </a:extLst>
            </p:cNvPr>
            <p:cNvSpPr/>
            <p:nvPr/>
          </p:nvSpPr>
          <p:spPr>
            <a:xfrm>
              <a:off x="3352662" y="3921861"/>
              <a:ext cx="45719" cy="45719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2FECA90-D3B0-40AA-97B0-01B47728FF7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316" y="4280594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05CB1D4-356F-49A3-9059-D1EF16959190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74" y="4153397"/>
              <a:ext cx="159814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5CCFDCE-464E-44DB-99E4-B69B45350E95}"/>
                </a:ext>
              </a:extLst>
            </p:cNvPr>
            <p:cNvCxnSpPr>
              <a:cxnSpLocks/>
            </p:cNvCxnSpPr>
            <p:nvPr/>
          </p:nvCxnSpPr>
          <p:spPr>
            <a:xfrm>
              <a:off x="4986822" y="4324498"/>
              <a:ext cx="159814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797F017-9149-4B2D-AEE4-543A068DD0E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32" y="4513253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3B82692-6367-4ECB-9F67-49E8B1CABD42}"/>
                </a:ext>
              </a:extLst>
            </p:cNvPr>
            <p:cNvCxnSpPr>
              <a:cxnSpLocks/>
            </p:cNvCxnSpPr>
            <p:nvPr/>
          </p:nvCxnSpPr>
          <p:spPr>
            <a:xfrm>
              <a:off x="4395208" y="4513253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EF1A9B0-0B9D-4CC7-9AB7-C75DD9147737}"/>
                </a:ext>
              </a:extLst>
            </p:cNvPr>
            <p:cNvCxnSpPr>
              <a:cxnSpLocks/>
            </p:cNvCxnSpPr>
            <p:nvPr/>
          </p:nvCxnSpPr>
          <p:spPr>
            <a:xfrm>
              <a:off x="2373632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B5CA6EE-CD0E-47B4-8DCF-6177A8CF72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4723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9FEF929-0338-4B7E-A7F4-523DDA8AAC67}"/>
                </a:ext>
              </a:extLst>
            </p:cNvPr>
            <p:cNvCxnSpPr>
              <a:cxnSpLocks/>
            </p:cNvCxnSpPr>
            <p:nvPr/>
          </p:nvCxnSpPr>
          <p:spPr>
            <a:xfrm>
              <a:off x="5568565" y="4762930"/>
              <a:ext cx="105577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62EE31C-70AC-4A93-BE77-E5B7BDDF494F}"/>
                </a:ext>
              </a:extLst>
            </p:cNvPr>
            <p:cNvCxnSpPr>
              <a:cxnSpLocks/>
            </p:cNvCxnSpPr>
            <p:nvPr/>
          </p:nvCxnSpPr>
          <p:spPr>
            <a:xfrm>
              <a:off x="5812123" y="4597559"/>
              <a:ext cx="52772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EC0A5A0-A3EA-4734-956F-7E655041A49E}"/>
                </a:ext>
              </a:extLst>
            </p:cNvPr>
            <p:cNvCxnSpPr>
              <a:cxnSpLocks/>
            </p:cNvCxnSpPr>
            <p:nvPr/>
          </p:nvCxnSpPr>
          <p:spPr>
            <a:xfrm>
              <a:off x="3271155" y="4664832"/>
              <a:ext cx="56926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DD0F6DA-A62E-4829-9613-87FAA8F63D73}"/>
                </a:ext>
              </a:extLst>
            </p:cNvPr>
            <p:cNvCxnSpPr>
              <a:cxnSpLocks/>
            </p:cNvCxnSpPr>
            <p:nvPr/>
          </p:nvCxnSpPr>
          <p:spPr>
            <a:xfrm>
              <a:off x="3994252" y="4324498"/>
              <a:ext cx="48224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5B7833-9198-4C13-B3A5-855264A75364}"/>
                </a:ext>
              </a:extLst>
            </p:cNvPr>
            <p:cNvCxnSpPr>
              <a:cxnSpLocks/>
            </p:cNvCxnSpPr>
            <p:nvPr/>
          </p:nvCxnSpPr>
          <p:spPr>
            <a:xfrm>
              <a:off x="5092199" y="4860206"/>
              <a:ext cx="34127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87D66A-6870-4341-A0B5-16109AC0A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5869" y="4891748"/>
              <a:ext cx="364135" cy="82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248CE04-054E-4522-9740-984144AB60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9201" y="4577282"/>
              <a:ext cx="22617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017E83C-37BF-4C09-BB96-673C40D3E908}"/>
                </a:ext>
              </a:extLst>
            </p:cNvPr>
            <p:cNvSpPr/>
            <p:nvPr/>
          </p:nvSpPr>
          <p:spPr>
            <a:xfrm>
              <a:off x="2368129" y="5000438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7109F4FF-46A2-4CC9-AFCC-5E1419A3B52B}"/>
                </a:ext>
              </a:extLst>
            </p:cNvPr>
            <p:cNvSpPr/>
            <p:nvPr/>
          </p:nvSpPr>
          <p:spPr>
            <a:xfrm rot="2960044">
              <a:off x="2637053" y="5161907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699CCBD0-B3CA-43A4-A215-5C6012C4B316}"/>
                </a:ext>
              </a:extLst>
            </p:cNvPr>
            <p:cNvSpPr/>
            <p:nvPr/>
          </p:nvSpPr>
          <p:spPr>
            <a:xfrm rot="14196295">
              <a:off x="2477653" y="5598832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788F9C9E-89CF-4376-9571-E00D1CF12418}"/>
                </a:ext>
              </a:extLst>
            </p:cNvPr>
            <p:cNvSpPr/>
            <p:nvPr/>
          </p:nvSpPr>
          <p:spPr>
            <a:xfrm rot="7788710">
              <a:off x="2827779" y="574297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2D70E884-E74C-4959-8978-CAE42983FDC6}"/>
                </a:ext>
              </a:extLst>
            </p:cNvPr>
            <p:cNvSpPr/>
            <p:nvPr/>
          </p:nvSpPr>
          <p:spPr>
            <a:xfrm rot="16200000">
              <a:off x="2771579" y="5391228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39850C2F-5B9A-401E-8379-3231DA610EE2}"/>
                </a:ext>
              </a:extLst>
            </p:cNvPr>
            <p:cNvSpPr/>
            <p:nvPr/>
          </p:nvSpPr>
          <p:spPr>
            <a:xfrm rot="7275567">
              <a:off x="3217736" y="51592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4439BE3E-348D-4F6B-9DDE-2CC0815E99D3}"/>
                </a:ext>
              </a:extLst>
            </p:cNvPr>
            <p:cNvSpPr/>
            <p:nvPr/>
          </p:nvSpPr>
          <p:spPr>
            <a:xfrm rot="18511818">
              <a:off x="3058336" y="559614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21093FB1-254F-42EB-B664-545077ED7DDE}"/>
                </a:ext>
              </a:extLst>
            </p:cNvPr>
            <p:cNvSpPr/>
            <p:nvPr/>
          </p:nvSpPr>
          <p:spPr>
            <a:xfrm rot="12104233">
              <a:off x="3408462" y="574029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947D2875-8819-4ACE-9674-4990971FDEE2}"/>
                </a:ext>
              </a:extLst>
            </p:cNvPr>
            <p:cNvSpPr/>
            <p:nvPr/>
          </p:nvSpPr>
          <p:spPr>
            <a:xfrm rot="20515523">
              <a:off x="3352262" y="5388542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0EB955C8-6985-45CC-A37A-8CBDF843CCE7}"/>
                </a:ext>
              </a:extLst>
            </p:cNvPr>
            <p:cNvSpPr/>
            <p:nvPr/>
          </p:nvSpPr>
          <p:spPr>
            <a:xfrm rot="6925680">
              <a:off x="3898742" y="5111184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AEA936F7-8197-4A2A-B6D7-6302CBE8BD13}"/>
                </a:ext>
              </a:extLst>
            </p:cNvPr>
            <p:cNvSpPr/>
            <p:nvPr/>
          </p:nvSpPr>
          <p:spPr>
            <a:xfrm rot="18161931">
              <a:off x="3739342" y="5548109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6F06A6D4-08EC-42F1-B376-2B787FDA2458}"/>
                </a:ext>
              </a:extLst>
            </p:cNvPr>
            <p:cNvSpPr/>
            <p:nvPr/>
          </p:nvSpPr>
          <p:spPr>
            <a:xfrm rot="11754346">
              <a:off x="4089468" y="5692253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669E36E6-82A5-49C8-AD41-FF2CFBD30119}"/>
                </a:ext>
              </a:extLst>
            </p:cNvPr>
            <p:cNvSpPr/>
            <p:nvPr/>
          </p:nvSpPr>
          <p:spPr>
            <a:xfrm rot="20165636">
              <a:off x="4033268" y="534050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E70D926-E38E-4B36-8877-B71F8090B93F}"/>
                </a:ext>
              </a:extLst>
            </p:cNvPr>
            <p:cNvSpPr/>
            <p:nvPr/>
          </p:nvSpPr>
          <p:spPr>
            <a:xfrm rot="2632759">
              <a:off x="4589804" y="508110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7AC00089-AA61-4323-B874-A4897F267D1F}"/>
                </a:ext>
              </a:extLst>
            </p:cNvPr>
            <p:cNvSpPr/>
            <p:nvPr/>
          </p:nvSpPr>
          <p:spPr>
            <a:xfrm rot="13869010">
              <a:off x="4430404" y="551802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DBFE859F-7139-4F41-AA6F-8B18008E266A}"/>
                </a:ext>
              </a:extLst>
            </p:cNvPr>
            <p:cNvSpPr/>
            <p:nvPr/>
          </p:nvSpPr>
          <p:spPr>
            <a:xfrm rot="7461425">
              <a:off x="4780530" y="5662169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67DA81DE-A07E-4870-B601-3D2AA46293DF}"/>
                </a:ext>
              </a:extLst>
            </p:cNvPr>
            <p:cNvSpPr/>
            <p:nvPr/>
          </p:nvSpPr>
          <p:spPr>
            <a:xfrm rot="15872715">
              <a:off x="4724330" y="53104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7D768BEB-707E-4716-A4C7-3EF94D116528}"/>
                </a:ext>
              </a:extLst>
            </p:cNvPr>
            <p:cNvSpPr/>
            <p:nvPr/>
          </p:nvSpPr>
          <p:spPr>
            <a:xfrm rot="4716950">
              <a:off x="5308512" y="521823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9819F12E-A918-4110-BF1F-BA463650717A}"/>
                </a:ext>
              </a:extLst>
            </p:cNvPr>
            <p:cNvSpPr/>
            <p:nvPr/>
          </p:nvSpPr>
          <p:spPr>
            <a:xfrm rot="15953201">
              <a:off x="5149112" y="5655160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D07DC672-6F63-4561-A08B-51F768AD1F22}"/>
                </a:ext>
              </a:extLst>
            </p:cNvPr>
            <p:cNvSpPr/>
            <p:nvPr/>
          </p:nvSpPr>
          <p:spPr>
            <a:xfrm rot="9917214">
              <a:off x="5518143" y="574082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97CAA2C0-23CD-4FB1-B456-AB0A26638FD4}"/>
                </a:ext>
              </a:extLst>
            </p:cNvPr>
            <p:cNvSpPr/>
            <p:nvPr/>
          </p:nvSpPr>
          <p:spPr>
            <a:xfrm rot="17956906">
              <a:off x="5443038" y="544755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48E0F240-491D-430C-AC52-51A087861F05}"/>
                </a:ext>
              </a:extLst>
            </p:cNvPr>
            <p:cNvSpPr/>
            <p:nvPr/>
          </p:nvSpPr>
          <p:spPr>
            <a:xfrm rot="7676811">
              <a:off x="6040978" y="5137996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CD962DB7-A2A8-4C2D-8946-55271DE07118}"/>
                </a:ext>
              </a:extLst>
            </p:cNvPr>
            <p:cNvSpPr/>
            <p:nvPr/>
          </p:nvSpPr>
          <p:spPr>
            <a:xfrm rot="18913062">
              <a:off x="5881578" y="5574921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70D51815-9199-4821-A59F-20449FED96C8}"/>
                </a:ext>
              </a:extLst>
            </p:cNvPr>
            <p:cNvSpPr/>
            <p:nvPr/>
          </p:nvSpPr>
          <p:spPr>
            <a:xfrm rot="12505477">
              <a:off x="6231704" y="5719065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36446168-F2E0-4ACD-ADAF-4D311E78610E}"/>
                </a:ext>
              </a:extLst>
            </p:cNvPr>
            <p:cNvSpPr/>
            <p:nvPr/>
          </p:nvSpPr>
          <p:spPr>
            <a:xfrm rot="20916767">
              <a:off x="6175504" y="5367317"/>
              <a:ext cx="177736" cy="1647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5D2051-5E9C-4ECB-80A0-F1217C67EFB5}"/>
                </a:ext>
              </a:extLst>
            </p:cNvPr>
            <p:cNvSpPr/>
            <p:nvPr/>
          </p:nvSpPr>
          <p:spPr>
            <a:xfrm>
              <a:off x="2373556" y="2104925"/>
              <a:ext cx="4260714" cy="9630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760CE1-1E00-45FA-B0E8-6378F4646F8E}"/>
                </a:ext>
              </a:extLst>
            </p:cNvPr>
            <p:cNvCxnSpPr/>
            <p:nvPr/>
          </p:nvCxnSpPr>
          <p:spPr>
            <a:xfrm>
              <a:off x="2373556" y="2338388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FE0C7A-BA0F-460E-81DD-8B6444A8C0D5}"/>
                </a:ext>
              </a:extLst>
            </p:cNvPr>
            <p:cNvCxnSpPr/>
            <p:nvPr/>
          </p:nvCxnSpPr>
          <p:spPr>
            <a:xfrm>
              <a:off x="2373556" y="2588065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81E14F-30E3-4D7F-9C8F-7B4359EDB19D}"/>
                </a:ext>
              </a:extLst>
            </p:cNvPr>
            <p:cNvCxnSpPr/>
            <p:nvPr/>
          </p:nvCxnSpPr>
          <p:spPr>
            <a:xfrm>
              <a:off x="2373556" y="2821528"/>
              <a:ext cx="42607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C52F2-D065-4C52-B374-88AF70AD3835}"/>
                </a:ext>
              </a:extLst>
            </p:cNvPr>
            <p:cNvCxnSpPr/>
            <p:nvPr/>
          </p:nvCxnSpPr>
          <p:spPr>
            <a:xfrm>
              <a:off x="3171223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E7F26C-354B-4BD3-9165-0175F8D7F4EA}"/>
                </a:ext>
              </a:extLst>
            </p:cNvPr>
            <p:cNvCxnSpPr/>
            <p:nvPr/>
          </p:nvCxnSpPr>
          <p:spPr>
            <a:xfrm>
              <a:off x="3917010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30D87C-6D25-419D-884E-C1C922E12D43}"/>
                </a:ext>
              </a:extLst>
            </p:cNvPr>
            <p:cNvCxnSpPr/>
            <p:nvPr/>
          </p:nvCxnSpPr>
          <p:spPr>
            <a:xfrm>
              <a:off x="4636857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4CE8F9-0C05-4CA9-B7EB-B2C9A093E88E}"/>
                </a:ext>
              </a:extLst>
            </p:cNvPr>
            <p:cNvCxnSpPr/>
            <p:nvPr/>
          </p:nvCxnSpPr>
          <p:spPr>
            <a:xfrm>
              <a:off x="5385887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324697-146C-4C81-B7E6-7A4174965A37}"/>
                </a:ext>
              </a:extLst>
            </p:cNvPr>
            <p:cNvCxnSpPr/>
            <p:nvPr/>
          </p:nvCxnSpPr>
          <p:spPr>
            <a:xfrm>
              <a:off x="6105733" y="2104925"/>
              <a:ext cx="0" cy="2334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6A0EA1-D228-4155-AD1D-1C3322F87D3F}"/>
                </a:ext>
              </a:extLst>
            </p:cNvPr>
            <p:cNvCxnSpPr>
              <a:cxnSpLocks/>
            </p:cNvCxnSpPr>
            <p:nvPr/>
          </p:nvCxnSpPr>
          <p:spPr>
            <a:xfrm>
              <a:off x="277887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9CE8ED-22CF-4877-99C3-381164577027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4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27BD85-D5EB-49EB-AEA5-9C5222A8B8D3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74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F8DDFD-DA0F-4D43-8DA7-01ED0137B4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3266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21CA25-0D52-469C-B656-81DCEA8ACCAA}"/>
                </a:ext>
              </a:extLst>
            </p:cNvPr>
            <p:cNvCxnSpPr>
              <a:cxnSpLocks/>
            </p:cNvCxnSpPr>
            <p:nvPr/>
          </p:nvCxnSpPr>
          <p:spPr>
            <a:xfrm>
              <a:off x="5742568" y="233838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EC3C60-F97A-44F7-8D58-E95C95C6E29D}"/>
                </a:ext>
              </a:extLst>
            </p:cNvPr>
            <p:cNvCxnSpPr>
              <a:cxnSpLocks/>
            </p:cNvCxnSpPr>
            <p:nvPr/>
          </p:nvCxnSpPr>
          <p:spPr>
            <a:xfrm>
              <a:off x="6404049" y="2331902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83C195-D7D3-46D4-ACAC-2DA23FBF63C8}"/>
                </a:ext>
              </a:extLst>
            </p:cNvPr>
            <p:cNvCxnSpPr>
              <a:cxnSpLocks/>
            </p:cNvCxnSpPr>
            <p:nvPr/>
          </p:nvCxnSpPr>
          <p:spPr>
            <a:xfrm>
              <a:off x="3171223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9A91A-4E48-4E43-B7DF-D12FF89C94AF}"/>
                </a:ext>
              </a:extLst>
            </p:cNvPr>
            <p:cNvCxnSpPr>
              <a:cxnSpLocks/>
            </p:cNvCxnSpPr>
            <p:nvPr/>
          </p:nvCxnSpPr>
          <p:spPr>
            <a:xfrm>
              <a:off x="3939708" y="2581579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A4FDEB-8378-4A17-92A6-4669980F6526}"/>
                </a:ext>
              </a:extLst>
            </p:cNvPr>
            <p:cNvCxnSpPr>
              <a:cxnSpLocks/>
            </p:cNvCxnSpPr>
            <p:nvPr/>
          </p:nvCxnSpPr>
          <p:spPr>
            <a:xfrm>
              <a:off x="4636857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3DF997-52EA-4754-987E-78421FBA25D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57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0E7FF5-6C09-45FC-8C89-5ACA1244F317}"/>
                </a:ext>
              </a:extLst>
            </p:cNvPr>
            <p:cNvCxnSpPr>
              <a:cxnSpLocks/>
            </p:cNvCxnSpPr>
            <p:nvPr/>
          </p:nvCxnSpPr>
          <p:spPr>
            <a:xfrm>
              <a:off x="6118703" y="2588065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E219C5-13A3-412D-A44D-36647971426E}"/>
                </a:ext>
              </a:extLst>
            </p:cNvPr>
            <p:cNvCxnSpPr>
              <a:cxnSpLocks/>
            </p:cNvCxnSpPr>
            <p:nvPr/>
          </p:nvCxnSpPr>
          <p:spPr>
            <a:xfrm>
              <a:off x="279184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DFD42-6C94-47DF-BFAE-C0D885C7819D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4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08D2B3-34B2-4154-9AEE-A1663CDD39DF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74" y="283125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328E75-39E4-48AA-9B03-33C9A62558BF}"/>
                </a:ext>
              </a:extLst>
            </p:cNvPr>
            <p:cNvCxnSpPr>
              <a:cxnSpLocks/>
            </p:cNvCxnSpPr>
            <p:nvPr/>
          </p:nvCxnSpPr>
          <p:spPr>
            <a:xfrm>
              <a:off x="5016236" y="2821528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646975-31E4-4E5E-8025-451E76228B89}"/>
                </a:ext>
              </a:extLst>
            </p:cNvPr>
            <p:cNvCxnSpPr>
              <a:cxnSpLocks/>
            </p:cNvCxnSpPr>
            <p:nvPr/>
          </p:nvCxnSpPr>
          <p:spPr>
            <a:xfrm>
              <a:off x="5742568" y="2818286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86C17C-A19B-4028-821A-3B70A419DDB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049" y="2837742"/>
              <a:ext cx="0" cy="24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CACC6738-8781-46EA-B8FD-7CF2E4C88F12}"/>
                </a:ext>
              </a:extLst>
            </p:cNvPr>
            <p:cNvSpPr/>
            <p:nvPr/>
          </p:nvSpPr>
          <p:spPr>
            <a:xfrm>
              <a:off x="2778874" y="37812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DDB4CDEA-9BF1-40A9-86BF-EDBC9DB5DF54}"/>
                </a:ext>
              </a:extLst>
            </p:cNvPr>
            <p:cNvSpPr/>
            <p:nvPr/>
          </p:nvSpPr>
          <p:spPr>
            <a:xfrm>
              <a:off x="2490286" y="320289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934B793A-5088-456E-BCBE-D424B8F46173}"/>
                </a:ext>
              </a:extLst>
            </p:cNvPr>
            <p:cNvSpPr/>
            <p:nvPr/>
          </p:nvSpPr>
          <p:spPr>
            <a:xfrm>
              <a:off x="2619666" y="33176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C7C674B1-8A60-41F8-B592-DD9838FE362B}"/>
                </a:ext>
              </a:extLst>
            </p:cNvPr>
            <p:cNvSpPr/>
            <p:nvPr/>
          </p:nvSpPr>
          <p:spPr>
            <a:xfrm>
              <a:off x="2482745" y="34428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C25B76B8-C7FB-4593-9871-B7D90977078A}"/>
                </a:ext>
              </a:extLst>
            </p:cNvPr>
            <p:cNvSpPr/>
            <p:nvPr/>
          </p:nvSpPr>
          <p:spPr>
            <a:xfrm>
              <a:off x="2653589" y="34885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E2EB4646-5901-4F29-A8DE-D7E526518B78}"/>
                </a:ext>
              </a:extLst>
            </p:cNvPr>
            <p:cNvSpPr/>
            <p:nvPr/>
          </p:nvSpPr>
          <p:spPr>
            <a:xfrm>
              <a:off x="2528464" y="35647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A6A3FF3E-CA92-409F-ABB4-B49F54402726}"/>
                </a:ext>
              </a:extLst>
            </p:cNvPr>
            <p:cNvSpPr/>
            <p:nvPr/>
          </p:nvSpPr>
          <p:spPr>
            <a:xfrm>
              <a:off x="2444567" y="37434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6AC1D431-7B76-4DCC-AF4B-BFA5EE861D2F}"/>
                </a:ext>
              </a:extLst>
            </p:cNvPr>
            <p:cNvSpPr/>
            <p:nvPr/>
          </p:nvSpPr>
          <p:spPr>
            <a:xfrm>
              <a:off x="2637053" y="36579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CBF7761-9619-4556-849D-2BCF40D34BEF}"/>
                </a:ext>
              </a:extLst>
            </p:cNvPr>
            <p:cNvSpPr/>
            <p:nvPr/>
          </p:nvSpPr>
          <p:spPr>
            <a:xfrm>
              <a:off x="2733155" y="31800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6EF67800-9A89-4759-ABBE-AF0EA2E02776}"/>
                </a:ext>
              </a:extLst>
            </p:cNvPr>
            <p:cNvSpPr/>
            <p:nvPr/>
          </p:nvSpPr>
          <p:spPr>
            <a:xfrm>
              <a:off x="2767930" y="33358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659CC7-86E0-44B3-A9C9-6211266B6728}"/>
                </a:ext>
              </a:extLst>
            </p:cNvPr>
            <p:cNvSpPr/>
            <p:nvPr/>
          </p:nvSpPr>
          <p:spPr>
            <a:xfrm>
              <a:off x="2801573" y="34885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F49EFDA-F993-40EC-B1DF-3E79DBFF6E18}"/>
                </a:ext>
              </a:extLst>
            </p:cNvPr>
            <p:cNvSpPr/>
            <p:nvPr/>
          </p:nvSpPr>
          <p:spPr>
            <a:xfrm>
              <a:off x="2824432" y="36579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8FA07A2D-8CE9-44C9-9074-B6BA7844E466}"/>
                </a:ext>
              </a:extLst>
            </p:cNvPr>
            <p:cNvSpPr/>
            <p:nvPr/>
          </p:nvSpPr>
          <p:spPr>
            <a:xfrm>
              <a:off x="2433213" y="332479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B28C4FCF-15BB-4AAC-9A62-EB8C6DF92AD1}"/>
                </a:ext>
              </a:extLst>
            </p:cNvPr>
            <p:cNvSpPr/>
            <p:nvPr/>
          </p:nvSpPr>
          <p:spPr>
            <a:xfrm>
              <a:off x="2619742" y="33176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5231A51E-AB63-4AEF-B365-180F76E686AF}"/>
                </a:ext>
              </a:extLst>
            </p:cNvPr>
            <p:cNvSpPr/>
            <p:nvPr/>
          </p:nvSpPr>
          <p:spPr>
            <a:xfrm>
              <a:off x="3334816" y="384421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422A7D97-4238-4CD5-99AD-FD400754120D}"/>
                </a:ext>
              </a:extLst>
            </p:cNvPr>
            <p:cNvSpPr/>
            <p:nvPr/>
          </p:nvSpPr>
          <p:spPr>
            <a:xfrm>
              <a:off x="3046228" y="326585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637832D5-E53D-4297-ACCF-F72DDBE8BBA5}"/>
                </a:ext>
              </a:extLst>
            </p:cNvPr>
            <p:cNvSpPr/>
            <p:nvPr/>
          </p:nvSpPr>
          <p:spPr>
            <a:xfrm>
              <a:off x="3175608" y="33805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D86BE395-9F5B-45B5-8B60-948120B7A279}"/>
                </a:ext>
              </a:extLst>
            </p:cNvPr>
            <p:cNvSpPr/>
            <p:nvPr/>
          </p:nvSpPr>
          <p:spPr>
            <a:xfrm>
              <a:off x="3038687" y="35057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EF6465F3-B115-4268-9C46-67B90F939895}"/>
                </a:ext>
              </a:extLst>
            </p:cNvPr>
            <p:cNvSpPr/>
            <p:nvPr/>
          </p:nvSpPr>
          <p:spPr>
            <a:xfrm>
              <a:off x="3209531" y="35514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75FECB0-4900-435B-A889-A649DE1D22A0}"/>
                </a:ext>
              </a:extLst>
            </p:cNvPr>
            <p:cNvSpPr/>
            <p:nvPr/>
          </p:nvSpPr>
          <p:spPr>
            <a:xfrm>
              <a:off x="3084406" y="36276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30E54BB6-40BD-47AC-98B5-9647F47CC22C}"/>
                </a:ext>
              </a:extLst>
            </p:cNvPr>
            <p:cNvSpPr/>
            <p:nvPr/>
          </p:nvSpPr>
          <p:spPr>
            <a:xfrm>
              <a:off x="3000509" y="380637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94F7F1FC-621F-4ECC-9674-2B34191EDD58}"/>
                </a:ext>
              </a:extLst>
            </p:cNvPr>
            <p:cNvSpPr/>
            <p:nvPr/>
          </p:nvSpPr>
          <p:spPr>
            <a:xfrm>
              <a:off x="3192995" y="37209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6FF086CF-0CEA-4499-904D-25FADBA4AC2E}"/>
                </a:ext>
              </a:extLst>
            </p:cNvPr>
            <p:cNvSpPr/>
            <p:nvPr/>
          </p:nvSpPr>
          <p:spPr>
            <a:xfrm>
              <a:off x="3289097" y="32429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79D9BCA0-E247-40AA-A69D-27A3274596A1}"/>
                </a:ext>
              </a:extLst>
            </p:cNvPr>
            <p:cNvSpPr/>
            <p:nvPr/>
          </p:nvSpPr>
          <p:spPr>
            <a:xfrm>
              <a:off x="3323872" y="33987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0FBE36B0-5C31-4D03-9C95-36A6C799C884}"/>
                </a:ext>
              </a:extLst>
            </p:cNvPr>
            <p:cNvSpPr/>
            <p:nvPr/>
          </p:nvSpPr>
          <p:spPr>
            <a:xfrm>
              <a:off x="3357515" y="35514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C2E5BB7F-D27D-424F-98C1-8A9829ED5A86}"/>
                </a:ext>
              </a:extLst>
            </p:cNvPr>
            <p:cNvSpPr/>
            <p:nvPr/>
          </p:nvSpPr>
          <p:spPr>
            <a:xfrm>
              <a:off x="3380374" y="37209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53846BD4-5D7C-4581-B59A-4234EA82AC8C}"/>
                </a:ext>
              </a:extLst>
            </p:cNvPr>
            <p:cNvSpPr/>
            <p:nvPr/>
          </p:nvSpPr>
          <p:spPr>
            <a:xfrm>
              <a:off x="2989155" y="33877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0F727105-48CC-4A82-A836-EC5175E4CF47}"/>
                </a:ext>
              </a:extLst>
            </p:cNvPr>
            <p:cNvSpPr/>
            <p:nvPr/>
          </p:nvSpPr>
          <p:spPr>
            <a:xfrm>
              <a:off x="3175684" y="33805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A521682D-C58A-4B69-B3E9-C96EDD4AD06A}"/>
                </a:ext>
              </a:extLst>
            </p:cNvPr>
            <p:cNvSpPr/>
            <p:nvPr/>
          </p:nvSpPr>
          <p:spPr>
            <a:xfrm>
              <a:off x="3805644" y="37193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D0E31CD5-3374-4DD0-8655-77B37B21C341}"/>
                </a:ext>
              </a:extLst>
            </p:cNvPr>
            <p:cNvSpPr/>
            <p:nvPr/>
          </p:nvSpPr>
          <p:spPr>
            <a:xfrm>
              <a:off x="3517056" y="31409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30CF6DAC-0232-42ED-92F8-7BEF86DE8497}"/>
                </a:ext>
              </a:extLst>
            </p:cNvPr>
            <p:cNvSpPr/>
            <p:nvPr/>
          </p:nvSpPr>
          <p:spPr>
            <a:xfrm>
              <a:off x="3646436" y="32557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260E705B-29FA-4452-8DD7-1A2FCA4DD384}"/>
                </a:ext>
              </a:extLst>
            </p:cNvPr>
            <p:cNvSpPr/>
            <p:nvPr/>
          </p:nvSpPr>
          <p:spPr>
            <a:xfrm>
              <a:off x="3509515" y="33808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A89F40D5-A06D-4903-9570-82DAD5ADA9BC}"/>
                </a:ext>
              </a:extLst>
            </p:cNvPr>
            <p:cNvSpPr/>
            <p:nvPr/>
          </p:nvSpPr>
          <p:spPr>
            <a:xfrm>
              <a:off x="3680359" y="34266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895CF1EF-4E71-4E4A-A29E-F4701F2B3362}"/>
                </a:ext>
              </a:extLst>
            </p:cNvPr>
            <p:cNvSpPr/>
            <p:nvPr/>
          </p:nvSpPr>
          <p:spPr>
            <a:xfrm>
              <a:off x="3555234" y="350278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7ABE36F2-1E87-44ED-8DAD-F40A4CC564F2}"/>
                </a:ext>
              </a:extLst>
            </p:cNvPr>
            <p:cNvSpPr/>
            <p:nvPr/>
          </p:nvSpPr>
          <p:spPr>
            <a:xfrm>
              <a:off x="3471337" y="36814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DF860584-6CEF-4A2C-B90C-CAACEA394851}"/>
                </a:ext>
              </a:extLst>
            </p:cNvPr>
            <p:cNvSpPr/>
            <p:nvPr/>
          </p:nvSpPr>
          <p:spPr>
            <a:xfrm>
              <a:off x="3663823" y="35960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788A8D46-2FEA-4631-BE7B-819A23090CAA}"/>
                </a:ext>
              </a:extLst>
            </p:cNvPr>
            <p:cNvSpPr/>
            <p:nvPr/>
          </p:nvSpPr>
          <p:spPr>
            <a:xfrm>
              <a:off x="3759925" y="31181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4E0AB261-1A3A-4B54-ADD3-AA2FBCA2B02C}"/>
                </a:ext>
              </a:extLst>
            </p:cNvPr>
            <p:cNvSpPr/>
            <p:nvPr/>
          </p:nvSpPr>
          <p:spPr>
            <a:xfrm>
              <a:off x="3794700" y="32738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6A3A1BD-B8DE-4A21-BFC5-CBCA67BD05A9}"/>
                </a:ext>
              </a:extLst>
            </p:cNvPr>
            <p:cNvSpPr/>
            <p:nvPr/>
          </p:nvSpPr>
          <p:spPr>
            <a:xfrm>
              <a:off x="3828343" y="34266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F5C8CDD7-0318-422D-A2B3-6532C6225A46}"/>
                </a:ext>
              </a:extLst>
            </p:cNvPr>
            <p:cNvSpPr/>
            <p:nvPr/>
          </p:nvSpPr>
          <p:spPr>
            <a:xfrm>
              <a:off x="3851202" y="359604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90516FF9-D34C-4087-B6B9-FC5B79D3DAD7}"/>
                </a:ext>
              </a:extLst>
            </p:cNvPr>
            <p:cNvSpPr/>
            <p:nvPr/>
          </p:nvSpPr>
          <p:spPr>
            <a:xfrm>
              <a:off x="3459983" y="32628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168C77D4-8F9B-447B-82D8-B7613932B694}"/>
                </a:ext>
              </a:extLst>
            </p:cNvPr>
            <p:cNvSpPr/>
            <p:nvPr/>
          </p:nvSpPr>
          <p:spPr>
            <a:xfrm>
              <a:off x="3646512" y="32557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D8F63324-78BA-458D-8B0B-080BBD53197D}"/>
                </a:ext>
              </a:extLst>
            </p:cNvPr>
            <p:cNvSpPr/>
            <p:nvPr/>
          </p:nvSpPr>
          <p:spPr>
            <a:xfrm>
              <a:off x="4005606" y="33744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11E27778-E40D-4E1F-B4F8-068A1C840172}"/>
                </a:ext>
              </a:extLst>
            </p:cNvPr>
            <p:cNvSpPr/>
            <p:nvPr/>
          </p:nvSpPr>
          <p:spPr>
            <a:xfrm>
              <a:off x="4134986" y="34892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297488E-6F2A-4122-885C-504E7D96025E}"/>
                </a:ext>
              </a:extLst>
            </p:cNvPr>
            <p:cNvSpPr/>
            <p:nvPr/>
          </p:nvSpPr>
          <p:spPr>
            <a:xfrm>
              <a:off x="3998065" y="36144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D0B8655D-307A-4571-959C-D3E1F4775C86}"/>
                </a:ext>
              </a:extLst>
            </p:cNvPr>
            <p:cNvSpPr/>
            <p:nvPr/>
          </p:nvSpPr>
          <p:spPr>
            <a:xfrm>
              <a:off x="4168909" y="36601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3ECEE84A-C220-4671-917F-13139E77F86D}"/>
                </a:ext>
              </a:extLst>
            </p:cNvPr>
            <p:cNvSpPr/>
            <p:nvPr/>
          </p:nvSpPr>
          <p:spPr>
            <a:xfrm>
              <a:off x="4043784" y="37363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5D10479D-09C8-48C4-907B-A4A80DE52BD4}"/>
                </a:ext>
              </a:extLst>
            </p:cNvPr>
            <p:cNvSpPr/>
            <p:nvPr/>
          </p:nvSpPr>
          <p:spPr>
            <a:xfrm>
              <a:off x="4152373" y="38295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669B1156-FC3D-4FEF-BD49-08DB3841F637}"/>
                </a:ext>
              </a:extLst>
            </p:cNvPr>
            <p:cNvSpPr/>
            <p:nvPr/>
          </p:nvSpPr>
          <p:spPr>
            <a:xfrm>
              <a:off x="4248475" y="33516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6EDDA8F-1E86-4FEA-9A8B-BBCDFD3A5A79}"/>
                </a:ext>
              </a:extLst>
            </p:cNvPr>
            <p:cNvSpPr/>
            <p:nvPr/>
          </p:nvSpPr>
          <p:spPr>
            <a:xfrm>
              <a:off x="4283250" y="350741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E29A10F5-6F36-44CB-AB3E-54E673088D8A}"/>
                </a:ext>
              </a:extLst>
            </p:cNvPr>
            <p:cNvSpPr/>
            <p:nvPr/>
          </p:nvSpPr>
          <p:spPr>
            <a:xfrm>
              <a:off x="4316893" y="36601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CC5601AE-E945-485D-9C07-D7862A033BB3}"/>
                </a:ext>
              </a:extLst>
            </p:cNvPr>
            <p:cNvSpPr/>
            <p:nvPr/>
          </p:nvSpPr>
          <p:spPr>
            <a:xfrm>
              <a:off x="4339752" y="382957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5C8A049F-0BB4-43FD-B783-B62FE361033E}"/>
                </a:ext>
              </a:extLst>
            </p:cNvPr>
            <p:cNvSpPr/>
            <p:nvPr/>
          </p:nvSpPr>
          <p:spPr>
            <a:xfrm>
              <a:off x="3948533" y="34963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3319014E-D398-49AC-AE8B-F8EC3F4929E4}"/>
                </a:ext>
              </a:extLst>
            </p:cNvPr>
            <p:cNvSpPr/>
            <p:nvPr/>
          </p:nvSpPr>
          <p:spPr>
            <a:xfrm>
              <a:off x="4135062" y="34892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CF63E7BE-E7DD-48CD-BAE2-5AB2263213B4}"/>
                </a:ext>
              </a:extLst>
            </p:cNvPr>
            <p:cNvSpPr/>
            <p:nvPr/>
          </p:nvSpPr>
          <p:spPr>
            <a:xfrm>
              <a:off x="4751083" y="37280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510E51A0-B09A-4689-B4DD-810C64ECE268}"/>
                </a:ext>
              </a:extLst>
            </p:cNvPr>
            <p:cNvSpPr/>
            <p:nvPr/>
          </p:nvSpPr>
          <p:spPr>
            <a:xfrm>
              <a:off x="4462495" y="31497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B77C2FD-F335-4CED-B817-EBF4A84E9E7F}"/>
                </a:ext>
              </a:extLst>
            </p:cNvPr>
            <p:cNvSpPr/>
            <p:nvPr/>
          </p:nvSpPr>
          <p:spPr>
            <a:xfrm>
              <a:off x="4591875" y="32644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3D8DE7C1-2E50-4AE2-8CC2-010EFD8C0F48}"/>
                </a:ext>
              </a:extLst>
            </p:cNvPr>
            <p:cNvSpPr/>
            <p:nvPr/>
          </p:nvSpPr>
          <p:spPr>
            <a:xfrm>
              <a:off x="4454954" y="338964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611B63B9-819C-457F-BC80-99163A8FFDA2}"/>
                </a:ext>
              </a:extLst>
            </p:cNvPr>
            <p:cNvSpPr/>
            <p:nvPr/>
          </p:nvSpPr>
          <p:spPr>
            <a:xfrm>
              <a:off x="4625798" y="3435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03B7526-CCBF-491A-B5BE-38C32183D52A}"/>
                </a:ext>
              </a:extLst>
            </p:cNvPr>
            <p:cNvSpPr/>
            <p:nvPr/>
          </p:nvSpPr>
          <p:spPr>
            <a:xfrm>
              <a:off x="4500673" y="351154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BACFB535-7B9B-48FA-AB43-73B6BBAD8E38}"/>
                </a:ext>
              </a:extLst>
            </p:cNvPr>
            <p:cNvSpPr/>
            <p:nvPr/>
          </p:nvSpPr>
          <p:spPr>
            <a:xfrm>
              <a:off x="4416776" y="36902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CF3663D2-D7A8-4F92-B4D2-F51444E51029}"/>
                </a:ext>
              </a:extLst>
            </p:cNvPr>
            <p:cNvSpPr/>
            <p:nvPr/>
          </p:nvSpPr>
          <p:spPr>
            <a:xfrm>
              <a:off x="4609262" y="36048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16BF2C57-3B9B-4E79-8AAD-7438BB305A41}"/>
                </a:ext>
              </a:extLst>
            </p:cNvPr>
            <p:cNvSpPr/>
            <p:nvPr/>
          </p:nvSpPr>
          <p:spPr>
            <a:xfrm>
              <a:off x="4705364" y="31268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86D7FAD0-48A6-44A5-A34E-4AEB87F48E56}"/>
                </a:ext>
              </a:extLst>
            </p:cNvPr>
            <p:cNvSpPr/>
            <p:nvPr/>
          </p:nvSpPr>
          <p:spPr>
            <a:xfrm>
              <a:off x="4740139" y="32826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18E25685-62D6-4B96-824D-2B02BD57720A}"/>
                </a:ext>
              </a:extLst>
            </p:cNvPr>
            <p:cNvSpPr/>
            <p:nvPr/>
          </p:nvSpPr>
          <p:spPr>
            <a:xfrm>
              <a:off x="4773782" y="34353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541F9451-CF5F-4924-A0EE-1D6B6932C070}"/>
                </a:ext>
              </a:extLst>
            </p:cNvPr>
            <p:cNvSpPr/>
            <p:nvPr/>
          </p:nvSpPr>
          <p:spPr>
            <a:xfrm>
              <a:off x="4796641" y="36048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3BC0302A-4112-47A3-A916-052AB1721182}"/>
                </a:ext>
              </a:extLst>
            </p:cNvPr>
            <p:cNvSpPr/>
            <p:nvPr/>
          </p:nvSpPr>
          <p:spPr>
            <a:xfrm>
              <a:off x="4405422" y="32716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ED3B66BF-8033-4775-A002-3AEFDCC304DB}"/>
                </a:ext>
              </a:extLst>
            </p:cNvPr>
            <p:cNvSpPr/>
            <p:nvPr/>
          </p:nvSpPr>
          <p:spPr>
            <a:xfrm>
              <a:off x="4591951" y="32644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BAD64D92-5D88-49CD-82DC-09B7BF64695A}"/>
                </a:ext>
              </a:extLst>
            </p:cNvPr>
            <p:cNvSpPr/>
            <p:nvPr/>
          </p:nvSpPr>
          <p:spPr>
            <a:xfrm>
              <a:off x="4945957" y="33744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E60E1C1B-854C-4078-8326-3B9986221DCF}"/>
                </a:ext>
              </a:extLst>
            </p:cNvPr>
            <p:cNvSpPr/>
            <p:nvPr/>
          </p:nvSpPr>
          <p:spPr>
            <a:xfrm>
              <a:off x="5075337" y="3489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F46FE324-46CC-4C94-B3DA-9DE9A47D7171}"/>
                </a:ext>
              </a:extLst>
            </p:cNvPr>
            <p:cNvSpPr/>
            <p:nvPr/>
          </p:nvSpPr>
          <p:spPr>
            <a:xfrm>
              <a:off x="4938416" y="36144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CB5E818-6DBE-498A-942B-3E1374E4F1C5}"/>
                </a:ext>
              </a:extLst>
            </p:cNvPr>
            <p:cNvSpPr/>
            <p:nvPr/>
          </p:nvSpPr>
          <p:spPr>
            <a:xfrm>
              <a:off x="5109260" y="3660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6275B039-1ADA-4685-A104-CE0E057AA926}"/>
                </a:ext>
              </a:extLst>
            </p:cNvPr>
            <p:cNvSpPr/>
            <p:nvPr/>
          </p:nvSpPr>
          <p:spPr>
            <a:xfrm>
              <a:off x="4984135" y="37363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A4AD096D-0450-4DAF-A193-A9AFBDC4FFA2}"/>
                </a:ext>
              </a:extLst>
            </p:cNvPr>
            <p:cNvSpPr/>
            <p:nvPr/>
          </p:nvSpPr>
          <p:spPr>
            <a:xfrm>
              <a:off x="5092724" y="382957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C9104498-F29C-49DD-9C0C-DADB12775A9B}"/>
                </a:ext>
              </a:extLst>
            </p:cNvPr>
            <p:cNvSpPr/>
            <p:nvPr/>
          </p:nvSpPr>
          <p:spPr>
            <a:xfrm>
              <a:off x="5188826" y="33516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7D892F67-3F55-425B-A12A-DF7E26EDEEF0}"/>
                </a:ext>
              </a:extLst>
            </p:cNvPr>
            <p:cNvSpPr/>
            <p:nvPr/>
          </p:nvSpPr>
          <p:spPr>
            <a:xfrm>
              <a:off x="5223601" y="350741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D57DB10A-AB99-490E-B9FE-9C576FCA9E9D}"/>
                </a:ext>
              </a:extLst>
            </p:cNvPr>
            <p:cNvSpPr/>
            <p:nvPr/>
          </p:nvSpPr>
          <p:spPr>
            <a:xfrm>
              <a:off x="5257244" y="3660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C2111083-4006-44A7-8728-AA4D5A7B24B2}"/>
                </a:ext>
              </a:extLst>
            </p:cNvPr>
            <p:cNvSpPr/>
            <p:nvPr/>
          </p:nvSpPr>
          <p:spPr>
            <a:xfrm>
              <a:off x="5280103" y="38295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8068C2DF-8861-499B-ABF9-B70BBE7B7D08}"/>
                </a:ext>
              </a:extLst>
            </p:cNvPr>
            <p:cNvSpPr/>
            <p:nvPr/>
          </p:nvSpPr>
          <p:spPr>
            <a:xfrm>
              <a:off x="4888884" y="34963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7E96CE51-EAB7-434C-82CF-8DA814E531A4}"/>
                </a:ext>
              </a:extLst>
            </p:cNvPr>
            <p:cNvSpPr/>
            <p:nvPr/>
          </p:nvSpPr>
          <p:spPr>
            <a:xfrm>
              <a:off x="5075413" y="3489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C69BB51D-71B1-4B79-911D-3BC0A61D9D6E}"/>
                </a:ext>
              </a:extLst>
            </p:cNvPr>
            <p:cNvSpPr/>
            <p:nvPr/>
          </p:nvSpPr>
          <p:spPr>
            <a:xfrm>
              <a:off x="5693850" y="37193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254D074E-948F-4171-A3AF-19F80467C9E1}"/>
                </a:ext>
              </a:extLst>
            </p:cNvPr>
            <p:cNvSpPr/>
            <p:nvPr/>
          </p:nvSpPr>
          <p:spPr>
            <a:xfrm>
              <a:off x="5405262" y="314096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B4C68347-5609-4C7C-B5F4-231D12092EA3}"/>
                </a:ext>
              </a:extLst>
            </p:cNvPr>
            <p:cNvSpPr/>
            <p:nvPr/>
          </p:nvSpPr>
          <p:spPr>
            <a:xfrm>
              <a:off x="5534642" y="32557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1792FCBC-9C31-45D7-8068-70E6622A5949}"/>
                </a:ext>
              </a:extLst>
            </p:cNvPr>
            <p:cNvSpPr/>
            <p:nvPr/>
          </p:nvSpPr>
          <p:spPr>
            <a:xfrm>
              <a:off x="5397721" y="33808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010898F8-2528-490C-ACC0-9683D43D1570}"/>
                </a:ext>
              </a:extLst>
            </p:cNvPr>
            <p:cNvSpPr/>
            <p:nvPr/>
          </p:nvSpPr>
          <p:spPr>
            <a:xfrm>
              <a:off x="5568565" y="3426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FDE91270-C8DA-4BC7-B088-9ADAC65F847D}"/>
                </a:ext>
              </a:extLst>
            </p:cNvPr>
            <p:cNvSpPr/>
            <p:nvPr/>
          </p:nvSpPr>
          <p:spPr>
            <a:xfrm>
              <a:off x="5443440" y="35027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51AC57FC-A8D9-4C66-8A37-38ADCAFE3A1C}"/>
                </a:ext>
              </a:extLst>
            </p:cNvPr>
            <p:cNvSpPr/>
            <p:nvPr/>
          </p:nvSpPr>
          <p:spPr>
            <a:xfrm>
              <a:off x="5359543" y="368149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B93417A9-CA8F-4D29-BDE0-19E2FDE34EA3}"/>
                </a:ext>
              </a:extLst>
            </p:cNvPr>
            <p:cNvSpPr/>
            <p:nvPr/>
          </p:nvSpPr>
          <p:spPr>
            <a:xfrm>
              <a:off x="5552029" y="359604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BB961043-FD86-476B-A9D7-AD334A346DC4}"/>
                </a:ext>
              </a:extLst>
            </p:cNvPr>
            <p:cNvSpPr/>
            <p:nvPr/>
          </p:nvSpPr>
          <p:spPr>
            <a:xfrm>
              <a:off x="5648131" y="31181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6F9DB95D-2292-4C45-A322-C3A4563A2454}"/>
                </a:ext>
              </a:extLst>
            </p:cNvPr>
            <p:cNvSpPr/>
            <p:nvPr/>
          </p:nvSpPr>
          <p:spPr>
            <a:xfrm>
              <a:off x="5682906" y="32738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19CFDEC4-FFAD-4E60-8F6B-7D793F4FD826}"/>
                </a:ext>
              </a:extLst>
            </p:cNvPr>
            <p:cNvSpPr/>
            <p:nvPr/>
          </p:nvSpPr>
          <p:spPr>
            <a:xfrm>
              <a:off x="5716549" y="3426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439AA44-7875-4B90-AF34-88902E0B29FE}"/>
                </a:ext>
              </a:extLst>
            </p:cNvPr>
            <p:cNvSpPr/>
            <p:nvPr/>
          </p:nvSpPr>
          <p:spPr>
            <a:xfrm>
              <a:off x="5739408" y="35960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B07D0AEB-3073-48F3-B065-77019D1F4AAB}"/>
                </a:ext>
              </a:extLst>
            </p:cNvPr>
            <p:cNvSpPr/>
            <p:nvPr/>
          </p:nvSpPr>
          <p:spPr>
            <a:xfrm>
              <a:off x="5348189" y="32628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D262C427-B93F-423B-B95D-1516AA638AC0}"/>
                </a:ext>
              </a:extLst>
            </p:cNvPr>
            <p:cNvSpPr/>
            <p:nvPr/>
          </p:nvSpPr>
          <p:spPr>
            <a:xfrm>
              <a:off x="5534718" y="32557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44EF9C1E-7D87-493D-8A42-E4631B755A1B}"/>
                </a:ext>
              </a:extLst>
            </p:cNvPr>
            <p:cNvSpPr/>
            <p:nvPr/>
          </p:nvSpPr>
          <p:spPr>
            <a:xfrm>
              <a:off x="5901575" y="337468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ABA58BEF-502C-48C4-9426-B15E187A3A27}"/>
                </a:ext>
              </a:extLst>
            </p:cNvPr>
            <p:cNvSpPr/>
            <p:nvPr/>
          </p:nvSpPr>
          <p:spPr>
            <a:xfrm>
              <a:off x="6030955" y="34894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FF193725-8F3A-4C89-9DAE-CBF23CA025B9}"/>
                </a:ext>
              </a:extLst>
            </p:cNvPr>
            <p:cNvSpPr/>
            <p:nvPr/>
          </p:nvSpPr>
          <p:spPr>
            <a:xfrm>
              <a:off x="5894034" y="36146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4631C5F-B8EE-4ADF-9D62-56D892BFAEAF}"/>
                </a:ext>
              </a:extLst>
            </p:cNvPr>
            <p:cNvSpPr/>
            <p:nvPr/>
          </p:nvSpPr>
          <p:spPr>
            <a:xfrm>
              <a:off x="6064878" y="36603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B35F2E31-C431-4CF9-891C-C8F9B2807FFC}"/>
                </a:ext>
              </a:extLst>
            </p:cNvPr>
            <p:cNvSpPr/>
            <p:nvPr/>
          </p:nvSpPr>
          <p:spPr>
            <a:xfrm>
              <a:off x="5939753" y="37365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55B4A76F-FFED-4615-A943-5CE933A4C042}"/>
                </a:ext>
              </a:extLst>
            </p:cNvPr>
            <p:cNvSpPr/>
            <p:nvPr/>
          </p:nvSpPr>
          <p:spPr>
            <a:xfrm>
              <a:off x="6048342" y="38297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E608C5D8-7633-4E75-B819-FE08053C8A97}"/>
                </a:ext>
              </a:extLst>
            </p:cNvPr>
            <p:cNvSpPr/>
            <p:nvPr/>
          </p:nvSpPr>
          <p:spPr>
            <a:xfrm>
              <a:off x="6144444" y="33518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E0865298-992E-47D0-837F-3526126D0F3D}"/>
                </a:ext>
              </a:extLst>
            </p:cNvPr>
            <p:cNvSpPr/>
            <p:nvPr/>
          </p:nvSpPr>
          <p:spPr>
            <a:xfrm>
              <a:off x="6179219" y="35076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1265A686-BD94-4BE8-96D1-56934C1AB26C}"/>
                </a:ext>
              </a:extLst>
            </p:cNvPr>
            <p:cNvSpPr/>
            <p:nvPr/>
          </p:nvSpPr>
          <p:spPr>
            <a:xfrm>
              <a:off x="6212862" y="36603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41D7311F-EC2B-40B9-8021-450256A0965D}"/>
                </a:ext>
              </a:extLst>
            </p:cNvPr>
            <p:cNvSpPr/>
            <p:nvPr/>
          </p:nvSpPr>
          <p:spPr>
            <a:xfrm>
              <a:off x="6235721" y="38297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A9B93591-F216-4D59-9229-457168E37B15}"/>
                </a:ext>
              </a:extLst>
            </p:cNvPr>
            <p:cNvSpPr/>
            <p:nvPr/>
          </p:nvSpPr>
          <p:spPr>
            <a:xfrm>
              <a:off x="5844502" y="34965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0BFCA906-3EEA-4602-BC4F-816C0A1E295E}"/>
                </a:ext>
              </a:extLst>
            </p:cNvPr>
            <p:cNvSpPr/>
            <p:nvPr/>
          </p:nvSpPr>
          <p:spPr>
            <a:xfrm>
              <a:off x="6031031" y="34894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52A4AE59-C9E0-42D6-9CEC-1D7358E24CFE}"/>
                </a:ext>
              </a:extLst>
            </p:cNvPr>
            <p:cNvSpPr/>
            <p:nvPr/>
          </p:nvSpPr>
          <p:spPr>
            <a:xfrm>
              <a:off x="5539748" y="38069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FCB3A815-803C-4F7E-B25C-97FB3A2F551A}"/>
                </a:ext>
              </a:extLst>
            </p:cNvPr>
            <p:cNvSpPr/>
            <p:nvPr/>
          </p:nvSpPr>
          <p:spPr>
            <a:xfrm>
              <a:off x="5727127" y="38069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95729A5A-035E-46A5-B292-4B26B591B2EE}"/>
                </a:ext>
              </a:extLst>
            </p:cNvPr>
            <p:cNvSpPr/>
            <p:nvPr/>
          </p:nvSpPr>
          <p:spPr>
            <a:xfrm>
              <a:off x="4615248" y="38269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9647B58F-FA5B-49B2-8348-A1ACBE1B2B48}"/>
                </a:ext>
              </a:extLst>
            </p:cNvPr>
            <p:cNvSpPr/>
            <p:nvPr/>
          </p:nvSpPr>
          <p:spPr>
            <a:xfrm>
              <a:off x="4802627" y="38269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2AB22AE-BA1B-4340-BFB3-8A4362FA7CCE}"/>
                </a:ext>
              </a:extLst>
            </p:cNvPr>
            <p:cNvSpPr/>
            <p:nvPr/>
          </p:nvSpPr>
          <p:spPr>
            <a:xfrm>
              <a:off x="3545148" y="38364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A20BF4C0-57BC-4C3F-A77B-D850AA553EB3}"/>
                </a:ext>
              </a:extLst>
            </p:cNvPr>
            <p:cNvSpPr/>
            <p:nvPr/>
          </p:nvSpPr>
          <p:spPr>
            <a:xfrm>
              <a:off x="3732527" y="38364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A6832820-6366-4A19-A9AC-0C42D889B7B1}"/>
                </a:ext>
              </a:extLst>
            </p:cNvPr>
            <p:cNvSpPr/>
            <p:nvPr/>
          </p:nvSpPr>
          <p:spPr>
            <a:xfrm>
              <a:off x="4202770" y="329766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2DFB5DDD-19D6-447E-8ACE-2E2B6C7BBA46}"/>
                </a:ext>
              </a:extLst>
            </p:cNvPr>
            <p:cNvSpPr/>
            <p:nvPr/>
          </p:nvSpPr>
          <p:spPr>
            <a:xfrm>
              <a:off x="3868463" y="32598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B7952748-E546-4C09-9C16-7F85B19CA6DA}"/>
                </a:ext>
              </a:extLst>
            </p:cNvPr>
            <p:cNvSpPr/>
            <p:nvPr/>
          </p:nvSpPr>
          <p:spPr>
            <a:xfrm>
              <a:off x="4060949" y="317438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788CB319-4FBE-4AE1-8BCD-0E01BA7A3CC5}"/>
                </a:ext>
              </a:extLst>
            </p:cNvPr>
            <p:cNvSpPr/>
            <p:nvPr/>
          </p:nvSpPr>
          <p:spPr>
            <a:xfrm>
              <a:off x="4248328" y="31743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7D563DD9-915F-4ADE-91D0-BDAC67309765}"/>
                </a:ext>
              </a:extLst>
            </p:cNvPr>
            <p:cNvSpPr/>
            <p:nvPr/>
          </p:nvSpPr>
          <p:spPr>
            <a:xfrm>
              <a:off x="5116872" y="32774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2231978C-BD68-4E2D-965C-C3F658EE25BE}"/>
                </a:ext>
              </a:extLst>
            </p:cNvPr>
            <p:cNvSpPr/>
            <p:nvPr/>
          </p:nvSpPr>
          <p:spPr>
            <a:xfrm>
              <a:off x="4782565" y="323957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15D2BB63-28A9-4A8E-9649-ADB0461639F2}"/>
                </a:ext>
              </a:extLst>
            </p:cNvPr>
            <p:cNvSpPr/>
            <p:nvPr/>
          </p:nvSpPr>
          <p:spPr>
            <a:xfrm>
              <a:off x="4975051" y="31541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2CA3EAD8-55B9-4EAB-9A6E-BCD0726CCB4C}"/>
                </a:ext>
              </a:extLst>
            </p:cNvPr>
            <p:cNvSpPr/>
            <p:nvPr/>
          </p:nvSpPr>
          <p:spPr>
            <a:xfrm>
              <a:off x="5162430" y="31541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095AC01F-D4D0-469B-91C2-7F13D4D4FA24}"/>
                </a:ext>
              </a:extLst>
            </p:cNvPr>
            <p:cNvSpPr/>
            <p:nvPr/>
          </p:nvSpPr>
          <p:spPr>
            <a:xfrm>
              <a:off x="6167303" y="32787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372B8F20-4864-4AB9-8223-FA88ABABDFEE}"/>
                </a:ext>
              </a:extLst>
            </p:cNvPr>
            <p:cNvSpPr/>
            <p:nvPr/>
          </p:nvSpPr>
          <p:spPr>
            <a:xfrm>
              <a:off x="5832996" y="324088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6E135423-2E0A-477F-B444-C806FDEE7AC7}"/>
                </a:ext>
              </a:extLst>
            </p:cNvPr>
            <p:cNvSpPr/>
            <p:nvPr/>
          </p:nvSpPr>
          <p:spPr>
            <a:xfrm>
              <a:off x="6025482" y="31554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7DF0D9E3-5993-46EF-8C69-4AB2334E77EA}"/>
                </a:ext>
              </a:extLst>
            </p:cNvPr>
            <p:cNvSpPr/>
            <p:nvPr/>
          </p:nvSpPr>
          <p:spPr>
            <a:xfrm>
              <a:off x="6212861" y="31554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9EB72932-9C0D-45C9-9A76-07FE24BDE1C5}"/>
                </a:ext>
              </a:extLst>
            </p:cNvPr>
            <p:cNvSpPr/>
            <p:nvPr/>
          </p:nvSpPr>
          <p:spPr>
            <a:xfrm>
              <a:off x="6441176" y="32581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96639AE2-BCC2-4399-818E-9574541BAA5D}"/>
                </a:ext>
              </a:extLst>
            </p:cNvPr>
            <p:cNvSpPr/>
            <p:nvPr/>
          </p:nvSpPr>
          <p:spPr>
            <a:xfrm>
              <a:off x="6106869" y="32203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BFE8D428-8821-449B-A374-89D2D8FDBE1F}"/>
                </a:ext>
              </a:extLst>
            </p:cNvPr>
            <p:cNvSpPr/>
            <p:nvPr/>
          </p:nvSpPr>
          <p:spPr>
            <a:xfrm>
              <a:off x="6299355" y="31348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4CEB948E-6F7E-436F-BDB9-B47BF838C604}"/>
                </a:ext>
              </a:extLst>
            </p:cNvPr>
            <p:cNvSpPr/>
            <p:nvPr/>
          </p:nvSpPr>
          <p:spPr>
            <a:xfrm>
              <a:off x="6486734" y="31348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6F143AC3-287C-43EF-AAC0-D34CF8EAF129}"/>
                </a:ext>
              </a:extLst>
            </p:cNvPr>
            <p:cNvSpPr/>
            <p:nvPr/>
          </p:nvSpPr>
          <p:spPr>
            <a:xfrm>
              <a:off x="6439758" y="35220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58FE0FA3-3C57-4D03-83A2-9C41F79CD78A}"/>
                </a:ext>
              </a:extLst>
            </p:cNvPr>
            <p:cNvSpPr/>
            <p:nvPr/>
          </p:nvSpPr>
          <p:spPr>
            <a:xfrm>
              <a:off x="6105451" y="34842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908CEC5A-5B74-4363-9A72-A1972F871F3A}"/>
                </a:ext>
              </a:extLst>
            </p:cNvPr>
            <p:cNvSpPr/>
            <p:nvPr/>
          </p:nvSpPr>
          <p:spPr>
            <a:xfrm>
              <a:off x="6297937" y="33987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DDEF2800-242F-42D5-82F7-D8AE72D7CC63}"/>
                </a:ext>
              </a:extLst>
            </p:cNvPr>
            <p:cNvSpPr/>
            <p:nvPr/>
          </p:nvSpPr>
          <p:spPr>
            <a:xfrm>
              <a:off x="6485316" y="33987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DFE9A8F-B194-46EB-86DD-09101F70CE1E}"/>
                </a:ext>
              </a:extLst>
            </p:cNvPr>
            <p:cNvSpPr/>
            <p:nvPr/>
          </p:nvSpPr>
          <p:spPr>
            <a:xfrm>
              <a:off x="6469155" y="38440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8BC7859F-ED92-4F85-9E4C-5C6D768E22AF}"/>
                </a:ext>
              </a:extLst>
            </p:cNvPr>
            <p:cNvSpPr/>
            <p:nvPr/>
          </p:nvSpPr>
          <p:spPr>
            <a:xfrm>
              <a:off x="6134848" y="38062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FDBB7B9E-2458-4CA3-9A12-E317CACFE887}"/>
                </a:ext>
              </a:extLst>
            </p:cNvPr>
            <p:cNvSpPr/>
            <p:nvPr/>
          </p:nvSpPr>
          <p:spPr>
            <a:xfrm>
              <a:off x="6327334" y="37207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BD938D36-397E-425D-A151-01BA48342A32}"/>
                </a:ext>
              </a:extLst>
            </p:cNvPr>
            <p:cNvSpPr/>
            <p:nvPr/>
          </p:nvSpPr>
          <p:spPr>
            <a:xfrm>
              <a:off x="6514713" y="37207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6" name="Picture 275">
            <a:extLst>
              <a:ext uri="{FF2B5EF4-FFF2-40B4-BE49-F238E27FC236}">
                <a16:creationId xmlns:a16="http://schemas.microsoft.com/office/drawing/2014/main" id="{4125EA36-1B43-4D65-86F0-E5BDECCA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08" y="1520072"/>
            <a:ext cx="375774" cy="566808"/>
          </a:xfrm>
          <a:prstGeom prst="rect">
            <a:avLst/>
          </a:pr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1A467D74-6B18-48D1-A088-615FCC71B3DA}"/>
              </a:ext>
            </a:extLst>
          </p:cNvPr>
          <p:cNvSpPr txBox="1"/>
          <p:nvPr/>
        </p:nvSpPr>
        <p:spPr>
          <a:xfrm>
            <a:off x="6616297" y="2090805"/>
            <a:ext cx="2115302" cy="3961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Limestone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Sandstone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Shale</a:t>
            </a:r>
          </a:p>
          <a:p>
            <a:pPr>
              <a:lnSpc>
                <a:spcPct val="200000"/>
              </a:lnSpc>
              <a:spcAft>
                <a:spcPts val="4000"/>
              </a:spcAft>
            </a:pPr>
            <a:r>
              <a:rPr lang="en-US" dirty="0"/>
              <a:t>Basement Rock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77FC19-6B71-47E0-9C04-9348CA9F232E}"/>
              </a:ext>
            </a:extLst>
          </p:cNvPr>
          <p:cNvSpPr/>
          <p:nvPr/>
        </p:nvSpPr>
        <p:spPr>
          <a:xfrm>
            <a:off x="1889757" y="4108960"/>
            <a:ext cx="4773681" cy="10001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Arc 247">
            <a:extLst>
              <a:ext uri="{FF2B5EF4-FFF2-40B4-BE49-F238E27FC236}">
                <a16:creationId xmlns:a16="http://schemas.microsoft.com/office/drawing/2014/main" id="{EC4BAA34-1E92-441C-A12E-F8170291A499}"/>
              </a:ext>
            </a:extLst>
          </p:cNvPr>
          <p:cNvSpPr/>
          <p:nvPr/>
        </p:nvSpPr>
        <p:spPr>
          <a:xfrm rot="10800000">
            <a:off x="3399760" y="4168016"/>
            <a:ext cx="343988" cy="30254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FC1458-C49F-486A-A331-89D5618A8545}"/>
              </a:ext>
            </a:extLst>
          </p:cNvPr>
          <p:cNvCxnSpPr>
            <a:cxnSpLocks/>
          </p:cNvCxnSpPr>
          <p:nvPr/>
        </p:nvCxnSpPr>
        <p:spPr>
          <a:xfrm flipH="1">
            <a:off x="3397278" y="2068705"/>
            <a:ext cx="12107" cy="2259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F57A1257-EA4F-4D47-9707-17CE3B286C03}"/>
              </a:ext>
            </a:extLst>
          </p:cNvPr>
          <p:cNvSpPr/>
          <p:nvPr/>
        </p:nvSpPr>
        <p:spPr>
          <a:xfrm>
            <a:off x="5234814" y="4333435"/>
            <a:ext cx="232223" cy="229762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0B19572-611D-48A2-8EC7-3C3FAFF1F3AB}"/>
              </a:ext>
            </a:extLst>
          </p:cNvPr>
          <p:cNvCxnSpPr>
            <a:cxnSpLocks/>
          </p:cNvCxnSpPr>
          <p:nvPr/>
        </p:nvCxnSpPr>
        <p:spPr>
          <a:xfrm flipH="1" flipV="1">
            <a:off x="3575050" y="4467491"/>
            <a:ext cx="1728061" cy="30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153B0377-72EB-4ED3-9F5B-AA039C1CE167}"/>
              </a:ext>
            </a:extLst>
          </p:cNvPr>
          <p:cNvSpPr txBox="1"/>
          <p:nvPr/>
        </p:nvSpPr>
        <p:spPr>
          <a:xfrm>
            <a:off x="3981011" y="2433567"/>
            <a:ext cx="18160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 Section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B6982B-9F78-4D87-9D31-27E3E321F644}"/>
              </a:ext>
            </a:extLst>
          </p:cNvPr>
          <p:cNvSpPr txBox="1"/>
          <p:nvPr/>
        </p:nvSpPr>
        <p:spPr>
          <a:xfrm>
            <a:off x="4671029" y="5313829"/>
            <a:ext cx="1330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Depth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BDB5B7F-80B9-4C3E-9805-95194DE3028C}"/>
              </a:ext>
            </a:extLst>
          </p:cNvPr>
          <p:cNvCxnSpPr>
            <a:cxnSpLocks/>
          </p:cNvCxnSpPr>
          <p:nvPr/>
        </p:nvCxnSpPr>
        <p:spPr>
          <a:xfrm flipH="1">
            <a:off x="3445067" y="2455890"/>
            <a:ext cx="552901" cy="7763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EA5B41F-85E7-4DB3-8AA6-DD0FDE005700}"/>
              </a:ext>
            </a:extLst>
          </p:cNvPr>
          <p:cNvCxnSpPr>
            <a:cxnSpLocks/>
            <a:stCxn id="256" idx="0"/>
          </p:cNvCxnSpPr>
          <p:nvPr/>
        </p:nvCxnSpPr>
        <p:spPr>
          <a:xfrm flipV="1">
            <a:off x="5336339" y="4467493"/>
            <a:ext cx="21545" cy="8463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FBFD95C-6E3D-467A-85C6-58EC066005AD}"/>
              </a:ext>
            </a:extLst>
          </p:cNvPr>
          <p:cNvSpPr txBox="1"/>
          <p:nvPr/>
        </p:nvSpPr>
        <p:spPr>
          <a:xfrm>
            <a:off x="4017468" y="3277343"/>
            <a:ext cx="18160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Kick Off Point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CF73FC9-F393-444E-AEED-1127747CE4B7}"/>
              </a:ext>
            </a:extLst>
          </p:cNvPr>
          <p:cNvCxnSpPr>
            <a:cxnSpLocks/>
          </p:cNvCxnSpPr>
          <p:nvPr/>
        </p:nvCxnSpPr>
        <p:spPr>
          <a:xfrm flipH="1">
            <a:off x="3491130" y="3618609"/>
            <a:ext cx="552901" cy="7763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883EF470-05B5-4110-9ADB-5EAF41AFCF77}"/>
              </a:ext>
            </a:extLst>
          </p:cNvPr>
          <p:cNvSpPr txBox="1"/>
          <p:nvPr/>
        </p:nvSpPr>
        <p:spPr>
          <a:xfrm>
            <a:off x="2777920" y="4674940"/>
            <a:ext cx="11852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ABBFB5C-8831-4E4B-A4A0-905E082EDC52}"/>
              </a:ext>
            </a:extLst>
          </p:cNvPr>
          <p:cNvCxnSpPr>
            <a:cxnSpLocks/>
          </p:cNvCxnSpPr>
          <p:nvPr/>
        </p:nvCxnSpPr>
        <p:spPr>
          <a:xfrm flipV="1">
            <a:off x="3954507" y="4462439"/>
            <a:ext cx="360424" cy="2352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8" name="Picture 277">
            <a:extLst>
              <a:ext uri="{FF2B5EF4-FFF2-40B4-BE49-F238E27FC236}">
                <a16:creationId xmlns:a16="http://schemas.microsoft.com/office/drawing/2014/main" id="{C17F1F4A-3B05-4C26-9A67-6B4080F5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541" y="1534653"/>
            <a:ext cx="375774" cy="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6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5348</TotalTime>
  <Words>1207</Words>
  <Application>Microsoft Office PowerPoint</Application>
  <PresentationFormat>On-screen Show (4:3)</PresentationFormat>
  <Paragraphs>393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Permian Basin</vt:lpstr>
      <vt:lpstr>Why is drilling hard</vt:lpstr>
      <vt:lpstr>Why is drilling hard</vt:lpstr>
      <vt:lpstr>Vertical Drilling</vt:lpstr>
      <vt:lpstr>Vertical Drilling</vt:lpstr>
      <vt:lpstr>Horizontal Drilling</vt:lpstr>
      <vt:lpstr>Horizontal Drilling</vt:lpstr>
      <vt:lpstr>From a Birds Eye</vt:lpstr>
      <vt:lpstr>From a Birds Eye</vt:lpstr>
      <vt:lpstr>Geological Software View</vt:lpstr>
      <vt:lpstr>Sliding vs Rotating</vt:lpstr>
      <vt:lpstr>Problem Statement</vt:lpstr>
      <vt:lpstr>Problem Statement</vt:lpstr>
      <vt:lpstr>Where’s the data come from?</vt:lpstr>
      <vt:lpstr>Engineering View</vt:lpstr>
      <vt:lpstr>Engineering View</vt:lpstr>
      <vt:lpstr>Data Cleansing Feature Selection</vt:lpstr>
      <vt:lpstr>Data Cleansing Feature Selection</vt:lpstr>
      <vt:lpstr>Problem Statement</vt:lpstr>
      <vt:lpstr>Models Accuracy vs Model Type</vt:lpstr>
      <vt:lpstr>Models Accuracy vs Model Type</vt:lpstr>
      <vt:lpstr>Models Accuracy vs Model Type</vt:lpstr>
      <vt:lpstr>Accuracy vs Model Type</vt:lpstr>
      <vt:lpstr>Accuracy vs Model Type</vt:lpstr>
      <vt:lpstr>Model Predictions</vt:lpstr>
      <vt:lpstr>Model Predictions</vt:lpstr>
      <vt:lpstr>Future Predictions Jump Ahead vs Model Type</vt:lpstr>
      <vt:lpstr>Future Predictions Jump Ahead vs Model Type</vt:lpstr>
      <vt:lpstr>Conclusions</vt:lpstr>
      <vt:lpstr>Conclusions</vt:lpstr>
      <vt:lpstr>Conclusions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111</cp:revision>
  <dcterms:created xsi:type="dcterms:W3CDTF">2017-03-18T16:30:52Z</dcterms:created>
  <dcterms:modified xsi:type="dcterms:W3CDTF">2019-10-26T20:08:30Z</dcterms:modified>
</cp:coreProperties>
</file>