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6" r:id="rId10"/>
    <p:sldId id="292" r:id="rId11"/>
    <p:sldId id="282" r:id="rId12"/>
    <p:sldId id="290" r:id="rId13"/>
    <p:sldId id="291" r:id="rId14"/>
    <p:sldId id="28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03" d="100"/>
          <a:sy n="103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9343F-64D9-4BCF-B12C-28B022FA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61" y="1806169"/>
            <a:ext cx="4577151" cy="44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Using resampled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309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Models No Re-Sampling</vt:lpstr>
      <vt:lpstr>Models Resampled</vt:lpstr>
      <vt:lpstr>Models Resampled</vt:lpstr>
      <vt:lpstr>Results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25</cp:revision>
  <dcterms:created xsi:type="dcterms:W3CDTF">2017-03-18T16:30:52Z</dcterms:created>
  <dcterms:modified xsi:type="dcterms:W3CDTF">2019-09-22T23:22:17Z</dcterms:modified>
</cp:coreProperties>
</file>