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8" r:id="rId4"/>
    <p:sldId id="277" r:id="rId5"/>
    <p:sldId id="279" r:id="rId6"/>
    <p:sldId id="258" r:id="rId7"/>
    <p:sldId id="280" r:id="rId8"/>
    <p:sldId id="285" r:id="rId9"/>
    <p:sldId id="281" r:id="rId10"/>
    <p:sldId id="286" r:id="rId11"/>
    <p:sldId id="282" r:id="rId12"/>
    <p:sldId id="287" r:id="rId13"/>
    <p:sldId id="288" r:id="rId14"/>
    <p:sldId id="289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9"/>
  </p:normalViewPr>
  <p:slideViewPr>
    <p:cSldViewPr snapToGrid="0" snapToObjects="1">
      <p:cViewPr varScale="1">
        <p:scale>
          <a:sx n="98" d="100"/>
          <a:sy n="98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Slide Events for Horizontal Drill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Serna</a:t>
            </a:r>
          </a:p>
          <a:p>
            <a:r>
              <a:rPr lang="en-US" dirty="0"/>
              <a:t>James Vasquez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To reduce features to manageable set</a:t>
            </a:r>
          </a:p>
          <a:p>
            <a:r>
              <a:rPr lang="en-US" dirty="0"/>
              <a:t>Grid search applied after initial results</a:t>
            </a:r>
          </a:p>
          <a:p>
            <a:pPr lvl="1"/>
            <a:r>
              <a:rPr lang="en-US" dirty="0"/>
              <a:t>Original features not aligned with business knowledge</a:t>
            </a:r>
          </a:p>
          <a:p>
            <a:r>
              <a:rPr lang="en-US" dirty="0"/>
              <a:t>Decision Tree Classifier approach used</a:t>
            </a:r>
          </a:p>
          <a:p>
            <a:pPr lvl="1"/>
            <a:r>
              <a:rPr lang="en-US" dirty="0"/>
              <a:t>Top 50% quartile, 11 features explained 99% of the variance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Some text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Some text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Some text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Resampling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Some text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Permian Basin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2995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Extends from South East New Mexico into West Texas</a:t>
            </a:r>
          </a:p>
          <a:p>
            <a:pPr lvl="1"/>
            <a:r>
              <a:rPr lang="en-US" dirty="0"/>
              <a:t>250 mi x 300 mi</a:t>
            </a:r>
          </a:p>
          <a:p>
            <a:pPr lvl="1"/>
            <a:r>
              <a:rPr lang="en-US" dirty="0"/>
              <a:t>86K mi</a:t>
            </a:r>
            <a:r>
              <a:rPr lang="en-US" sz="3200" baseline="30000" dirty="0"/>
              <a:t>2</a:t>
            </a:r>
            <a:endParaRPr lang="en-US" baseline="30000" dirty="0"/>
          </a:p>
          <a:p>
            <a:r>
              <a:rPr lang="en-US" dirty="0"/>
              <a:t>Produced 4.1M barrels of oil per day </a:t>
            </a:r>
            <a:r>
              <a:rPr lang="en-US" i="1" dirty="0"/>
              <a:t>(March 2019)</a:t>
            </a:r>
          </a:p>
          <a:p>
            <a:pPr lvl="1"/>
            <a:r>
              <a:rPr lang="en-US" dirty="0"/>
              <a:t>Highest producing oil field in the world</a:t>
            </a:r>
          </a:p>
          <a:p>
            <a:pPr lvl="1"/>
            <a:r>
              <a:rPr lang="en-US" dirty="0"/>
              <a:t>Saudi Ghawar 3.8 BPD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BFFA4F8-489E-4B2A-8C17-BBD51BF9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323" y="1825625"/>
            <a:ext cx="2875454" cy="31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Process of drilling into a formation in horizontal fashion</a:t>
            </a:r>
          </a:p>
          <a:p>
            <a:r>
              <a:rPr lang="en-US" dirty="0"/>
              <a:t>Is the norm for shale reservoirs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First seen in 1930 in California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/>
          <a:lstStyle/>
          <a:p>
            <a:r>
              <a:rPr lang="en-US" dirty="0"/>
              <a:t>Shale reservoirs</a:t>
            </a:r>
          </a:p>
          <a:p>
            <a:r>
              <a:rPr lang="en-US" dirty="0"/>
              <a:t>Reduces environmental impact</a:t>
            </a:r>
          </a:p>
          <a:p>
            <a:r>
              <a:rPr lang="en-US" dirty="0"/>
              <a:t>Well bore in formation longer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FC37E-6BD6-4386-9973-84325AFFF9CD}"/>
              </a:ext>
            </a:extLst>
          </p:cNvPr>
          <p:cNvGrpSpPr/>
          <p:nvPr/>
        </p:nvGrpSpPr>
        <p:grpSpPr>
          <a:xfrm>
            <a:off x="4384090" y="1796836"/>
            <a:ext cx="4266217" cy="4257158"/>
            <a:chOff x="4384090" y="1796836"/>
            <a:chExt cx="4266217" cy="4257158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354647F-BCE3-484E-AB68-2929B9E3A996}"/>
                </a:ext>
              </a:extLst>
            </p:cNvPr>
            <p:cNvCxnSpPr/>
            <p:nvPr/>
          </p:nvCxnSpPr>
          <p:spPr>
            <a:xfrm flipH="1">
              <a:off x="4970094" y="1796836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B09F478-BECB-4FCD-BB6E-6112B001C6F2}"/>
                </a:ext>
              </a:extLst>
            </p:cNvPr>
            <p:cNvSpPr/>
            <p:nvPr/>
          </p:nvSpPr>
          <p:spPr>
            <a:xfrm>
              <a:off x="4437715" y="5790148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862D4B8-8717-4F59-BABE-FFAF4947FF38}"/>
                </a:ext>
              </a:extLst>
            </p:cNvPr>
            <p:cNvSpPr txBox="1"/>
            <p:nvPr/>
          </p:nvSpPr>
          <p:spPr>
            <a:xfrm>
              <a:off x="4544425" y="5684662"/>
              <a:ext cx="203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6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  <a:br>
              <a:rPr lang="en-US" dirty="0"/>
            </a:br>
            <a:r>
              <a:rPr lang="en-US" dirty="0"/>
              <a:t>Sliding vs Rotating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>
            <a:normAutofit/>
          </a:bodyPr>
          <a:lstStyle/>
          <a:p>
            <a:r>
              <a:rPr lang="en-US" dirty="0"/>
              <a:t>Rotating</a:t>
            </a:r>
          </a:p>
          <a:p>
            <a:pPr lvl="1"/>
            <a:r>
              <a:rPr lang="en-US" dirty="0"/>
              <a:t>Spinning through the rock</a:t>
            </a:r>
          </a:p>
          <a:p>
            <a:r>
              <a:rPr lang="en-US" dirty="0"/>
              <a:t>Sliding</a:t>
            </a:r>
          </a:p>
          <a:p>
            <a:pPr lvl="1"/>
            <a:r>
              <a:rPr lang="en-US" dirty="0"/>
              <a:t>Pushing through the rock</a:t>
            </a:r>
          </a:p>
          <a:p>
            <a:r>
              <a:rPr lang="en-US" dirty="0"/>
              <a:t>Days to Total Depth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200EA19-4CC3-47DE-A400-2A404F983048}"/>
              </a:ext>
            </a:extLst>
          </p:cNvPr>
          <p:cNvSpPr txBox="1"/>
          <p:nvPr/>
        </p:nvSpPr>
        <p:spPr>
          <a:xfrm>
            <a:off x="4534000" y="5995520"/>
            <a:ext cx="20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Formation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2D4FC-8FAE-446F-BC18-673E8F3E55EA}"/>
              </a:ext>
            </a:extLst>
          </p:cNvPr>
          <p:cNvGrpSpPr/>
          <p:nvPr/>
        </p:nvGrpSpPr>
        <p:grpSpPr>
          <a:xfrm>
            <a:off x="4384090" y="1796836"/>
            <a:ext cx="4266217" cy="4456083"/>
            <a:chOff x="4384090" y="1796836"/>
            <a:chExt cx="4266217" cy="4456083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DC64E85-CE2D-4576-812A-6F7FDA6C25E9}"/>
                </a:ext>
              </a:extLst>
            </p:cNvPr>
            <p:cNvSpPr/>
            <p:nvPr/>
          </p:nvSpPr>
          <p:spPr>
            <a:xfrm>
              <a:off x="5771337" y="4132292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Arrow: Right 248">
              <a:extLst>
                <a:ext uri="{FF2B5EF4-FFF2-40B4-BE49-F238E27FC236}">
                  <a16:creationId xmlns:a16="http://schemas.microsoft.com/office/drawing/2014/main" id="{7FE2939D-FA2A-4D76-89AD-B9A01BF0C94E}"/>
                </a:ext>
              </a:extLst>
            </p:cNvPr>
            <p:cNvSpPr/>
            <p:nvPr/>
          </p:nvSpPr>
          <p:spPr>
            <a:xfrm>
              <a:off x="6070815" y="4146475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Arrow: Right 251">
              <a:extLst>
                <a:ext uri="{FF2B5EF4-FFF2-40B4-BE49-F238E27FC236}">
                  <a16:creationId xmlns:a16="http://schemas.microsoft.com/office/drawing/2014/main" id="{42A4264F-B339-4870-B545-ACBC60C6D105}"/>
                </a:ext>
              </a:extLst>
            </p:cNvPr>
            <p:cNvSpPr/>
            <p:nvPr/>
          </p:nvSpPr>
          <p:spPr>
            <a:xfrm>
              <a:off x="6371355" y="413953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7B24CBD6-E7B7-4279-953A-EF68C3E3AF61}"/>
                </a:ext>
              </a:extLst>
            </p:cNvPr>
            <p:cNvSpPr/>
            <p:nvPr/>
          </p:nvSpPr>
          <p:spPr>
            <a:xfrm>
              <a:off x="6662734" y="414910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Arrow: Right 255">
              <a:extLst>
                <a:ext uri="{FF2B5EF4-FFF2-40B4-BE49-F238E27FC236}">
                  <a16:creationId xmlns:a16="http://schemas.microsoft.com/office/drawing/2014/main" id="{674D8BA6-BA45-4E13-8853-F49282D60531}"/>
                </a:ext>
              </a:extLst>
            </p:cNvPr>
            <p:cNvSpPr/>
            <p:nvPr/>
          </p:nvSpPr>
          <p:spPr>
            <a:xfrm>
              <a:off x="6944912" y="4157738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Arrow: Right 256">
              <a:extLst>
                <a:ext uri="{FF2B5EF4-FFF2-40B4-BE49-F238E27FC236}">
                  <a16:creationId xmlns:a16="http://schemas.microsoft.com/office/drawing/2014/main" id="{7A6FBB6C-3DF2-4333-9F26-FCDB395D4BCC}"/>
                </a:ext>
              </a:extLst>
            </p:cNvPr>
            <p:cNvSpPr/>
            <p:nvPr/>
          </p:nvSpPr>
          <p:spPr>
            <a:xfrm>
              <a:off x="7228696" y="4147943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Arrow: Right 257">
              <a:extLst>
                <a:ext uri="{FF2B5EF4-FFF2-40B4-BE49-F238E27FC236}">
                  <a16:creationId xmlns:a16="http://schemas.microsoft.com/office/drawing/2014/main" id="{03E800C9-399B-4036-9513-D776AC524CB3}"/>
                </a:ext>
              </a:extLst>
            </p:cNvPr>
            <p:cNvSpPr/>
            <p:nvPr/>
          </p:nvSpPr>
          <p:spPr>
            <a:xfrm>
              <a:off x="7528725" y="4148130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9324CCFD-2C40-41CC-B86D-C8D2A4D9E24D}"/>
                </a:ext>
              </a:extLst>
            </p:cNvPr>
            <p:cNvSpPr/>
            <p:nvPr/>
          </p:nvSpPr>
          <p:spPr>
            <a:xfrm>
              <a:off x="7814492" y="3972505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59" name="Star: 5 Points 258">
              <a:extLst>
                <a:ext uri="{FF2B5EF4-FFF2-40B4-BE49-F238E27FC236}">
                  <a16:creationId xmlns:a16="http://schemas.microsoft.com/office/drawing/2014/main" id="{49354C4F-16ED-4CF6-82C8-C4D20B0F1BBB}"/>
                </a:ext>
              </a:extLst>
            </p:cNvPr>
            <p:cNvSpPr/>
            <p:nvPr/>
          </p:nvSpPr>
          <p:spPr>
            <a:xfrm>
              <a:off x="4387151" y="577755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72FF30-67AE-4CE5-9455-5A6A1561334E}"/>
                </a:ext>
              </a:extLst>
            </p:cNvPr>
            <p:cNvSpPr txBox="1"/>
            <p:nvPr/>
          </p:nvSpPr>
          <p:spPr>
            <a:xfrm>
              <a:off x="4529106" y="5707020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Depth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D3DAE19-32D6-4A47-9FAE-03DBB0804C02}"/>
                </a:ext>
              </a:extLst>
            </p:cNvPr>
            <p:cNvSpPr/>
            <p:nvPr/>
          </p:nvSpPr>
          <p:spPr>
            <a:xfrm>
              <a:off x="4427290" y="6101006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row: Right 261">
              <a:extLst>
                <a:ext uri="{FF2B5EF4-FFF2-40B4-BE49-F238E27FC236}">
                  <a16:creationId xmlns:a16="http://schemas.microsoft.com/office/drawing/2014/main" id="{7BB42B49-042D-4C85-8B0F-9E687A4D667E}"/>
                </a:ext>
              </a:extLst>
            </p:cNvPr>
            <p:cNvSpPr/>
            <p:nvPr/>
          </p:nvSpPr>
          <p:spPr>
            <a:xfrm>
              <a:off x="6496670" y="5811451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427CD-8EA3-40A8-B180-082B4A849D24}"/>
                </a:ext>
              </a:extLst>
            </p:cNvPr>
            <p:cNvSpPr txBox="1"/>
            <p:nvPr/>
          </p:nvSpPr>
          <p:spPr>
            <a:xfrm>
              <a:off x="6656519" y="5691921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Drill bit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8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056465"/>
          </a:xfrm>
        </p:spPr>
        <p:txBody>
          <a:bodyPr/>
          <a:lstStyle/>
          <a:p>
            <a:r>
              <a:rPr lang="en-US" dirty="0"/>
              <a:t>Minimize the mean average error in slide event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3FD4600-B17B-49F9-A13B-1BAE785861E3}"/>
              </a:ext>
            </a:extLst>
          </p:cNvPr>
          <p:cNvGrpSpPr/>
          <p:nvPr/>
        </p:nvGrpSpPr>
        <p:grpSpPr>
          <a:xfrm>
            <a:off x="1208379" y="3000090"/>
            <a:ext cx="6515638" cy="3356261"/>
            <a:chOff x="848864" y="2815999"/>
            <a:chExt cx="6515638" cy="3356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CF426C-D431-4321-AF79-0A0790FB25F8}"/>
                </a:ext>
              </a:extLst>
            </p:cNvPr>
            <p:cNvGrpSpPr/>
            <p:nvPr/>
          </p:nvGrpSpPr>
          <p:grpSpPr>
            <a:xfrm>
              <a:off x="848864" y="2815999"/>
              <a:ext cx="2395631" cy="2911859"/>
              <a:chOff x="4322166" y="1825625"/>
              <a:chExt cx="4266217" cy="385855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74BE8D-A28B-4FD5-93F7-3EC2DE5E52B2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DC4CF76-E0E4-443A-974B-757F00FF42FC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674E1C7-0BDD-40B9-A1E8-EEDE0C2E769F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648D14E-2AEB-4D65-ABDD-1C09E09CDDAF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11EAB66-D761-402C-A9B9-78097CE1D1C9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6003627-DBF7-488D-B234-0EF6865FFA06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132012B-E277-4B59-BC69-C00CA7DA2AE2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A76F2E4-D89D-4E02-A1F9-BC4D7A31CD08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2FF4C2B-54E0-40A2-9934-3452E1F54FF9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BA8A7-7E9B-4DCE-84CF-E1563F33B42F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CAAAA69-0FCF-49A8-8E84-D459C3646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9798E65-7A54-42CD-9D3B-5C1105D44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065BCD8E-27CB-49D2-8A07-D8BC1F0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A7B6D18F-BFFA-4887-A2FD-92F72EBD8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45A8669D-FD6B-4DA3-A27A-1E2042D70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6FC2B335-82B9-4D15-8943-51744304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5D9C1D8-90E8-4D29-A3CE-5CDC24C6E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2B75194-B2B9-4701-BA5E-EF52A3357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BDBB190-F38D-43A5-A10E-D95C4E5ED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003243-D234-41C7-8831-8B5DA4494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13FEA0E4-F8F2-4456-A896-3E48D097F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C6936C5-199E-4EBB-8A0F-28EB3DE69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0417309-56FF-407C-AF2B-B83E8EE9F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8BB6FCB-D1FB-47F9-8BF6-E358FDC0F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2EB39E2-83F6-4E4B-995F-E380DB2A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76A40C26-BB48-4303-A07A-A695DCC24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F8B1056-3DBB-49FF-AE18-CD60492CE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77083F-5E9F-4DF7-BD99-DE92724F8AD8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B2F70CB-ACE9-463D-B069-F0111C3B4549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42012C35-9555-4C5D-BD1D-BC2F9BC0F149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A25ECE17-16A6-4C3F-AA1F-C195B383643B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AA10F80-E853-435F-B1FC-B5C3FAF57BCD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5F52C252-8100-4322-B563-73E699265614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8A7DA9A-87D7-46D1-BCBA-16A599E2D2A0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ABE5A9E-8EE9-4746-96E5-F9DE4021A07B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52D3465-519E-4244-96DD-E429CFC47F67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E7327EA-C4DB-4B5C-9A68-092D2AB1976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3D442AA-1AF5-4B39-B991-65642947C540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A8E1538D-32BF-4276-9EBD-E928E34AA399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D24DA63D-90BE-47FF-99D9-772F0AD9508D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7FC7CC51-3002-4C91-9E46-382257D78F4E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77932519-D12D-4D4E-8F16-917EDD075E13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C8145B6D-3AF2-4C74-9339-6FE5898D38B0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D346AF0E-4306-469A-9DBC-D31A1C62E4D7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D72EA8-E16B-4E39-80A0-F78CF70306B3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46409038-24B8-41EB-AE4F-78F66D37713E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3E3E3F7B-CD4C-49E4-9B45-C0F4EB4766AD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1481C653-91F7-43B7-B778-B8082BFC7825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E341E997-4C39-42B3-8B5A-ED993E1CDF36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AE26C1A1-EE73-439D-B840-188CE8E53860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E7CAA2EA-5048-45F6-8273-4C3CBAC8DE76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3E9A5539-CAE9-43F7-BD3B-394DD6A0034E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66F054F9-90C9-417D-B8C8-30CDBC9F7DF1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19474327-BABB-4B2D-9924-613E26FD7EB9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07B114A1-09E5-4ADB-A9FA-1F933ECD44EF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89837A3E-7EEB-44FF-951B-ACF97C57CA1B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DD73D9CE-DFC3-45D0-A9E7-E207AB70611A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9A086C0-CE00-4476-BF62-46CC3AF05FDE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8F60534-A66F-4B5F-8D6E-224994E40B30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29B30E4D-31AF-4C17-8704-164CBD72B551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A63EA0E1-6988-44A9-BB57-6FB0F0341F7D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3142DEAC-F84A-44C7-807A-9A10EC037B5B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C878EF2B-F349-4B92-A202-95DBA946D954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248EEB4-C13D-466D-A39D-468B7B29B75B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50B70463-D088-4190-9DFC-306D53F62763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95714A62-C1CE-4B45-BB69-6E13F562680F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9AD87A19-B496-4B13-B816-A525C7CBF9DB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AF38BBF8-5BF4-43B8-B28F-C7E7A62434F6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74F0EC43-73FA-4A19-9318-BD6EB052B901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FA826153-DC1E-4AD6-B64B-3F172C826B0F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1AD24D14-7DEC-4AB5-83BC-434153621D3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6EB424E7-FE96-48D2-8856-1F357F912304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81EBF7EC-990E-49B5-BF75-3710117047E8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23087E5D-215F-4231-8DCF-F7D88604400B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0C171CB4-BDCE-4CDB-BB2E-1DEE09648972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9CEC13EB-093D-44ED-AEE7-E2B62D532E8C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DFDD5E61-1303-496E-A6B8-47363E0BAE8F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0C6B949-24AA-4E0B-8354-D0A9C82285B9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5DBCA616-41E4-4FB3-A235-45B4400FB8F9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1B0CC60-A00F-4CEF-9CA3-F369EE6D2F4B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42509DF-ED69-4862-983E-4F7E55886529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27710B27-D6ED-46BB-B3F7-8C8C5CDAE2B3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B062A121-3B82-45A7-AA71-5D0B4A561560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F8076BD-DDC9-48D9-8E82-2D4B00B86DE6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011117C0-394C-4E96-A76D-E3A45C1BA009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D4A67CB3-A9D6-4AFA-AAC4-2D7FCC930820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C6047FE8-111F-44CB-A275-01829F0AF97C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3E84600-063F-42B5-B9EE-8A96F4B21877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72BE3EA6-1A62-42EE-82CC-CFDC15C64E5C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E18BDC24-CF5F-426B-B0FA-73DE19D6867A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8EEACA2A-D35B-4E05-A603-BD37626D0414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AA8B944E-33E1-442C-894E-6B61578FF763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8CB7E381-C03D-47B2-9B9B-EACC018BE8E6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A7D03C5D-734D-464A-8726-B9FC0800CA2F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530EFB02-CC09-4B50-8D12-BE467D33335E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67083CE6-B898-4520-9C21-BCB75FB47C1C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867D7692-E65F-425C-A5CC-70AF07D70A4A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4DBB7CE7-9F4D-4A71-8361-A6CC57E4FA6E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B31F8EFE-A9FA-4AAC-B264-C3687791661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70DCB176-ED6A-4A5B-A221-B44EC00A0421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999CB096-30FC-4316-84FE-5D487B94855A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50B2C3BC-6726-4962-8ACC-0D36B4A3C0C2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5D8983FA-F599-43F0-9121-084B083663AD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6E30A8E6-B5F7-4894-B923-398CD25C1722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AD7B3F55-EE21-435C-B485-D2CFA20E8580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948DDEED-3B7F-4B19-B20B-CC021FC6ECA6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9DE3F57C-7674-413A-8320-9961A1073F60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0DAD5FE9-14B6-48A2-9459-801A311105AB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1DC1D42D-4359-473A-BB44-16EEB4F4B972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73F6FF87-EC59-4491-BBA7-0FFA723AC846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0DEFA470-F6E9-4A00-98B8-89D98F8EA7F5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3A0B0BFD-CDDD-402C-9C95-8EF7DBEAE802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5E7CD8C6-AA58-45B9-B306-A06934BD4A59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1D422D06-5C38-4614-B5BE-C0E24DE89401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0181AA08-01C4-4DB1-A5D5-63ED66BE7C1D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B036D4C1-B5AC-4BFF-839F-F23EE3D59C5B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237BB9DA-4236-493A-92A3-5CD281B90056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F39615C7-B847-4CD1-AD18-43B9C3D08138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64F3F7C7-984E-42C6-8FF5-CDA8909A19BB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05A4061E-D9A1-48FF-8F52-74FF1E1E862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685618BD-21AC-499A-AAC8-9D8BB4585597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2937F947-FDC6-4AA3-BD5D-B8906C32FC88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12EA6DDA-92DB-414F-856F-453D412516E4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B9A8376F-4A80-47D1-B849-05A16B50BBB4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757B11F3-4CDB-46BC-B1B1-089A4ADD1D59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2C800F3-FF9B-41C2-B11D-07AD08EDFFFA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7A06C841-2413-450C-B9DE-EDA4F0288672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49493C98-0E85-45F0-B358-C4216E7B1C45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6760DBAA-F727-48C7-A61A-09737C43FA31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86D6B046-5054-461C-95EE-B4892B03F38C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DFE88CD-2089-465C-AF84-F0C1EDF8B861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4DCBE5C3-CB90-4273-BD23-962FA01EB410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9207493F-4D15-4342-A742-BF88AC484502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785D1C8B-3337-4141-9485-27DFFF08C414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F8EAACD3-739D-4F89-B078-67A9AC340861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890A74F1-2E1E-4CF2-B643-8B0E866494EA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EBF9FD89-703D-460C-9951-FEF46C9A5BA2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84AC6B3E-95E8-4D36-981D-C2868499773A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A4638664-3EF0-463F-9A67-E51C87932E6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68313D6D-B0DF-478C-AB10-A115736F2AE1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8ACD39F5-CE88-4D26-B2B3-CACFCAF5555A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028E225-A267-4684-8D8E-03AFFE270984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DEF86F7B-513F-4562-BB3B-64034DFA7014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317EBC7D-2CF3-4FAC-A0AC-36BC02CB9903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1AB08FEF-AE70-4F9C-A620-361CC20E90FB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BDF8866D-8452-4173-89EA-A02CDD3C2881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BAB86C90-259F-4D13-AB84-ABE7F4E4A8BC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42378575-C71C-4292-96F2-40D8A61B6925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6B476F5A-22BB-4084-A125-890B1A83A96B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88A37CF-3510-4E11-8E16-E1045E7291FE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967D941E-B42F-47DA-B64C-F903D7F9AD5B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7766BE4-3F47-4708-AC2A-9B165312BBE6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7481A00-1E63-4F61-A8A2-97EAC55F3906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7D983548-048A-45A1-8B4F-16A82ABF0BFF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02359DCD-4A3A-4BF7-A8BF-BE581A3CEF8D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4A15EBB4-BF58-4397-90EB-BA666D056A60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80A95765-409E-4C4E-A8E7-4E27BC2C5644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249A5559-32E3-43CD-855B-92E734B64767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D2ED21F3-6BC3-4657-8BF5-6EBD9510D4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D3BA510E-D9D0-4D0A-8C0D-0BA9CC89CA7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9935C73D-71DA-47D8-8A49-FCAB934A52AF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400AA775-96F6-4AB7-AD45-A280EF5B532D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69016E7E-99CC-4C37-917E-965DEB1E7BFC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DEAF0C5D-98B8-407F-B4AE-F27AFEEAA5B0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E5806A93-672E-42C6-9341-8E193A9BFA5D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ED78FDC9-7A65-4B87-AA9F-E0F1D4609DF4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B017D9FD-6997-40E6-A0E5-CDB91C28D19E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6F73F26A-FE09-475B-ABD4-C351A9B907B3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DFA30192-BAEE-43EB-82ED-89717D4624A6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24CB9C1B-9FD4-4D8C-BEB5-EE9B89E41230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888E733F-646E-49E7-B91F-3EB9083417F4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665B3CD9-32D8-4EAA-B38A-D260935AF51A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863F0513-D370-4D8A-B2BF-D868CBBC2E67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A9C643D5-5375-4122-BF68-195203AAD7CF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15D7A3A6-AD49-40BB-B562-68AE0B9BE011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2D7FB7BD-1338-4762-9D1A-972815EC69C4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53D6EC54-1C25-49CC-AF66-818EE10C3224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57CA5BAC-A38E-4A44-BE45-FAB5E0BEB964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AD864EC7-CB5C-4A20-87BA-5EB8994DB825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629F7A64-2A13-4E96-90DA-CEA5960C8A8A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43FC10-2249-4B54-AF52-09AAEF3B3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AD08E6-B29D-473C-8613-1B2D3C03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23B05B1-B1D4-4C11-98EE-F29A298E5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D6E0C69-F402-4477-B200-44FDC2171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CA9B30-B6C2-4EE3-A092-7B802F262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F37047F-D6D7-45D9-B675-4BF71B3B3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BBC3A4D-080C-4CBB-B45B-05FF41650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EA6B61-B304-48E8-9AED-7944533AE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80BF316-3FA1-463C-86E9-4ABF7A3FD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334C114-4868-4207-8081-2AE8FE057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9EC26A5-5C1F-442B-9C4D-49C74059B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A1F68-E147-40EB-9048-67510CDA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9F1AAF9-3AF0-43AE-933F-06841C4C8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3E3A376-2084-4926-A2CB-06674538D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3F4C31-7117-4CE9-BD31-D32671CACAF4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A89ADDB9-9683-4FA9-AD25-EAABA3EABE56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1A8E94A4-07FE-41ED-BACF-4746B35A4463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58A5DC68-2FDA-4820-8B96-1D3A2676358E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9DB3ECAE-4138-4FE8-AF33-004790A08A6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D6FA02D9-AE11-4FD3-B81C-2C28B5A62C76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73C921FF-C593-4734-80E6-8108D5F0B8E0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3391FC8C-186D-481E-949A-D46FF71AC996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57D71854-5B3C-4E86-8192-D8855020F43F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767FD366-01EA-48FE-B482-14A066AEB471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77C18C3D-2459-4E44-B6C6-100C9B5E604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1F921D18-E431-4F8B-8F37-39C3320F7691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84543818-7AB8-4CF8-8525-FDAFEDE23277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775932DE-DBF4-4F2F-8D62-17F3E36D5402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2E3B90CD-2EE5-436C-BD4E-3FB6E3326486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9F69AFDE-8623-4735-AD1E-22DDC2618B92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960D4371-E3A9-4E67-8D45-E3A3D6757A20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844150A0-A9E5-4B2E-BA63-5C5C4DA05ABD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F4A28BC2-B82E-429D-904C-068FB5EC6E9E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E6A185BD-205A-425D-ABC9-398E888C6A49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247F6EFE-58EC-4B89-A614-E465CB870C2D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C790E721-8820-4094-ADB6-C85FF5184C6D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E77428C-4D81-4282-9526-420D9BE14BF2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63D785BE-39CA-4C7A-8920-4F06DF68946A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F11C39BE-1871-45CA-BA99-288C5897F9F3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B2DFA2-AAEF-4E62-9D84-C61BC0BD64C6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9F976B-889D-42F3-BFC8-F41917ECB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391" y="2827502"/>
              <a:ext cx="6130" cy="1617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13AFD4-F2FE-46A9-9E5E-D2B078BF1D3A}"/>
                </a:ext>
              </a:extLst>
            </p:cNvPr>
            <p:cNvSpPr/>
            <p:nvPr/>
          </p:nvSpPr>
          <p:spPr>
            <a:xfrm rot="10800000">
              <a:off x="1522648" y="4330426"/>
              <a:ext cx="174169" cy="216598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39438F-87AA-4606-8CDC-270E5631B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051" y="4547024"/>
              <a:ext cx="122696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A59F2BB-F69C-4CF7-BEF0-ABE76ECE4647}"/>
                </a:ext>
              </a:extLst>
            </p:cNvPr>
            <p:cNvSpPr/>
            <p:nvPr/>
          </p:nvSpPr>
          <p:spPr>
            <a:xfrm>
              <a:off x="1627852" y="4578453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26DE15B-D120-47CA-9F69-8639FBB83B08}"/>
                </a:ext>
              </a:extLst>
            </p:cNvPr>
            <p:cNvSpPr/>
            <p:nvPr/>
          </p:nvSpPr>
          <p:spPr>
            <a:xfrm>
              <a:off x="1796019" y="45891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6111FBF-C195-466C-B0CE-7199EB1184CA}"/>
                </a:ext>
              </a:extLst>
            </p:cNvPr>
            <p:cNvSpPr/>
            <p:nvPr/>
          </p:nvSpPr>
          <p:spPr>
            <a:xfrm>
              <a:off x="1964783" y="4583922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B57ED65-021C-4F61-A110-F5AE334FF1E8}"/>
                </a:ext>
              </a:extLst>
            </p:cNvPr>
            <p:cNvSpPr/>
            <p:nvPr/>
          </p:nvSpPr>
          <p:spPr>
            <a:xfrm>
              <a:off x="2128403" y="459114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3C809E-7A13-4BDB-8FA0-7912FB15D755}"/>
                </a:ext>
              </a:extLst>
            </p:cNvPr>
            <p:cNvSpPr/>
            <p:nvPr/>
          </p:nvSpPr>
          <p:spPr>
            <a:xfrm>
              <a:off x="2286856" y="45976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99FD1BA-9C68-4792-859E-2BE93160B210}"/>
                </a:ext>
              </a:extLst>
            </p:cNvPr>
            <p:cNvSpPr/>
            <p:nvPr/>
          </p:nvSpPr>
          <p:spPr>
            <a:xfrm>
              <a:off x="2446210" y="459026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7F81ADB-903E-4778-BF21-4CC734342563}"/>
                </a:ext>
              </a:extLst>
            </p:cNvPr>
            <p:cNvSpPr/>
            <p:nvPr/>
          </p:nvSpPr>
          <p:spPr>
            <a:xfrm>
              <a:off x="2614687" y="4590405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8485CC35-C989-4751-83C5-B7DD64B55FAF}"/>
                </a:ext>
              </a:extLst>
            </p:cNvPr>
            <p:cNvSpPr/>
            <p:nvPr/>
          </p:nvSpPr>
          <p:spPr>
            <a:xfrm>
              <a:off x="2775155" y="4457870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3C20B2C-2811-4FA4-B3F1-3E984B7ED9A3}"/>
                </a:ext>
              </a:extLst>
            </p:cNvPr>
            <p:cNvSpPr/>
            <p:nvPr/>
          </p:nvSpPr>
          <p:spPr>
            <a:xfrm>
              <a:off x="1794038" y="5966544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1F742E-A119-4FE4-989C-59F1B5ADD552}"/>
                </a:ext>
              </a:extLst>
            </p:cNvPr>
            <p:cNvSpPr txBox="1"/>
            <p:nvPr/>
          </p:nvSpPr>
          <p:spPr>
            <a:xfrm>
              <a:off x="1933205" y="5895261"/>
              <a:ext cx="116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Depth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947617-A711-4028-A6CA-6662BE5E947F}"/>
                </a:ext>
              </a:extLst>
            </p:cNvPr>
            <p:cNvSpPr/>
            <p:nvPr/>
          </p:nvSpPr>
          <p:spPr>
            <a:xfrm>
              <a:off x="4849819" y="5976888"/>
              <a:ext cx="80205" cy="11464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348E9C-EB37-4729-BF20-840A143F887F}"/>
                </a:ext>
              </a:extLst>
            </p:cNvPr>
            <p:cNvSpPr/>
            <p:nvPr/>
          </p:nvSpPr>
          <p:spPr>
            <a:xfrm>
              <a:off x="3482610" y="5959547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FCFB22-2BD3-4104-82CF-95F04B6A1340}"/>
                </a:ext>
              </a:extLst>
            </p:cNvPr>
            <p:cNvSpPr txBox="1"/>
            <p:nvPr/>
          </p:nvSpPr>
          <p:spPr>
            <a:xfrm>
              <a:off x="3583915" y="5889967"/>
              <a:ext cx="10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Drill bit path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A70D9CA-66D0-45DB-8C44-A3670143547D}"/>
                </a:ext>
              </a:extLst>
            </p:cNvPr>
            <p:cNvSpPr txBox="1"/>
            <p:nvPr/>
          </p:nvSpPr>
          <p:spPr>
            <a:xfrm>
              <a:off x="4903467" y="5889967"/>
              <a:ext cx="138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Target Formation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6C9A106-B274-4AA3-A3DD-704DA683ABC0}"/>
                </a:ext>
              </a:extLst>
            </p:cNvPr>
            <p:cNvGrpSpPr/>
            <p:nvPr/>
          </p:nvGrpSpPr>
          <p:grpSpPr>
            <a:xfrm>
              <a:off x="4968871" y="2822040"/>
              <a:ext cx="2395631" cy="2911859"/>
              <a:chOff x="4384090" y="1796836"/>
              <a:chExt cx="4266217" cy="385855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0F72972-F95D-4FB7-96C0-CBAE8A5B260E}"/>
                  </a:ext>
                </a:extLst>
              </p:cNvPr>
              <p:cNvGrpSpPr/>
              <p:nvPr/>
            </p:nvGrpSpPr>
            <p:grpSpPr>
              <a:xfrm>
                <a:off x="4384090" y="1796836"/>
                <a:ext cx="4266217" cy="3858551"/>
                <a:chOff x="4322166" y="1825625"/>
                <a:chExt cx="4266217" cy="3858551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D6334D04-8FD8-4A5D-8DF2-24B458980FC0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4"/>
                  <a:chOff x="2023354" y="4610911"/>
                  <a:chExt cx="4260714" cy="98249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3F65323-DABB-45DD-9FA4-48FB772C3122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2960580B-056E-4B13-9026-4C6228C5D855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1D34CF5A-C80D-456C-9B48-CC1CECC8C1B8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C5411D09-D089-453B-B1D2-4038B3BB44DD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0EF04E8C-7BF2-465E-9B63-AF2FDE53B3CB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63FB610-BE5A-4283-AB25-614036291D02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BB68FEB-325D-4CF3-8547-60084B4F82B4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77A01AD8-10E4-4523-ACEB-9121DD6BD43D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161527AD-8ECA-4ABC-A066-2CAC7DE4614A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C1B22512-A9E0-4010-998E-DA255F1E5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6D0350EF-D76B-4822-A6F1-05DCC7DE1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A6741D1C-B896-4953-9A87-3BCE042EC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56FD7B82-458C-4533-8CED-375A912E0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890E6433-295D-4CF6-8A21-6ECA3A2AD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99AA9740-6347-48F2-882D-7A17CE348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711CD1BD-02C4-4184-9A6E-0801BFEF5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1262AD22-CDAE-46C3-8D80-2E47ED6991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C38DE207-CBF8-41FE-894B-1C2A31D02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C36E7CD9-3A7B-489B-AD85-F637065CF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AC5E8920-A4F2-4217-834E-AB9AE0B3A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2CDE06F7-D0DC-41E2-AAC5-75F4AB1CD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C02A5A1B-26D6-432A-A17B-11FBCE115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B8F755CC-8E64-4DEC-959F-1B841CA33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950ED6B0-4160-4026-9B03-78670FECE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B6A213AE-6587-4AAF-9D4C-8ACCCBD20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DF0E6F06-2C8B-4B8D-84D5-493469C09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9AABD1-97A8-4EE1-912E-9D953D7EA670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B2EF564D-1655-467A-8779-8B3E889B9A5E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8D1AFA89-A8C4-49A2-B5CA-CCFBDE2E94A3}"/>
                    </a:ext>
                  </a:extLst>
                </p:cNvPr>
                <p:cNvSpPr/>
                <p:nvPr/>
              </p:nvSpPr>
              <p:spPr>
                <a:xfrm>
                  <a:off x="4885311" y="36543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lowchart: Connector 265">
                  <a:extLst>
                    <a:ext uri="{FF2B5EF4-FFF2-40B4-BE49-F238E27FC236}">
                      <a16:creationId xmlns:a16="http://schemas.microsoft.com/office/drawing/2014/main" id="{82DD7F19-4205-45C7-93BF-51773A27F7E5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8B4660CE-966F-43FA-9E63-35A40A1AF472}"/>
                    </a:ext>
                  </a:extLst>
                </p:cNvPr>
                <p:cNvSpPr/>
                <p:nvPr/>
              </p:nvSpPr>
              <p:spPr>
                <a:xfrm>
                  <a:off x="4573703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lowchart: Connector 267">
                  <a:extLst>
                    <a:ext uri="{FF2B5EF4-FFF2-40B4-BE49-F238E27FC236}">
                      <a16:creationId xmlns:a16="http://schemas.microsoft.com/office/drawing/2014/main" id="{61468E8B-15F2-4951-A4E0-EE265E9D761D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DCA900FB-2D3B-41F0-827B-6CC5BD50E968}"/>
                    </a:ext>
                  </a:extLst>
                </p:cNvPr>
                <p:cNvSpPr/>
                <p:nvPr/>
              </p:nvSpPr>
              <p:spPr>
                <a:xfrm>
                  <a:off x="4607626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lowchart: Connector 269">
                  <a:extLst>
                    <a:ext uri="{FF2B5EF4-FFF2-40B4-BE49-F238E27FC236}">
                      <a16:creationId xmlns:a16="http://schemas.microsoft.com/office/drawing/2014/main" id="{C4784558-BC5C-4A35-AF9F-F1CD0BE60429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91A65B1A-9C3B-4FDD-A4BB-3D5BB8FD3967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Flowchart: Connector 271">
                  <a:extLst>
                    <a:ext uri="{FF2B5EF4-FFF2-40B4-BE49-F238E27FC236}">
                      <a16:creationId xmlns:a16="http://schemas.microsoft.com/office/drawing/2014/main" id="{98B4B69E-C06C-4DBF-999A-0A5137C9877C}"/>
                    </a:ext>
                  </a:extLst>
                </p:cNvPr>
                <p:cNvSpPr/>
                <p:nvPr/>
              </p:nvSpPr>
              <p:spPr>
                <a:xfrm>
                  <a:off x="4591090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F9AE94D6-F1BF-4513-A5CC-18AEC811BA00}"/>
                    </a:ext>
                  </a:extLst>
                </p:cNvPr>
                <p:cNvSpPr/>
                <p:nvPr/>
              </p:nvSpPr>
              <p:spPr>
                <a:xfrm>
                  <a:off x="4523599" y="35817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lowchart: Connector 273">
                  <a:extLst>
                    <a:ext uri="{FF2B5EF4-FFF2-40B4-BE49-F238E27FC236}">
                      <a16:creationId xmlns:a16="http://schemas.microsoft.com/office/drawing/2014/main" id="{14A6E1E6-1E9B-42A7-8E0A-327B9AF1B44E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lowchart: Connector 274">
                  <a:extLst>
                    <a:ext uri="{FF2B5EF4-FFF2-40B4-BE49-F238E27FC236}">
                      <a16:creationId xmlns:a16="http://schemas.microsoft.com/office/drawing/2014/main" id="{0D6F8971-0637-4C73-82FA-48F065D49414}"/>
                    </a:ext>
                  </a:extLst>
                </p:cNvPr>
                <p:cNvSpPr/>
                <p:nvPr/>
              </p:nvSpPr>
              <p:spPr>
                <a:xfrm>
                  <a:off x="4721967" y="30565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lowchart: Connector 275">
                  <a:extLst>
                    <a:ext uri="{FF2B5EF4-FFF2-40B4-BE49-F238E27FC236}">
                      <a16:creationId xmlns:a16="http://schemas.microsoft.com/office/drawing/2014/main" id="{F477F041-837F-4021-953A-465A74392865}"/>
                    </a:ext>
                  </a:extLst>
                </p:cNvPr>
                <p:cNvSpPr/>
                <p:nvPr/>
              </p:nvSpPr>
              <p:spPr>
                <a:xfrm>
                  <a:off x="4755610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lowchart: Connector 276">
                  <a:extLst>
                    <a:ext uri="{FF2B5EF4-FFF2-40B4-BE49-F238E27FC236}">
                      <a16:creationId xmlns:a16="http://schemas.microsoft.com/office/drawing/2014/main" id="{C8C2B6E0-F201-4686-AF56-9368FCAAECC9}"/>
                    </a:ext>
                  </a:extLst>
                </p:cNvPr>
                <p:cNvSpPr/>
                <p:nvPr/>
              </p:nvSpPr>
              <p:spPr>
                <a:xfrm>
                  <a:off x="4778469" y="33786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lowchart: Connector 277">
                  <a:extLst>
                    <a:ext uri="{FF2B5EF4-FFF2-40B4-BE49-F238E27FC236}">
                      <a16:creationId xmlns:a16="http://schemas.microsoft.com/office/drawing/2014/main" id="{E920C892-7451-493F-8D70-0E1CDB4958E1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lowchart: Connector 278">
                  <a:extLst>
                    <a:ext uri="{FF2B5EF4-FFF2-40B4-BE49-F238E27FC236}">
                      <a16:creationId xmlns:a16="http://schemas.microsoft.com/office/drawing/2014/main" id="{25087408-DE5F-43C8-A6A5-43FC469968E4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8C529531-73B6-4D7A-A413-1425F9B206CB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lowchart: Connector 280">
                  <a:extLst>
                    <a:ext uri="{FF2B5EF4-FFF2-40B4-BE49-F238E27FC236}">
                      <a16:creationId xmlns:a16="http://schemas.microsoft.com/office/drawing/2014/main" id="{19951EFF-0122-4E87-A753-616E55FF9687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lowchart: Connector 281">
                  <a:extLst>
                    <a:ext uri="{FF2B5EF4-FFF2-40B4-BE49-F238E27FC236}">
                      <a16:creationId xmlns:a16="http://schemas.microsoft.com/office/drawing/2014/main" id="{4EAC8C95-C1C6-41A6-966F-33148D44E0B8}"/>
                    </a:ext>
                  </a:extLst>
                </p:cNvPr>
                <p:cNvSpPr/>
                <p:nvPr/>
              </p:nvSpPr>
              <p:spPr>
                <a:xfrm>
                  <a:off x="5288853" y="356491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lowchart: Connector 282">
                  <a:extLst>
                    <a:ext uri="{FF2B5EF4-FFF2-40B4-BE49-F238E27FC236}">
                      <a16:creationId xmlns:a16="http://schemas.microsoft.com/office/drawing/2014/main" id="{AD212808-B481-4CAD-93CE-3BCC3A5A61B4}"/>
                    </a:ext>
                  </a:extLst>
                </p:cNvPr>
                <p:cNvSpPr/>
                <p:nvPr/>
              </p:nvSpPr>
              <p:spPr>
                <a:xfrm>
                  <a:off x="5000265" y="29865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lowchart: Connector 283">
                  <a:extLst>
                    <a:ext uri="{FF2B5EF4-FFF2-40B4-BE49-F238E27FC236}">
                      <a16:creationId xmlns:a16="http://schemas.microsoft.com/office/drawing/2014/main" id="{257CAA5E-A0C7-40AF-B8E4-8B51C644F2E0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lowchart: Connector 284">
                  <a:extLst>
                    <a:ext uri="{FF2B5EF4-FFF2-40B4-BE49-F238E27FC236}">
                      <a16:creationId xmlns:a16="http://schemas.microsoft.com/office/drawing/2014/main" id="{105E42FF-E572-4D76-A3AC-A075E54032F6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lowchart: Connector 285">
                  <a:extLst>
                    <a:ext uri="{FF2B5EF4-FFF2-40B4-BE49-F238E27FC236}">
                      <a16:creationId xmlns:a16="http://schemas.microsoft.com/office/drawing/2014/main" id="{A38FAE9F-9B89-4F1B-8ECA-D631810AE11A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lowchart: Connector 286">
                  <a:extLst>
                    <a:ext uri="{FF2B5EF4-FFF2-40B4-BE49-F238E27FC236}">
                      <a16:creationId xmlns:a16="http://schemas.microsoft.com/office/drawing/2014/main" id="{12DBCE88-452D-4A57-8B7C-5CBAAE94F9BA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lowchart: Connector 287">
                  <a:extLst>
                    <a:ext uri="{FF2B5EF4-FFF2-40B4-BE49-F238E27FC236}">
                      <a16:creationId xmlns:a16="http://schemas.microsoft.com/office/drawing/2014/main" id="{A0A6B5A5-3191-4866-8D27-23A5B2353652}"/>
                    </a:ext>
                  </a:extLst>
                </p:cNvPr>
                <p:cNvSpPr/>
                <p:nvPr/>
              </p:nvSpPr>
              <p:spPr>
                <a:xfrm>
                  <a:off x="4954546" y="35270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lowchart: Connector 288">
                  <a:extLst>
                    <a:ext uri="{FF2B5EF4-FFF2-40B4-BE49-F238E27FC236}">
                      <a16:creationId xmlns:a16="http://schemas.microsoft.com/office/drawing/2014/main" id="{52A2E047-39BA-4379-855B-287145B88421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lowchart: Connector 289">
                  <a:extLst>
                    <a:ext uri="{FF2B5EF4-FFF2-40B4-BE49-F238E27FC236}">
                      <a16:creationId xmlns:a16="http://schemas.microsoft.com/office/drawing/2014/main" id="{073B335A-0912-4AC7-AD08-DAF3A1A3F102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lowchart: Connector 290">
                  <a:extLst>
                    <a:ext uri="{FF2B5EF4-FFF2-40B4-BE49-F238E27FC236}">
                      <a16:creationId xmlns:a16="http://schemas.microsoft.com/office/drawing/2014/main" id="{EFA6AC64-B711-4A88-A1E4-0392FED21E12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lowchart: Connector 291">
                  <a:extLst>
                    <a:ext uri="{FF2B5EF4-FFF2-40B4-BE49-F238E27FC236}">
                      <a16:creationId xmlns:a16="http://schemas.microsoft.com/office/drawing/2014/main" id="{BC12EA11-C363-44A8-9641-6E9AA5C91421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Flowchart: Connector 292">
                  <a:extLst>
                    <a:ext uri="{FF2B5EF4-FFF2-40B4-BE49-F238E27FC236}">
                      <a16:creationId xmlns:a16="http://schemas.microsoft.com/office/drawing/2014/main" id="{EB2971C1-1A20-4AA1-AEB8-7158907B1215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Flowchart: Connector 293">
                  <a:extLst>
                    <a:ext uri="{FF2B5EF4-FFF2-40B4-BE49-F238E27FC236}">
                      <a16:creationId xmlns:a16="http://schemas.microsoft.com/office/drawing/2014/main" id="{69AA5B19-0E99-41C7-84EF-F51965030215}"/>
                    </a:ext>
                  </a:extLst>
                </p:cNvPr>
                <p:cNvSpPr/>
                <p:nvPr/>
              </p:nvSpPr>
              <p:spPr>
                <a:xfrm>
                  <a:off x="4943192" y="31084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FFB358A4-8E7A-48D3-9027-F8DAD4BFB9D2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lowchart: Connector 295">
                  <a:extLst>
                    <a:ext uri="{FF2B5EF4-FFF2-40B4-BE49-F238E27FC236}">
                      <a16:creationId xmlns:a16="http://schemas.microsoft.com/office/drawing/2014/main" id="{C4118E62-CEEA-493F-B008-A398FA1365BD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Flowchart: Connector 296">
                  <a:extLst>
                    <a:ext uri="{FF2B5EF4-FFF2-40B4-BE49-F238E27FC236}">
                      <a16:creationId xmlns:a16="http://schemas.microsoft.com/office/drawing/2014/main" id="{B46FF550-1737-4623-8114-80494A292178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lowchart: Connector 297">
                  <a:extLst>
                    <a:ext uri="{FF2B5EF4-FFF2-40B4-BE49-F238E27FC236}">
                      <a16:creationId xmlns:a16="http://schemas.microsoft.com/office/drawing/2014/main" id="{FB3B5DDE-6EA2-48A9-A6AF-A3FF572959FF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Flowchart: Connector 298">
                  <a:extLst>
                    <a:ext uri="{FF2B5EF4-FFF2-40B4-BE49-F238E27FC236}">
                      <a16:creationId xmlns:a16="http://schemas.microsoft.com/office/drawing/2014/main" id="{4653333F-78A2-4C00-AC0A-B0EB6CC80B37}"/>
                    </a:ext>
                  </a:extLst>
                </p:cNvPr>
                <p:cNvSpPr/>
                <p:nvPr/>
              </p:nvSpPr>
              <p:spPr>
                <a:xfrm>
                  <a:off x="5463552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lowchart: Connector 299">
                  <a:extLst>
                    <a:ext uri="{FF2B5EF4-FFF2-40B4-BE49-F238E27FC236}">
                      <a16:creationId xmlns:a16="http://schemas.microsoft.com/office/drawing/2014/main" id="{7A90A85E-03E0-4E3F-9F21-931BA3E65FEC}"/>
                    </a:ext>
                  </a:extLst>
                </p:cNvPr>
                <p:cNvSpPr/>
                <p:nvPr/>
              </p:nvSpPr>
              <p:spPr>
                <a:xfrm>
                  <a:off x="5634396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lowchart: Connector 300">
                  <a:extLst>
                    <a:ext uri="{FF2B5EF4-FFF2-40B4-BE49-F238E27FC236}">
                      <a16:creationId xmlns:a16="http://schemas.microsoft.com/office/drawing/2014/main" id="{F670A5DA-47FF-4578-B226-C2D66D9492D7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Flowchart: Connector 301">
                  <a:extLst>
                    <a:ext uri="{FF2B5EF4-FFF2-40B4-BE49-F238E27FC236}">
                      <a16:creationId xmlns:a16="http://schemas.microsoft.com/office/drawing/2014/main" id="{4E4239D3-CE6A-4F37-97A2-5448541A6036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lowchart: Connector 302">
                  <a:extLst>
                    <a:ext uri="{FF2B5EF4-FFF2-40B4-BE49-F238E27FC236}">
                      <a16:creationId xmlns:a16="http://schemas.microsoft.com/office/drawing/2014/main" id="{7498B9E0-117C-45F3-A458-35D721F0E79D}"/>
                    </a:ext>
                  </a:extLst>
                </p:cNvPr>
                <p:cNvSpPr/>
                <p:nvPr/>
              </p:nvSpPr>
              <p:spPr>
                <a:xfrm>
                  <a:off x="5617860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lowchart: Connector 303">
                  <a:extLst>
                    <a:ext uri="{FF2B5EF4-FFF2-40B4-BE49-F238E27FC236}">
                      <a16:creationId xmlns:a16="http://schemas.microsoft.com/office/drawing/2014/main" id="{7C809B60-4575-4C3F-8EB1-48499727C5CD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A7A9D39E-1792-4895-89C1-0DFC5344EF8F}"/>
                    </a:ext>
                  </a:extLst>
                </p:cNvPr>
                <p:cNvSpPr/>
                <p:nvPr/>
              </p:nvSpPr>
              <p:spPr>
                <a:xfrm>
                  <a:off x="5748737" y="29945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Flowchart: Connector 305">
                  <a:extLst>
                    <a:ext uri="{FF2B5EF4-FFF2-40B4-BE49-F238E27FC236}">
                      <a16:creationId xmlns:a16="http://schemas.microsoft.com/office/drawing/2014/main" id="{1E620D07-79C6-474E-B3D6-4AD6E9C65EF2}"/>
                    </a:ext>
                  </a:extLst>
                </p:cNvPr>
                <p:cNvSpPr/>
                <p:nvPr/>
              </p:nvSpPr>
              <p:spPr>
                <a:xfrm>
                  <a:off x="5782380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3033A35A-ADC1-40D1-B491-E0444EA8D7E7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Flowchart: Connector 307">
                  <a:extLst>
                    <a:ext uri="{FF2B5EF4-FFF2-40B4-BE49-F238E27FC236}">
                      <a16:creationId xmlns:a16="http://schemas.microsoft.com/office/drawing/2014/main" id="{F19DFC35-0266-496E-9C13-D2BF1A28ED59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1BEA1DF0-C01C-43F4-BB3A-86CAB2EDA771}"/>
                    </a:ext>
                  </a:extLst>
                </p:cNvPr>
                <p:cNvSpPr/>
                <p:nvPr/>
              </p:nvSpPr>
              <p:spPr>
                <a:xfrm>
                  <a:off x="5600549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lowchart: Connector 309">
                  <a:extLst>
                    <a:ext uri="{FF2B5EF4-FFF2-40B4-BE49-F238E27FC236}">
                      <a16:creationId xmlns:a16="http://schemas.microsoft.com/office/drawing/2014/main" id="{0A2FF4F6-D1A9-4F16-A284-6CCECCD9ACDD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A7D61B36-0CF1-426A-BEC0-E60641D80200}"/>
                    </a:ext>
                  </a:extLst>
                </p:cNvPr>
                <p:cNvSpPr/>
                <p:nvPr/>
              </p:nvSpPr>
              <p:spPr>
                <a:xfrm>
                  <a:off x="5959643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lowchart: Connector 311">
                  <a:extLst>
                    <a:ext uri="{FF2B5EF4-FFF2-40B4-BE49-F238E27FC236}">
                      <a16:creationId xmlns:a16="http://schemas.microsoft.com/office/drawing/2014/main" id="{8C23CB61-78E3-4868-8A45-1F2E4DBE28E7}"/>
                    </a:ext>
                  </a:extLst>
                </p:cNvPr>
                <p:cNvSpPr/>
                <p:nvPr/>
              </p:nvSpPr>
              <p:spPr>
                <a:xfrm>
                  <a:off x="6089023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012B1B89-40EF-4305-9B26-7F4867A03133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Flowchart: Connector 313">
                  <a:extLst>
                    <a:ext uri="{FF2B5EF4-FFF2-40B4-BE49-F238E27FC236}">
                      <a16:creationId xmlns:a16="http://schemas.microsoft.com/office/drawing/2014/main" id="{FC4384FC-231C-4104-9A07-938B57723828}"/>
                    </a:ext>
                  </a:extLst>
                </p:cNvPr>
                <p:cNvSpPr/>
                <p:nvPr/>
              </p:nvSpPr>
              <p:spPr>
                <a:xfrm>
                  <a:off x="6122946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1A4EE558-1DC8-4419-AB60-8AC1B6D397D7}"/>
                    </a:ext>
                  </a:extLst>
                </p:cNvPr>
                <p:cNvSpPr/>
                <p:nvPr/>
              </p:nvSpPr>
              <p:spPr>
                <a:xfrm>
                  <a:off x="5997821" y="34570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Flowchart: Connector 315">
                  <a:extLst>
                    <a:ext uri="{FF2B5EF4-FFF2-40B4-BE49-F238E27FC236}">
                      <a16:creationId xmlns:a16="http://schemas.microsoft.com/office/drawing/2014/main" id="{934E2F7F-ED17-4025-8D6B-749EE48BC288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3DE5F669-5466-4F18-BB38-F47054163493}"/>
                    </a:ext>
                  </a:extLst>
                </p:cNvPr>
                <p:cNvSpPr/>
                <p:nvPr/>
              </p:nvSpPr>
              <p:spPr>
                <a:xfrm>
                  <a:off x="610641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Flowchart: Connector 317">
                  <a:extLst>
                    <a:ext uri="{FF2B5EF4-FFF2-40B4-BE49-F238E27FC236}">
                      <a16:creationId xmlns:a16="http://schemas.microsoft.com/office/drawing/2014/main" id="{2C68BCF3-5C5D-458A-B7ED-23D87EE48C4D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lowchart: Connector 318">
                  <a:extLst>
                    <a:ext uri="{FF2B5EF4-FFF2-40B4-BE49-F238E27FC236}">
                      <a16:creationId xmlns:a16="http://schemas.microsoft.com/office/drawing/2014/main" id="{9F2D06B8-4441-4539-B7A5-3E294EE03439}"/>
                    </a:ext>
                  </a:extLst>
                </p:cNvPr>
                <p:cNvSpPr/>
                <p:nvPr/>
              </p:nvSpPr>
              <p:spPr>
                <a:xfrm>
                  <a:off x="6237287" y="322811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lowchart: Connector 319">
                  <a:extLst>
                    <a:ext uri="{FF2B5EF4-FFF2-40B4-BE49-F238E27FC236}">
                      <a16:creationId xmlns:a16="http://schemas.microsoft.com/office/drawing/2014/main" id="{2A8D91E7-B705-48DE-BE09-71D2934091CE}"/>
                    </a:ext>
                  </a:extLst>
                </p:cNvPr>
                <p:cNvSpPr/>
                <p:nvPr/>
              </p:nvSpPr>
              <p:spPr>
                <a:xfrm>
                  <a:off x="6270930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lowchart: Connector 320">
                  <a:extLst>
                    <a:ext uri="{FF2B5EF4-FFF2-40B4-BE49-F238E27FC236}">
                      <a16:creationId xmlns:a16="http://schemas.microsoft.com/office/drawing/2014/main" id="{D20EFA14-779C-41C7-B84C-D901CA28A1C2}"/>
                    </a:ext>
                  </a:extLst>
                </p:cNvPr>
                <p:cNvSpPr/>
                <p:nvPr/>
              </p:nvSpPr>
              <p:spPr>
                <a:xfrm>
                  <a:off x="6293789" y="355027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lowchart: Connector 321">
                  <a:extLst>
                    <a:ext uri="{FF2B5EF4-FFF2-40B4-BE49-F238E27FC236}">
                      <a16:creationId xmlns:a16="http://schemas.microsoft.com/office/drawing/2014/main" id="{38B75FED-FE3A-4E8C-A610-99D3DB2B0439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lowchart: Connector 322">
                  <a:extLst>
                    <a:ext uri="{FF2B5EF4-FFF2-40B4-BE49-F238E27FC236}">
                      <a16:creationId xmlns:a16="http://schemas.microsoft.com/office/drawing/2014/main" id="{A448E43B-7404-4277-BF80-5AA08221E7D9}"/>
                    </a:ext>
                  </a:extLst>
                </p:cNvPr>
                <p:cNvSpPr/>
                <p:nvPr/>
              </p:nvSpPr>
              <p:spPr>
                <a:xfrm>
                  <a:off x="6089099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lowchart: Connector 323">
                  <a:extLst>
                    <a:ext uri="{FF2B5EF4-FFF2-40B4-BE49-F238E27FC236}">
                      <a16:creationId xmlns:a16="http://schemas.microsoft.com/office/drawing/2014/main" id="{759CD3C1-6BB7-4C23-B505-57248196ECFA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lowchart: Connector 324">
                  <a:extLst>
                    <a:ext uri="{FF2B5EF4-FFF2-40B4-BE49-F238E27FC236}">
                      <a16:creationId xmlns:a16="http://schemas.microsoft.com/office/drawing/2014/main" id="{31FCC8E3-CE94-4F41-9280-981B11819834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lowchart: Connector 325">
                  <a:extLst>
                    <a:ext uri="{FF2B5EF4-FFF2-40B4-BE49-F238E27FC236}">
                      <a16:creationId xmlns:a16="http://schemas.microsoft.com/office/drawing/2014/main" id="{27883953-57CD-4F32-95E4-0C62509C1352}"/>
                    </a:ext>
                  </a:extLst>
                </p:cNvPr>
                <p:cNvSpPr/>
                <p:nvPr/>
              </p:nvSpPr>
              <p:spPr>
                <a:xfrm>
                  <a:off x="6545912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lowchart: Connector 326">
                  <a:extLst>
                    <a:ext uri="{FF2B5EF4-FFF2-40B4-BE49-F238E27FC236}">
                      <a16:creationId xmlns:a16="http://schemas.microsoft.com/office/drawing/2014/main" id="{60912F9A-600F-4789-BF9F-7E691C7CCF9C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lowchart: Connector 327">
                  <a:extLst>
                    <a:ext uri="{FF2B5EF4-FFF2-40B4-BE49-F238E27FC236}">
                      <a16:creationId xmlns:a16="http://schemas.microsoft.com/office/drawing/2014/main" id="{73658B2E-1519-46B3-AA27-E173E13D524A}"/>
                    </a:ext>
                  </a:extLst>
                </p:cNvPr>
                <p:cNvSpPr/>
                <p:nvPr/>
              </p:nvSpPr>
              <p:spPr>
                <a:xfrm>
                  <a:off x="6579835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lowchart: Connector 328">
                  <a:extLst>
                    <a:ext uri="{FF2B5EF4-FFF2-40B4-BE49-F238E27FC236}">
                      <a16:creationId xmlns:a16="http://schemas.microsoft.com/office/drawing/2014/main" id="{CA382195-B559-4F9B-962B-3706F8D0C23A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lowchart: Connector 329">
                  <a:extLst>
                    <a:ext uri="{FF2B5EF4-FFF2-40B4-BE49-F238E27FC236}">
                      <a16:creationId xmlns:a16="http://schemas.microsoft.com/office/drawing/2014/main" id="{69C27DD7-CE17-4068-AAF7-4E56E8D5F06E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Flowchart: Connector 330">
                  <a:extLst>
                    <a:ext uri="{FF2B5EF4-FFF2-40B4-BE49-F238E27FC236}">
                      <a16:creationId xmlns:a16="http://schemas.microsoft.com/office/drawing/2014/main" id="{BD4E56BE-DD6E-42ED-BB89-739723F61CC9}"/>
                    </a:ext>
                  </a:extLst>
                </p:cNvPr>
                <p:cNvSpPr/>
                <p:nvPr/>
              </p:nvSpPr>
              <p:spPr>
                <a:xfrm>
                  <a:off x="6563299" y="33255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lowchart: Connector 331">
                  <a:extLst>
                    <a:ext uri="{FF2B5EF4-FFF2-40B4-BE49-F238E27FC236}">
                      <a16:creationId xmlns:a16="http://schemas.microsoft.com/office/drawing/2014/main" id="{6FC76170-52DB-4869-B1EC-19BCF5D65F7F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lowchart: Connector 332">
                  <a:extLst>
                    <a:ext uri="{FF2B5EF4-FFF2-40B4-BE49-F238E27FC236}">
                      <a16:creationId xmlns:a16="http://schemas.microsoft.com/office/drawing/2014/main" id="{3E0C2B0E-6E24-4F03-B9F8-B9E40A7676DC}"/>
                    </a:ext>
                  </a:extLst>
                </p:cNvPr>
                <p:cNvSpPr/>
                <p:nvPr/>
              </p:nvSpPr>
              <p:spPr>
                <a:xfrm>
                  <a:off x="6694176" y="30033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lowchart: Connector 333">
                  <a:extLst>
                    <a:ext uri="{FF2B5EF4-FFF2-40B4-BE49-F238E27FC236}">
                      <a16:creationId xmlns:a16="http://schemas.microsoft.com/office/drawing/2014/main" id="{DE16C789-C4EF-4963-87C0-B90C9CF1FF65}"/>
                    </a:ext>
                  </a:extLst>
                </p:cNvPr>
                <p:cNvSpPr/>
                <p:nvPr/>
              </p:nvSpPr>
              <p:spPr>
                <a:xfrm>
                  <a:off x="6727819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lowchart: Connector 334">
                  <a:extLst>
                    <a:ext uri="{FF2B5EF4-FFF2-40B4-BE49-F238E27FC236}">
                      <a16:creationId xmlns:a16="http://schemas.microsoft.com/office/drawing/2014/main" id="{D8F967AD-82D7-40A7-A43F-49A41C538804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lowchart: Connector 335">
                  <a:extLst>
                    <a:ext uri="{FF2B5EF4-FFF2-40B4-BE49-F238E27FC236}">
                      <a16:creationId xmlns:a16="http://schemas.microsoft.com/office/drawing/2014/main" id="{B44D26C4-2A43-40FE-8882-8E23BD9D3CB2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lowchart: Connector 336">
                  <a:extLst>
                    <a:ext uri="{FF2B5EF4-FFF2-40B4-BE49-F238E27FC236}">
                      <a16:creationId xmlns:a16="http://schemas.microsoft.com/office/drawing/2014/main" id="{35F1C42F-AA3F-4A2F-8CF3-F064215D60ED}"/>
                    </a:ext>
                  </a:extLst>
                </p:cNvPr>
                <p:cNvSpPr/>
                <p:nvPr/>
              </p:nvSpPr>
              <p:spPr>
                <a:xfrm>
                  <a:off x="6545988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lowchart: Connector 337">
                  <a:extLst>
                    <a:ext uri="{FF2B5EF4-FFF2-40B4-BE49-F238E27FC236}">
                      <a16:creationId xmlns:a16="http://schemas.microsoft.com/office/drawing/2014/main" id="{1302A606-C3EA-48F9-B99E-F3C3A3933AF9}"/>
                    </a:ext>
                  </a:extLst>
                </p:cNvPr>
                <p:cNvSpPr/>
                <p:nvPr/>
              </p:nvSpPr>
              <p:spPr>
                <a:xfrm>
                  <a:off x="7188582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lowchart: Connector 338">
                  <a:extLst>
                    <a:ext uri="{FF2B5EF4-FFF2-40B4-BE49-F238E27FC236}">
                      <a16:creationId xmlns:a16="http://schemas.microsoft.com/office/drawing/2014/main" id="{4FD82CB7-094F-4B7F-A19A-27218B1F45B0}"/>
                    </a:ext>
                  </a:extLst>
                </p:cNvPr>
                <p:cNvSpPr/>
                <p:nvPr/>
              </p:nvSpPr>
              <p:spPr>
                <a:xfrm>
                  <a:off x="6899994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lowchart: Connector 339">
                  <a:extLst>
                    <a:ext uri="{FF2B5EF4-FFF2-40B4-BE49-F238E27FC236}">
                      <a16:creationId xmlns:a16="http://schemas.microsoft.com/office/drawing/2014/main" id="{68E24C88-C9F8-4EE8-BBC0-161C8AC8BFA2}"/>
                    </a:ext>
                  </a:extLst>
                </p:cNvPr>
                <p:cNvSpPr/>
                <p:nvPr/>
              </p:nvSpPr>
              <p:spPr>
                <a:xfrm>
                  <a:off x="7029374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lowchart: Connector 340">
                  <a:extLst>
                    <a:ext uri="{FF2B5EF4-FFF2-40B4-BE49-F238E27FC236}">
                      <a16:creationId xmlns:a16="http://schemas.microsoft.com/office/drawing/2014/main" id="{660E70E3-041C-40EE-AFEA-BDB281E7CA51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lowchart: Connector 341">
                  <a:extLst>
                    <a:ext uri="{FF2B5EF4-FFF2-40B4-BE49-F238E27FC236}">
                      <a16:creationId xmlns:a16="http://schemas.microsoft.com/office/drawing/2014/main" id="{D1170476-CC0B-454A-A63C-D8902009EA1D}"/>
                    </a:ext>
                  </a:extLst>
                </p:cNvPr>
                <p:cNvSpPr/>
                <p:nvPr/>
              </p:nvSpPr>
              <p:spPr>
                <a:xfrm>
                  <a:off x="706329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lowchart: Connector 342">
                  <a:extLst>
                    <a:ext uri="{FF2B5EF4-FFF2-40B4-BE49-F238E27FC236}">
                      <a16:creationId xmlns:a16="http://schemas.microsoft.com/office/drawing/2014/main" id="{4BDF50BA-6A58-42D0-B792-B1D2BF24C0AF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lowchart: Connector 343">
                  <a:extLst>
                    <a:ext uri="{FF2B5EF4-FFF2-40B4-BE49-F238E27FC236}">
                      <a16:creationId xmlns:a16="http://schemas.microsoft.com/office/drawing/2014/main" id="{35A18279-4DAD-488F-B846-7629D170C2A1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lowchart: Connector 344">
                  <a:extLst>
                    <a:ext uri="{FF2B5EF4-FFF2-40B4-BE49-F238E27FC236}">
                      <a16:creationId xmlns:a16="http://schemas.microsoft.com/office/drawing/2014/main" id="{8EFABE15-F249-46BB-AD97-1FC79481265F}"/>
                    </a:ext>
                  </a:extLst>
                </p:cNvPr>
                <p:cNvSpPr/>
                <p:nvPr/>
              </p:nvSpPr>
              <p:spPr>
                <a:xfrm>
                  <a:off x="704676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lowchart: Connector 345">
                  <a:extLst>
                    <a:ext uri="{FF2B5EF4-FFF2-40B4-BE49-F238E27FC236}">
                      <a16:creationId xmlns:a16="http://schemas.microsoft.com/office/drawing/2014/main" id="{E1134A0B-7935-473F-BFD4-6065F782ACC1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lowchart: Connector 346">
                  <a:extLst>
                    <a:ext uri="{FF2B5EF4-FFF2-40B4-BE49-F238E27FC236}">
                      <a16:creationId xmlns:a16="http://schemas.microsoft.com/office/drawing/2014/main" id="{2FE77851-A484-419C-AD35-910BB45D0A68}"/>
                    </a:ext>
                  </a:extLst>
                </p:cNvPr>
                <p:cNvSpPr/>
                <p:nvPr/>
              </p:nvSpPr>
              <p:spPr>
                <a:xfrm>
                  <a:off x="7177638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lowchart: Connector 347">
                  <a:extLst>
                    <a:ext uri="{FF2B5EF4-FFF2-40B4-BE49-F238E27FC236}">
                      <a16:creationId xmlns:a16="http://schemas.microsoft.com/office/drawing/2014/main" id="{B5F3D7F4-11CA-4022-8EDE-5A4B5FC31125}"/>
                    </a:ext>
                  </a:extLst>
                </p:cNvPr>
                <p:cNvSpPr/>
                <p:nvPr/>
              </p:nvSpPr>
              <p:spPr>
                <a:xfrm>
                  <a:off x="7211281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lowchart: Connector 348">
                  <a:extLst>
                    <a:ext uri="{FF2B5EF4-FFF2-40B4-BE49-F238E27FC236}">
                      <a16:creationId xmlns:a16="http://schemas.microsoft.com/office/drawing/2014/main" id="{122CE775-D67C-4C27-A15C-35CE97FC86A8}"/>
                    </a:ext>
                  </a:extLst>
                </p:cNvPr>
                <p:cNvSpPr/>
                <p:nvPr/>
              </p:nvSpPr>
              <p:spPr>
                <a:xfrm>
                  <a:off x="723414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lowchart: Connector 349">
                  <a:extLst>
                    <a:ext uri="{FF2B5EF4-FFF2-40B4-BE49-F238E27FC236}">
                      <a16:creationId xmlns:a16="http://schemas.microsoft.com/office/drawing/2014/main" id="{276D9AA4-1C68-4110-9C15-2483296A8C90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lowchart: Connector 350">
                  <a:extLst>
                    <a:ext uri="{FF2B5EF4-FFF2-40B4-BE49-F238E27FC236}">
                      <a16:creationId xmlns:a16="http://schemas.microsoft.com/office/drawing/2014/main" id="{47B8792F-DBF9-445D-A80A-DCA0CB1D499C}"/>
                    </a:ext>
                  </a:extLst>
                </p:cNvPr>
                <p:cNvSpPr/>
                <p:nvPr/>
              </p:nvSpPr>
              <p:spPr>
                <a:xfrm>
                  <a:off x="702945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lowchart: Connector 351">
                  <a:extLst>
                    <a:ext uri="{FF2B5EF4-FFF2-40B4-BE49-F238E27FC236}">
                      <a16:creationId xmlns:a16="http://schemas.microsoft.com/office/drawing/2014/main" id="{827C0C77-27DF-469D-BA2C-61F65A297D16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Flowchart: Connector 352">
                  <a:extLst>
                    <a:ext uri="{FF2B5EF4-FFF2-40B4-BE49-F238E27FC236}">
                      <a16:creationId xmlns:a16="http://schemas.microsoft.com/office/drawing/2014/main" id="{A7AE2467-FD15-44E2-9E93-751A2D38FB56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lowchart: Connector 353">
                  <a:extLst>
                    <a:ext uri="{FF2B5EF4-FFF2-40B4-BE49-F238E27FC236}">
                      <a16:creationId xmlns:a16="http://schemas.microsoft.com/office/drawing/2014/main" id="{76A026B7-4E13-4E18-B3F9-F98EEB349BE2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lowchart: Connector 354">
                  <a:extLst>
                    <a:ext uri="{FF2B5EF4-FFF2-40B4-BE49-F238E27FC236}">
                      <a16:creationId xmlns:a16="http://schemas.microsoft.com/office/drawing/2014/main" id="{AE5A42E4-7730-427F-931F-B28251DD79E6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lowchart: Connector 355">
                  <a:extLst>
                    <a:ext uri="{FF2B5EF4-FFF2-40B4-BE49-F238E27FC236}">
                      <a16:creationId xmlns:a16="http://schemas.microsoft.com/office/drawing/2014/main" id="{2A7E3C41-207C-431F-99D1-F5CA70EB3C0E}"/>
                    </a:ext>
                  </a:extLst>
                </p:cNvPr>
                <p:cNvSpPr/>
                <p:nvPr/>
              </p:nvSpPr>
              <p:spPr>
                <a:xfrm>
                  <a:off x="7522602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lowchart: Connector 356">
                  <a:extLst>
                    <a:ext uri="{FF2B5EF4-FFF2-40B4-BE49-F238E27FC236}">
                      <a16:creationId xmlns:a16="http://schemas.microsoft.com/office/drawing/2014/main" id="{6CBA9145-DFCB-444A-BE5F-0535C2CA0BF0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lowchart: Connector 357">
                  <a:extLst>
                    <a:ext uri="{FF2B5EF4-FFF2-40B4-BE49-F238E27FC236}">
                      <a16:creationId xmlns:a16="http://schemas.microsoft.com/office/drawing/2014/main" id="{F1707464-2154-491F-B48C-A2BC3D9BF199}"/>
                    </a:ext>
                  </a:extLst>
                </p:cNvPr>
                <p:cNvSpPr/>
                <p:nvPr/>
              </p:nvSpPr>
              <p:spPr>
                <a:xfrm>
                  <a:off x="7313580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lowchart: Connector 358">
                  <a:extLst>
                    <a:ext uri="{FF2B5EF4-FFF2-40B4-BE49-F238E27FC236}">
                      <a16:creationId xmlns:a16="http://schemas.microsoft.com/office/drawing/2014/main" id="{BE5B453A-6896-4952-9BE4-905B1713302C}"/>
                    </a:ext>
                  </a:extLst>
                </p:cNvPr>
                <p:cNvSpPr/>
                <p:nvPr/>
              </p:nvSpPr>
              <p:spPr>
                <a:xfrm>
                  <a:off x="7506066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lowchart: Connector 359">
                  <a:extLst>
                    <a:ext uri="{FF2B5EF4-FFF2-40B4-BE49-F238E27FC236}">
                      <a16:creationId xmlns:a16="http://schemas.microsoft.com/office/drawing/2014/main" id="{6E70EDE2-7DA5-4F0D-B79E-2AF8C890A21A}"/>
                    </a:ext>
                  </a:extLst>
                </p:cNvPr>
                <p:cNvSpPr/>
                <p:nvPr/>
              </p:nvSpPr>
              <p:spPr>
                <a:xfrm>
                  <a:off x="7602168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lowchart: Connector 360">
                  <a:extLst>
                    <a:ext uri="{FF2B5EF4-FFF2-40B4-BE49-F238E27FC236}">
                      <a16:creationId xmlns:a16="http://schemas.microsoft.com/office/drawing/2014/main" id="{A6F12DC3-8235-4330-8857-E8C3F6A64F03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lowchart: Connector 361">
                  <a:extLst>
                    <a:ext uri="{FF2B5EF4-FFF2-40B4-BE49-F238E27FC236}">
                      <a16:creationId xmlns:a16="http://schemas.microsoft.com/office/drawing/2014/main" id="{D0B6944D-F4CD-4E57-81A0-2CB53A848E3A}"/>
                    </a:ext>
                  </a:extLst>
                </p:cNvPr>
                <p:cNvSpPr/>
                <p:nvPr/>
              </p:nvSpPr>
              <p:spPr>
                <a:xfrm>
                  <a:off x="767058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lowchart: Connector 362">
                  <a:extLst>
                    <a:ext uri="{FF2B5EF4-FFF2-40B4-BE49-F238E27FC236}">
                      <a16:creationId xmlns:a16="http://schemas.microsoft.com/office/drawing/2014/main" id="{2F379B5A-BDFC-4BF9-B9C4-A9FDD86DE1A6}"/>
                    </a:ext>
                  </a:extLst>
                </p:cNvPr>
                <p:cNvSpPr/>
                <p:nvPr/>
              </p:nvSpPr>
              <p:spPr>
                <a:xfrm>
                  <a:off x="7693445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lowchart: Connector 363">
                  <a:extLst>
                    <a:ext uri="{FF2B5EF4-FFF2-40B4-BE49-F238E27FC236}">
                      <a16:creationId xmlns:a16="http://schemas.microsoft.com/office/drawing/2014/main" id="{46685ABA-6D7E-4FE8-A097-0BA20FAF7414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lowchart: Connector 364">
                  <a:extLst>
                    <a:ext uri="{FF2B5EF4-FFF2-40B4-BE49-F238E27FC236}">
                      <a16:creationId xmlns:a16="http://schemas.microsoft.com/office/drawing/2014/main" id="{0C55175E-03FF-47BD-BA22-E5297FDF71D4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lowchart: Connector 365">
                  <a:extLst>
                    <a:ext uri="{FF2B5EF4-FFF2-40B4-BE49-F238E27FC236}">
                      <a16:creationId xmlns:a16="http://schemas.microsoft.com/office/drawing/2014/main" id="{C0CA21C6-F77A-4E6F-ADEF-8EC9771B5902}"/>
                    </a:ext>
                  </a:extLst>
                </p:cNvPr>
                <p:cNvSpPr/>
                <p:nvPr/>
              </p:nvSpPr>
              <p:spPr>
                <a:xfrm>
                  <a:off x="8144200" y="3673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lowchart: Connector 366">
                  <a:extLst>
                    <a:ext uri="{FF2B5EF4-FFF2-40B4-BE49-F238E27FC236}">
                      <a16:creationId xmlns:a16="http://schemas.microsoft.com/office/drawing/2014/main" id="{2303DD1B-1C99-4747-AB75-500DF61B2846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lowchart: Connector 367">
                  <a:extLst>
                    <a:ext uri="{FF2B5EF4-FFF2-40B4-BE49-F238E27FC236}">
                      <a16:creationId xmlns:a16="http://schemas.microsoft.com/office/drawing/2014/main" id="{7932F78F-E846-41F6-8429-2601D91ED223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lowchart: Connector 368">
                  <a:extLst>
                    <a:ext uri="{FF2B5EF4-FFF2-40B4-BE49-F238E27FC236}">
                      <a16:creationId xmlns:a16="http://schemas.microsoft.com/office/drawing/2014/main" id="{5614404D-FD01-469D-9512-43C29C7E10DB}"/>
                    </a:ext>
                  </a:extLst>
                </p:cNvPr>
                <p:cNvSpPr/>
                <p:nvPr/>
              </p:nvSpPr>
              <p:spPr>
                <a:xfrm>
                  <a:off x="7848071" y="3335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27240F99-F772-4DCD-BF57-A88D4FF9A0DB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lowchart: Connector 370">
                  <a:extLst>
                    <a:ext uri="{FF2B5EF4-FFF2-40B4-BE49-F238E27FC236}">
                      <a16:creationId xmlns:a16="http://schemas.microsoft.com/office/drawing/2014/main" id="{2F347FFC-D88A-4B9F-958A-BAA2481D50D5}"/>
                    </a:ext>
                  </a:extLst>
                </p:cNvPr>
                <p:cNvSpPr/>
                <p:nvPr/>
              </p:nvSpPr>
              <p:spPr>
                <a:xfrm>
                  <a:off x="7893790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C9A0762E-6313-4FD0-A0F6-17ACEBB567FA}"/>
                    </a:ext>
                  </a:extLst>
                </p:cNvPr>
                <p:cNvSpPr/>
                <p:nvPr/>
              </p:nvSpPr>
              <p:spPr>
                <a:xfrm>
                  <a:off x="7809893" y="36359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Flowchart: Connector 372">
                  <a:extLst>
                    <a:ext uri="{FF2B5EF4-FFF2-40B4-BE49-F238E27FC236}">
                      <a16:creationId xmlns:a16="http://schemas.microsoft.com/office/drawing/2014/main" id="{84F8825B-EF0C-4864-B259-840EA5B26CB4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8F7A391C-2D22-4850-A2E0-B7CB3F7A9B12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lowchart: Connector 374">
                  <a:extLst>
                    <a:ext uri="{FF2B5EF4-FFF2-40B4-BE49-F238E27FC236}">
                      <a16:creationId xmlns:a16="http://schemas.microsoft.com/office/drawing/2014/main" id="{8C7CC7C0-C34B-42BF-840C-5D346F16A142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28BF0515-7896-4170-9AB7-39E388D8D2F6}"/>
                    </a:ext>
                  </a:extLst>
                </p:cNvPr>
                <p:cNvSpPr/>
                <p:nvPr/>
              </p:nvSpPr>
              <p:spPr>
                <a:xfrm>
                  <a:off x="8166899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lowchart: Connector 376">
                  <a:extLst>
                    <a:ext uri="{FF2B5EF4-FFF2-40B4-BE49-F238E27FC236}">
                      <a16:creationId xmlns:a16="http://schemas.microsoft.com/office/drawing/2014/main" id="{B3373A60-03AF-4CBD-85B7-134DEAEBE34C}"/>
                    </a:ext>
                  </a:extLst>
                </p:cNvPr>
                <p:cNvSpPr/>
                <p:nvPr/>
              </p:nvSpPr>
              <p:spPr>
                <a:xfrm>
                  <a:off x="8189758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899F423E-CD2B-425D-A575-FB062CA66F92}"/>
                    </a:ext>
                  </a:extLst>
                </p:cNvPr>
                <p:cNvSpPr/>
                <p:nvPr/>
              </p:nvSpPr>
              <p:spPr>
                <a:xfrm>
                  <a:off x="7798539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lowchart: Connector 378">
                  <a:extLst>
                    <a:ext uri="{FF2B5EF4-FFF2-40B4-BE49-F238E27FC236}">
                      <a16:creationId xmlns:a16="http://schemas.microsoft.com/office/drawing/2014/main" id="{5A25C48C-EE31-4257-B9C3-D77831F8434C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A99F7521-3075-4EA8-A3D2-15AE3E07559C}"/>
                    </a:ext>
                  </a:extLst>
                </p:cNvPr>
                <p:cNvSpPr/>
                <p:nvPr/>
              </p:nvSpPr>
              <p:spPr>
                <a:xfrm>
                  <a:off x="7635606" y="36508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lowchart: Connector 380">
                  <a:extLst>
                    <a:ext uri="{FF2B5EF4-FFF2-40B4-BE49-F238E27FC236}">
                      <a16:creationId xmlns:a16="http://schemas.microsoft.com/office/drawing/2014/main" id="{6A1565DA-4424-4F38-98DF-9C4F30222099}"/>
                    </a:ext>
                  </a:extLst>
                </p:cNvPr>
                <p:cNvSpPr/>
                <p:nvPr/>
              </p:nvSpPr>
              <p:spPr>
                <a:xfrm>
                  <a:off x="7301299" y="36130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95BDE854-D312-4241-882A-EADB8D1EAEA1}"/>
                    </a:ext>
                  </a:extLst>
                </p:cNvPr>
                <p:cNvSpPr/>
                <p:nvPr/>
              </p:nvSpPr>
              <p:spPr>
                <a:xfrm>
                  <a:off x="7493785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lowchart: Connector 382">
                  <a:extLst>
                    <a:ext uri="{FF2B5EF4-FFF2-40B4-BE49-F238E27FC236}">
                      <a16:creationId xmlns:a16="http://schemas.microsoft.com/office/drawing/2014/main" id="{63137C7D-68EC-4E98-9707-0A636DDACE4F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lowchart: Connector 383">
                  <a:extLst>
                    <a:ext uri="{FF2B5EF4-FFF2-40B4-BE49-F238E27FC236}">
                      <a16:creationId xmlns:a16="http://schemas.microsoft.com/office/drawing/2014/main" id="{BB441A6D-5AA7-4129-80B9-21D198983559}"/>
                    </a:ext>
                  </a:extLst>
                </p:cNvPr>
                <p:cNvSpPr/>
                <p:nvPr/>
              </p:nvSpPr>
              <p:spPr>
                <a:xfrm>
                  <a:off x="6711106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633212C2-2F00-4534-9C59-43E68480BB88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lowchart: Connector 385">
                  <a:extLst>
                    <a:ext uri="{FF2B5EF4-FFF2-40B4-BE49-F238E27FC236}">
                      <a16:creationId xmlns:a16="http://schemas.microsoft.com/office/drawing/2014/main" id="{3754C652-134E-4A7A-9C74-F55E5A66A5A5}"/>
                    </a:ext>
                  </a:extLst>
                </p:cNvPr>
                <p:cNvSpPr/>
                <p:nvPr/>
              </p:nvSpPr>
              <p:spPr>
                <a:xfrm>
                  <a:off x="656928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977D4425-5A9D-47C9-AB6E-80C2FFCA8CC0}"/>
                    </a:ext>
                  </a:extLst>
                </p:cNvPr>
                <p:cNvSpPr/>
                <p:nvPr/>
              </p:nvSpPr>
              <p:spPr>
                <a:xfrm>
                  <a:off x="6756664" y="35476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lowchart: Connector 387">
                  <a:extLst>
                    <a:ext uri="{FF2B5EF4-FFF2-40B4-BE49-F238E27FC236}">
                      <a16:creationId xmlns:a16="http://schemas.microsoft.com/office/drawing/2014/main" id="{DF20397E-AA5E-4B21-8CD5-F99EABA898E7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lowchart: Connector 388">
                  <a:extLst>
                    <a:ext uri="{FF2B5EF4-FFF2-40B4-BE49-F238E27FC236}">
                      <a16:creationId xmlns:a16="http://schemas.microsoft.com/office/drawing/2014/main" id="{9CEC5823-3FB0-419E-B28B-BB986FDD9FC2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lowchart: Connector 389">
                  <a:extLst>
                    <a:ext uri="{FF2B5EF4-FFF2-40B4-BE49-F238E27FC236}">
                      <a16:creationId xmlns:a16="http://schemas.microsoft.com/office/drawing/2014/main" id="{67AF681A-4D22-482C-B3C3-338535EF7C3C}"/>
                    </a:ext>
                  </a:extLst>
                </p:cNvPr>
                <p:cNvSpPr/>
                <p:nvPr/>
              </p:nvSpPr>
              <p:spPr>
                <a:xfrm>
                  <a:off x="5499185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lowchart: Connector 390">
                  <a:extLst>
                    <a:ext uri="{FF2B5EF4-FFF2-40B4-BE49-F238E27FC236}">
                      <a16:creationId xmlns:a16="http://schemas.microsoft.com/office/drawing/2014/main" id="{1AE40308-59E9-49A8-82D3-0558E3FE049E}"/>
                    </a:ext>
                  </a:extLst>
                </p:cNvPr>
                <p:cNvSpPr/>
                <p:nvPr/>
              </p:nvSpPr>
              <p:spPr>
                <a:xfrm>
                  <a:off x="5686564" y="35571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lowchart: Connector 391">
                  <a:extLst>
                    <a:ext uri="{FF2B5EF4-FFF2-40B4-BE49-F238E27FC236}">
                      <a16:creationId xmlns:a16="http://schemas.microsoft.com/office/drawing/2014/main" id="{C1B9AC58-0BD7-4327-8B50-B1E9048E5C5B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lowchart: Connector 392">
                  <a:extLst>
                    <a:ext uri="{FF2B5EF4-FFF2-40B4-BE49-F238E27FC236}">
                      <a16:creationId xmlns:a16="http://schemas.microsoft.com/office/drawing/2014/main" id="{5CE5EEFB-BE22-4591-A312-A9CB83039E19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Flowchart: Connector 393">
                  <a:extLst>
                    <a:ext uri="{FF2B5EF4-FFF2-40B4-BE49-F238E27FC236}">
                      <a16:creationId xmlns:a16="http://schemas.microsoft.com/office/drawing/2014/main" id="{4252A0E0-8744-498B-9B57-A29DE0B7E360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Flowchart: Connector 394">
                  <a:extLst>
                    <a:ext uri="{FF2B5EF4-FFF2-40B4-BE49-F238E27FC236}">
                      <a16:creationId xmlns:a16="http://schemas.microsoft.com/office/drawing/2014/main" id="{5E1B2F89-C593-4E09-B0A0-6E586A641206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Flowchart: Connector 395">
                  <a:extLst>
                    <a:ext uri="{FF2B5EF4-FFF2-40B4-BE49-F238E27FC236}">
                      <a16:creationId xmlns:a16="http://schemas.microsoft.com/office/drawing/2014/main" id="{EC772F5E-8F96-413E-BE89-CD3284255CA7}"/>
                    </a:ext>
                  </a:extLst>
                </p:cNvPr>
                <p:cNvSpPr/>
                <p:nvPr/>
              </p:nvSpPr>
              <p:spPr>
                <a:xfrm>
                  <a:off x="7070909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lowchart: Connector 396">
                  <a:extLst>
                    <a:ext uri="{FF2B5EF4-FFF2-40B4-BE49-F238E27FC236}">
                      <a16:creationId xmlns:a16="http://schemas.microsoft.com/office/drawing/2014/main" id="{F78A155F-9F32-41D5-B2A7-D95D7DEB736F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lowchart: Connector 397">
                  <a:extLst>
                    <a:ext uri="{FF2B5EF4-FFF2-40B4-BE49-F238E27FC236}">
                      <a16:creationId xmlns:a16="http://schemas.microsoft.com/office/drawing/2014/main" id="{51287802-1F48-43AC-BF41-7C1D72592930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Flowchart: Connector 398">
                  <a:extLst>
                    <a:ext uri="{FF2B5EF4-FFF2-40B4-BE49-F238E27FC236}">
                      <a16:creationId xmlns:a16="http://schemas.microsoft.com/office/drawing/2014/main" id="{29EABD8A-DC76-4242-9313-91E0F6D6CAA7}"/>
                    </a:ext>
                  </a:extLst>
                </p:cNvPr>
                <p:cNvSpPr/>
                <p:nvPr/>
              </p:nvSpPr>
              <p:spPr>
                <a:xfrm>
                  <a:off x="7116467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Flowchart: Connector 399">
                  <a:extLst>
                    <a:ext uri="{FF2B5EF4-FFF2-40B4-BE49-F238E27FC236}">
                      <a16:creationId xmlns:a16="http://schemas.microsoft.com/office/drawing/2014/main" id="{308737C6-9430-403A-9E86-034AE77FD249}"/>
                    </a:ext>
                  </a:extLst>
                </p:cNvPr>
                <p:cNvSpPr/>
                <p:nvPr/>
              </p:nvSpPr>
              <p:spPr>
                <a:xfrm>
                  <a:off x="8121340" y="2999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lowchart: Connector 400">
                  <a:extLst>
                    <a:ext uri="{FF2B5EF4-FFF2-40B4-BE49-F238E27FC236}">
                      <a16:creationId xmlns:a16="http://schemas.microsoft.com/office/drawing/2014/main" id="{2F6C871C-D04F-42B9-B5B3-2D7C43E25CE6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lowchart: Connector 401">
                  <a:extLst>
                    <a:ext uri="{FF2B5EF4-FFF2-40B4-BE49-F238E27FC236}">
                      <a16:creationId xmlns:a16="http://schemas.microsoft.com/office/drawing/2014/main" id="{31712F24-D13D-4217-8DD1-E29AFDC03663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Flowchart: Connector 402">
                  <a:extLst>
                    <a:ext uri="{FF2B5EF4-FFF2-40B4-BE49-F238E27FC236}">
                      <a16:creationId xmlns:a16="http://schemas.microsoft.com/office/drawing/2014/main" id="{C97BE11B-821E-44AF-BD4F-4AB88710D1B7}"/>
                    </a:ext>
                  </a:extLst>
                </p:cNvPr>
                <p:cNvSpPr/>
                <p:nvPr/>
              </p:nvSpPr>
              <p:spPr>
                <a:xfrm>
                  <a:off x="8166898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lowchart: Connector 403">
                  <a:extLst>
                    <a:ext uri="{FF2B5EF4-FFF2-40B4-BE49-F238E27FC236}">
                      <a16:creationId xmlns:a16="http://schemas.microsoft.com/office/drawing/2014/main" id="{F1F91B0F-6840-4F9F-BE5A-FAD95CF8BA03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lowchart: Connector 404">
                  <a:extLst>
                    <a:ext uri="{FF2B5EF4-FFF2-40B4-BE49-F238E27FC236}">
                      <a16:creationId xmlns:a16="http://schemas.microsoft.com/office/drawing/2014/main" id="{A1687E03-83AA-4F29-AEE7-559704BB4A80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lowchart: Connector 405">
                  <a:extLst>
                    <a:ext uri="{FF2B5EF4-FFF2-40B4-BE49-F238E27FC236}">
                      <a16:creationId xmlns:a16="http://schemas.microsoft.com/office/drawing/2014/main" id="{571C1C66-D510-438B-A2C1-8081769AE9F3}"/>
                    </a:ext>
                  </a:extLst>
                </p:cNvPr>
                <p:cNvSpPr/>
                <p:nvPr/>
              </p:nvSpPr>
              <p:spPr>
                <a:xfrm>
                  <a:off x="8253392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Flowchart: Connector 406">
                  <a:extLst>
                    <a:ext uri="{FF2B5EF4-FFF2-40B4-BE49-F238E27FC236}">
                      <a16:creationId xmlns:a16="http://schemas.microsoft.com/office/drawing/2014/main" id="{69ED8E9F-A79F-4010-8DA3-D0B04B847155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Flowchart: Connector 407">
                  <a:extLst>
                    <a:ext uri="{FF2B5EF4-FFF2-40B4-BE49-F238E27FC236}">
                      <a16:creationId xmlns:a16="http://schemas.microsoft.com/office/drawing/2014/main" id="{D269DAFB-63FF-4FAE-8D40-0ED531286BAC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lowchart: Connector 408">
                  <a:extLst>
                    <a:ext uri="{FF2B5EF4-FFF2-40B4-BE49-F238E27FC236}">
                      <a16:creationId xmlns:a16="http://schemas.microsoft.com/office/drawing/2014/main" id="{8784A5B1-31D0-44E8-9B7D-D7B3A5B12F08}"/>
                    </a:ext>
                  </a:extLst>
                </p:cNvPr>
                <p:cNvSpPr/>
                <p:nvPr/>
              </p:nvSpPr>
              <p:spPr>
                <a:xfrm>
                  <a:off x="8059488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lowchart: Connector 409">
                  <a:extLst>
                    <a:ext uri="{FF2B5EF4-FFF2-40B4-BE49-F238E27FC236}">
                      <a16:creationId xmlns:a16="http://schemas.microsoft.com/office/drawing/2014/main" id="{4E8A760A-C928-4A1E-B100-1506A6216809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lowchart: Connector 410">
                  <a:extLst>
                    <a:ext uri="{FF2B5EF4-FFF2-40B4-BE49-F238E27FC236}">
                      <a16:creationId xmlns:a16="http://schemas.microsoft.com/office/drawing/2014/main" id="{879F5B94-26F2-4541-9702-AF3F02A4ACB5}"/>
                    </a:ext>
                  </a:extLst>
                </p:cNvPr>
                <p:cNvSpPr/>
                <p:nvPr/>
              </p:nvSpPr>
              <p:spPr>
                <a:xfrm>
                  <a:off x="8439353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lowchart: Connector 411">
                  <a:extLst>
                    <a:ext uri="{FF2B5EF4-FFF2-40B4-BE49-F238E27FC236}">
                      <a16:creationId xmlns:a16="http://schemas.microsoft.com/office/drawing/2014/main" id="{A46C1D1F-B489-4E74-AF34-1F4F54E9DB7E}"/>
                    </a:ext>
                  </a:extLst>
                </p:cNvPr>
                <p:cNvSpPr/>
                <p:nvPr/>
              </p:nvSpPr>
              <p:spPr>
                <a:xfrm>
                  <a:off x="8423192" y="35647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lowchart: Connector 412">
                  <a:extLst>
                    <a:ext uri="{FF2B5EF4-FFF2-40B4-BE49-F238E27FC236}">
                      <a16:creationId xmlns:a16="http://schemas.microsoft.com/office/drawing/2014/main" id="{29784FD0-9421-4872-9CFF-96201AC3EF99}"/>
                    </a:ext>
                  </a:extLst>
                </p:cNvPr>
                <p:cNvSpPr/>
                <p:nvPr/>
              </p:nvSpPr>
              <p:spPr>
                <a:xfrm>
                  <a:off x="8088885" y="3526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lowchart: Connector 413">
                  <a:extLst>
                    <a:ext uri="{FF2B5EF4-FFF2-40B4-BE49-F238E27FC236}">
                      <a16:creationId xmlns:a16="http://schemas.microsoft.com/office/drawing/2014/main" id="{C14CD98D-54D7-46F7-BDAA-631D165CDEBF}"/>
                    </a:ext>
                  </a:extLst>
                </p:cNvPr>
                <p:cNvSpPr/>
                <p:nvPr/>
              </p:nvSpPr>
              <p:spPr>
                <a:xfrm>
                  <a:off x="8281371" y="34414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lowchart: Connector 414">
                  <a:extLst>
                    <a:ext uri="{FF2B5EF4-FFF2-40B4-BE49-F238E27FC236}">
                      <a16:creationId xmlns:a16="http://schemas.microsoft.com/office/drawing/2014/main" id="{F1B8C2B0-BEEB-4D5E-BFE3-CA70B430AB78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558064E6-FCC7-433F-82E4-9BCEEAFF4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DD6A5F7-9C5E-492A-81AD-4F449313C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7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437201C2-F1D1-4B8A-89B5-E6A85DD0D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D677926-FF3E-4F55-A931-87BE7318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415B5FC9-155E-4DAF-808D-EF2AD4063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19337DAC-503B-4DF4-8AC3-42A53B8C1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E45424B-DF05-4C5A-BCEF-34590CA0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E683649-7BE0-46F3-9508-3F56E5447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05B8DD-ABF2-4573-B0C1-B98379A95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0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9F863F77-40B7-4BB7-A3C6-785655D06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B25BBFC4-CB18-46DF-A7C8-2CC7F0671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8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21CD205-4192-4892-B5BF-777EEA43A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6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262B50D-AA5C-4A09-A140-7479AC586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8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8969FE25-A56B-4C40-93A5-D0D9FE59D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2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E03937B-6D96-4D78-B8C3-4658FE1E0E1B}"/>
                    </a:ext>
                  </a:extLst>
                </p:cNvPr>
                <p:cNvSpPr/>
                <p:nvPr/>
              </p:nvSpPr>
              <p:spPr>
                <a:xfrm>
                  <a:off x="4322166" y="4721138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Isosceles Triangle 430">
                  <a:extLst>
                    <a:ext uri="{FF2B5EF4-FFF2-40B4-BE49-F238E27FC236}">
                      <a16:creationId xmlns:a16="http://schemas.microsoft.com/office/drawing/2014/main" id="{3C1084BD-58DC-4E64-8436-FB15518F66D0}"/>
                    </a:ext>
                  </a:extLst>
                </p:cNvPr>
                <p:cNvSpPr/>
                <p:nvPr/>
              </p:nvSpPr>
              <p:spPr>
                <a:xfrm rot="2960044">
                  <a:off x="4591090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Isosceles Triangle 431">
                  <a:extLst>
                    <a:ext uri="{FF2B5EF4-FFF2-40B4-BE49-F238E27FC236}">
                      <a16:creationId xmlns:a16="http://schemas.microsoft.com/office/drawing/2014/main" id="{D0C89D21-BCAA-4ED5-91C3-50FF82C1A1D1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Isosceles Triangle 432">
                  <a:extLst>
                    <a:ext uri="{FF2B5EF4-FFF2-40B4-BE49-F238E27FC236}">
                      <a16:creationId xmlns:a16="http://schemas.microsoft.com/office/drawing/2014/main" id="{A46D8B39-342E-4EC3-80EE-33B63EE1F716}"/>
                    </a:ext>
                  </a:extLst>
                </p:cNvPr>
                <p:cNvSpPr/>
                <p:nvPr/>
              </p:nvSpPr>
              <p:spPr>
                <a:xfrm rot="7788710">
                  <a:off x="4781816" y="546367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Isosceles Triangle 433">
                  <a:extLst>
                    <a:ext uri="{FF2B5EF4-FFF2-40B4-BE49-F238E27FC236}">
                      <a16:creationId xmlns:a16="http://schemas.microsoft.com/office/drawing/2014/main" id="{DF881F72-D889-4A72-82CA-752AEAFD5FB3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2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Isosceles Triangle 434">
                  <a:extLst>
                    <a:ext uri="{FF2B5EF4-FFF2-40B4-BE49-F238E27FC236}">
                      <a16:creationId xmlns:a16="http://schemas.microsoft.com/office/drawing/2014/main" id="{2693A86F-E762-4F75-8D02-ACE049127290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Isosceles Triangle 435">
                  <a:extLst>
                    <a:ext uri="{FF2B5EF4-FFF2-40B4-BE49-F238E27FC236}">
                      <a16:creationId xmlns:a16="http://schemas.microsoft.com/office/drawing/2014/main" id="{4AB2DE93-D6DB-4F5C-8CD0-8CBA71226CE8}"/>
                    </a:ext>
                  </a:extLst>
                </p:cNvPr>
                <p:cNvSpPr/>
                <p:nvPr/>
              </p:nvSpPr>
              <p:spPr>
                <a:xfrm rot="18511818">
                  <a:off x="5012373" y="531684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Isosceles Triangle 436">
                  <a:extLst>
                    <a:ext uri="{FF2B5EF4-FFF2-40B4-BE49-F238E27FC236}">
                      <a16:creationId xmlns:a16="http://schemas.microsoft.com/office/drawing/2014/main" id="{9E49F005-ABA3-4B43-B988-B732EFAC0CC0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017D836F-C635-4592-A236-F2208FA7A03F}"/>
                    </a:ext>
                  </a:extLst>
                </p:cNvPr>
                <p:cNvSpPr/>
                <p:nvPr/>
              </p:nvSpPr>
              <p:spPr>
                <a:xfrm rot="20515523">
                  <a:off x="5306299" y="510924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B1CDC5E4-F7C7-4ACE-978E-BE7ABE9DE514}"/>
                    </a:ext>
                  </a:extLst>
                </p:cNvPr>
                <p:cNvSpPr/>
                <p:nvPr/>
              </p:nvSpPr>
              <p:spPr>
                <a:xfrm rot="6925680">
                  <a:off x="5852779" y="483188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Isosceles Triangle 439">
                  <a:extLst>
                    <a:ext uri="{FF2B5EF4-FFF2-40B4-BE49-F238E27FC236}">
                      <a16:creationId xmlns:a16="http://schemas.microsoft.com/office/drawing/2014/main" id="{E321EEE4-0404-4F71-98B1-68D0F7E8B799}"/>
                    </a:ext>
                  </a:extLst>
                </p:cNvPr>
                <p:cNvSpPr/>
                <p:nvPr/>
              </p:nvSpPr>
              <p:spPr>
                <a:xfrm rot="18161931">
                  <a:off x="5693379" y="526880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Isosceles Triangle 440">
                  <a:extLst>
                    <a:ext uri="{FF2B5EF4-FFF2-40B4-BE49-F238E27FC236}">
                      <a16:creationId xmlns:a16="http://schemas.microsoft.com/office/drawing/2014/main" id="{229CBF21-8386-4292-8361-21311CF13D34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Isosceles Triangle 441">
                  <a:extLst>
                    <a:ext uri="{FF2B5EF4-FFF2-40B4-BE49-F238E27FC236}">
                      <a16:creationId xmlns:a16="http://schemas.microsoft.com/office/drawing/2014/main" id="{49E482C1-9707-4BFF-A5B6-10F98C34324F}"/>
                    </a:ext>
                  </a:extLst>
                </p:cNvPr>
                <p:cNvSpPr/>
                <p:nvPr/>
              </p:nvSpPr>
              <p:spPr>
                <a:xfrm rot="20165636">
                  <a:off x="5987305" y="506120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Isosceles Triangle 442">
                  <a:extLst>
                    <a:ext uri="{FF2B5EF4-FFF2-40B4-BE49-F238E27FC236}">
                      <a16:creationId xmlns:a16="http://schemas.microsoft.com/office/drawing/2014/main" id="{93610584-C037-402C-B689-CEF7E93FA4F0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Isosceles Triangle 443">
                  <a:extLst>
                    <a:ext uri="{FF2B5EF4-FFF2-40B4-BE49-F238E27FC236}">
                      <a16:creationId xmlns:a16="http://schemas.microsoft.com/office/drawing/2014/main" id="{525470BC-490D-422C-9D0D-B0DFAC0CDAE9}"/>
                    </a:ext>
                  </a:extLst>
                </p:cNvPr>
                <p:cNvSpPr/>
                <p:nvPr/>
              </p:nvSpPr>
              <p:spPr>
                <a:xfrm rot="13869010">
                  <a:off x="6384441" y="52387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Isosceles Triangle 444">
                  <a:extLst>
                    <a:ext uri="{FF2B5EF4-FFF2-40B4-BE49-F238E27FC236}">
                      <a16:creationId xmlns:a16="http://schemas.microsoft.com/office/drawing/2014/main" id="{6654B130-0FB6-4364-901C-71C33CC78A9E}"/>
                    </a:ext>
                  </a:extLst>
                </p:cNvPr>
                <p:cNvSpPr/>
                <p:nvPr/>
              </p:nvSpPr>
              <p:spPr>
                <a:xfrm rot="7461425">
                  <a:off x="6734567" y="538286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Isosceles Triangle 445">
                  <a:extLst>
                    <a:ext uri="{FF2B5EF4-FFF2-40B4-BE49-F238E27FC236}">
                      <a16:creationId xmlns:a16="http://schemas.microsoft.com/office/drawing/2014/main" id="{1A01FE0D-61A8-4F13-978C-154B683EB26D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Isosceles Triangle 446">
                  <a:extLst>
                    <a:ext uri="{FF2B5EF4-FFF2-40B4-BE49-F238E27FC236}">
                      <a16:creationId xmlns:a16="http://schemas.microsoft.com/office/drawing/2014/main" id="{BBE3D5A7-C2B1-444E-B690-164CE4405B5D}"/>
                    </a:ext>
                  </a:extLst>
                </p:cNvPr>
                <p:cNvSpPr/>
                <p:nvPr/>
              </p:nvSpPr>
              <p:spPr>
                <a:xfrm rot="4716950">
                  <a:off x="7262549" y="493893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Isosceles Triangle 447">
                  <a:extLst>
                    <a:ext uri="{FF2B5EF4-FFF2-40B4-BE49-F238E27FC236}">
                      <a16:creationId xmlns:a16="http://schemas.microsoft.com/office/drawing/2014/main" id="{651F0E8A-781F-4652-9400-C7B72B51D525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Isosceles Triangle 448">
                  <a:extLst>
                    <a:ext uri="{FF2B5EF4-FFF2-40B4-BE49-F238E27FC236}">
                      <a16:creationId xmlns:a16="http://schemas.microsoft.com/office/drawing/2014/main" id="{1C4BE4DA-4533-407A-9CAF-EEF748F98A36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Isosceles Triangle 449">
                  <a:extLst>
                    <a:ext uri="{FF2B5EF4-FFF2-40B4-BE49-F238E27FC236}">
                      <a16:creationId xmlns:a16="http://schemas.microsoft.com/office/drawing/2014/main" id="{F5188856-F33B-4456-8A59-1C8CA8022746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Isosceles Triangle 450">
                  <a:extLst>
                    <a:ext uri="{FF2B5EF4-FFF2-40B4-BE49-F238E27FC236}">
                      <a16:creationId xmlns:a16="http://schemas.microsoft.com/office/drawing/2014/main" id="{F086F898-F2A4-4596-8C88-3B62E53ACC44}"/>
                    </a:ext>
                  </a:extLst>
                </p:cNvPr>
                <p:cNvSpPr/>
                <p:nvPr/>
              </p:nvSpPr>
              <p:spPr>
                <a:xfrm rot="7676811">
                  <a:off x="7995015" y="485869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816E80EE-B96B-4463-A489-6FDE05C3EC15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5201D70B-6FCE-42C4-A614-94CE9D3E6429}"/>
                    </a:ext>
                  </a:extLst>
                </p:cNvPr>
                <p:cNvSpPr/>
                <p:nvPr/>
              </p:nvSpPr>
              <p:spPr>
                <a:xfrm rot="12505477">
                  <a:off x="8185741" y="543976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Isosceles Triangle 453">
                  <a:extLst>
                    <a:ext uri="{FF2B5EF4-FFF2-40B4-BE49-F238E27FC236}">
                      <a16:creationId xmlns:a16="http://schemas.microsoft.com/office/drawing/2014/main" id="{5A5371A6-CDEA-4EB5-9D9A-E1B5F4AE94B6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0CDE73EC-5329-4C1B-9C66-C3C760046650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EED458-C787-47AB-B4A7-2BA13EAA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748" y="1812079"/>
                <a:ext cx="10917" cy="2143323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A14B6A11-40D9-45B0-B283-673B4C2FD03C}"/>
                  </a:ext>
                </a:extLst>
              </p:cNvPr>
              <p:cNvSpPr/>
              <p:nvPr/>
            </p:nvSpPr>
            <p:spPr>
              <a:xfrm rot="10800000">
                <a:off x="5583986" y="3803628"/>
                <a:ext cx="310165" cy="287017"/>
              </a:xfrm>
              <a:prstGeom prst="arc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D72AF44-8268-4EC2-8702-46D02DB25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2513" y="4090645"/>
                <a:ext cx="2185023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row: Right 248">
                <a:extLst>
                  <a:ext uri="{FF2B5EF4-FFF2-40B4-BE49-F238E27FC236}">
                    <a16:creationId xmlns:a16="http://schemas.microsoft.com/office/drawing/2014/main" id="{9B6F14A0-4CD4-4979-BD85-04CA4BCC8D1D}"/>
                  </a:ext>
                </a:extLst>
              </p:cNvPr>
              <p:cNvSpPr/>
              <p:nvPr/>
            </p:nvSpPr>
            <p:spPr>
              <a:xfrm>
                <a:off x="5771337" y="4132292"/>
                <a:ext cx="902969" cy="17853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row: Right 253">
                <a:extLst>
                  <a:ext uri="{FF2B5EF4-FFF2-40B4-BE49-F238E27FC236}">
                    <a16:creationId xmlns:a16="http://schemas.microsoft.com/office/drawing/2014/main" id="{1A5CD683-3708-485D-94D4-07525DB694CC}"/>
                  </a:ext>
                </a:extLst>
              </p:cNvPr>
              <p:cNvSpPr/>
              <p:nvPr/>
            </p:nvSpPr>
            <p:spPr>
              <a:xfrm>
                <a:off x="6756102" y="4147943"/>
                <a:ext cx="698770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row: Right 254">
                <a:extLst>
                  <a:ext uri="{FF2B5EF4-FFF2-40B4-BE49-F238E27FC236}">
                    <a16:creationId xmlns:a16="http://schemas.microsoft.com/office/drawing/2014/main" id="{36E268C3-C9BC-4DF8-8A87-3BC4B928EE15}"/>
                  </a:ext>
                </a:extLst>
              </p:cNvPr>
              <p:cNvSpPr/>
              <p:nvPr/>
            </p:nvSpPr>
            <p:spPr>
              <a:xfrm>
                <a:off x="7528725" y="4148130"/>
                <a:ext cx="226174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Star: 5 Points 255">
                <a:extLst>
                  <a:ext uri="{FF2B5EF4-FFF2-40B4-BE49-F238E27FC236}">
                    <a16:creationId xmlns:a16="http://schemas.microsoft.com/office/drawing/2014/main" id="{99FC34FC-2065-4D51-800A-7E6632E32639}"/>
                  </a:ext>
                </a:extLst>
              </p:cNvPr>
              <p:cNvSpPr/>
              <p:nvPr/>
            </p:nvSpPr>
            <p:spPr>
              <a:xfrm>
                <a:off x="7814492" y="3972505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59DE2E2B-A350-4CA7-AC21-7C6F476235B2}"/>
              </a:ext>
            </a:extLst>
          </p:cNvPr>
          <p:cNvSpPr txBox="1"/>
          <p:nvPr/>
        </p:nvSpPr>
        <p:spPr>
          <a:xfrm>
            <a:off x="1211469" y="2675291"/>
            <a:ext cx="23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2804D1DC-EB66-4C1E-B8AF-7A04B3704FD5}"/>
              </a:ext>
            </a:extLst>
          </p:cNvPr>
          <p:cNvSpPr txBox="1"/>
          <p:nvPr/>
        </p:nvSpPr>
        <p:spPr>
          <a:xfrm>
            <a:off x="5328386" y="2643228"/>
            <a:ext cx="23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Data provided by Triple Crown Resources on 25 oil wells</a:t>
            </a:r>
          </a:p>
          <a:p>
            <a:r>
              <a:rPr lang="en-US" dirty="0"/>
              <a:t>Resolution of data is 10 second intervals</a:t>
            </a:r>
          </a:p>
          <a:p>
            <a:r>
              <a:rPr lang="en-US" dirty="0"/>
              <a:t>Stored in SQL Server Database</a:t>
            </a:r>
          </a:p>
          <a:p>
            <a:r>
              <a:rPr lang="en-US" dirty="0"/>
              <a:t>2.96 million rows by 505 columns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848023" cy="4351338"/>
          </a:xfrm>
        </p:spPr>
        <p:txBody>
          <a:bodyPr/>
          <a:lstStyle/>
          <a:p>
            <a:r>
              <a:rPr lang="en-US" dirty="0"/>
              <a:t>Used in real-time by software called ‘</a:t>
            </a:r>
            <a:r>
              <a:rPr lang="en-US" dirty="0" err="1"/>
              <a:t>MyWells</a:t>
            </a:r>
            <a:r>
              <a:rPr lang="en-US" dirty="0"/>
              <a:t>’ provided by Nabors.</a:t>
            </a:r>
          </a:p>
          <a:p>
            <a:r>
              <a:rPr lang="en-US" dirty="0"/>
              <a:t>Ability to monitor operations from office</a:t>
            </a:r>
          </a:p>
          <a:p>
            <a:r>
              <a:rPr lang="en-US" dirty="0"/>
              <a:t>Binary feature for classification (rotating vs sliding)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A66F-F657-4A9C-8AD1-66CF2A3C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70" y="1690689"/>
            <a:ext cx="3320906" cy="36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90638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Business sponsor decimated rows with specific logic</a:t>
            </a:r>
          </a:p>
          <a:p>
            <a:pPr lvl="1"/>
            <a:r>
              <a:rPr lang="en-US" dirty="0"/>
              <a:t>2.96M to 729K rows</a:t>
            </a:r>
          </a:p>
          <a:p>
            <a:r>
              <a:rPr lang="en-US" dirty="0"/>
              <a:t>Removed columns</a:t>
            </a:r>
          </a:p>
          <a:p>
            <a:pPr lvl="1"/>
            <a:r>
              <a:rPr lang="en-US" dirty="0"/>
              <a:t>Empty, 1 value, 85% was NULL</a:t>
            </a:r>
          </a:p>
          <a:p>
            <a:pPr lvl="1"/>
            <a:r>
              <a:rPr lang="en-US" dirty="0"/>
              <a:t>505 features to 122 features</a:t>
            </a:r>
          </a:p>
          <a:p>
            <a:r>
              <a:rPr lang="en-US" dirty="0"/>
              <a:t>Created process to import data from Nabors to database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5C18A-6350-4543-B464-81B9A6F1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48" y="1825625"/>
            <a:ext cx="310558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305</Words>
  <Application>Microsoft Office PowerPoint</Application>
  <PresentationFormat>On-screen Show (4:3)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Prediction of Slide Events for Horizontal Drill Operations</vt:lpstr>
      <vt:lpstr>Permian Basin</vt:lpstr>
      <vt:lpstr>Horizontal Drilling</vt:lpstr>
      <vt:lpstr>Horizontal Drilling</vt:lpstr>
      <vt:lpstr>Horizontal Drilling Sliding vs Rotating</vt:lpstr>
      <vt:lpstr>Problem Statement</vt:lpstr>
      <vt:lpstr>Data</vt:lpstr>
      <vt:lpstr>Data</vt:lpstr>
      <vt:lpstr>Data Cleansing</vt:lpstr>
      <vt:lpstr>Data Cleansing Feature Selection</vt:lpstr>
      <vt:lpstr>Models Logistic Regression</vt:lpstr>
      <vt:lpstr>Models Random Forest</vt:lpstr>
      <vt:lpstr>Models Support Vector Machine</vt:lpstr>
      <vt:lpstr>Models Resampling Data Set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James Vasquez</cp:lastModifiedBy>
  <cp:revision>17</cp:revision>
  <dcterms:created xsi:type="dcterms:W3CDTF">2017-03-18T16:30:52Z</dcterms:created>
  <dcterms:modified xsi:type="dcterms:W3CDTF">2019-09-07T05:04:51Z</dcterms:modified>
</cp:coreProperties>
</file>