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1" r:id="rId4"/>
    <p:sldId id="277" r:id="rId5"/>
    <p:sldId id="303" r:id="rId6"/>
    <p:sldId id="302" r:id="rId7"/>
    <p:sldId id="279" r:id="rId8"/>
    <p:sldId id="258" r:id="rId9"/>
    <p:sldId id="304" r:id="rId10"/>
    <p:sldId id="280" r:id="rId11"/>
    <p:sldId id="285" r:id="rId12"/>
    <p:sldId id="286" r:id="rId13"/>
    <p:sldId id="292" r:id="rId14"/>
    <p:sldId id="300" r:id="rId15"/>
    <p:sldId id="282" r:id="rId16"/>
    <p:sldId id="290" r:id="rId17"/>
    <p:sldId id="287" r:id="rId18"/>
    <p:sldId id="305" r:id="rId19"/>
    <p:sldId id="295" r:id="rId20"/>
    <p:sldId id="306" r:id="rId21"/>
    <p:sldId id="297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8C7"/>
    <a:srgbClr val="69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03" d="100"/>
          <a:sy n="103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  <a:p>
            <a:endParaRPr lang="en-US" dirty="0"/>
          </a:p>
          <a:p>
            <a:r>
              <a:rPr lang="en-US" dirty="0"/>
              <a:t>Donald Markley – VP Drilling &amp; Completions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A23625-B1A7-4523-9BF4-F8DF087D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98" y="5214928"/>
            <a:ext cx="3559753" cy="9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D6FFE-B8DE-47E0-BE21-79F0D648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06" y="1392063"/>
            <a:ext cx="498227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62" y="1414108"/>
            <a:ext cx="4130088" cy="45548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FB16DC-E8E1-45CC-8327-4F0DB7125EA8}"/>
              </a:ext>
            </a:extLst>
          </p:cNvPr>
          <p:cNvSpPr/>
          <p:nvPr/>
        </p:nvSpPr>
        <p:spPr>
          <a:xfrm>
            <a:off x="251927" y="2071395"/>
            <a:ext cx="1101012" cy="541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14CCAE-D811-49A7-B675-F738C9067A92}"/>
              </a:ext>
            </a:extLst>
          </p:cNvPr>
          <p:cNvSpPr/>
          <p:nvPr/>
        </p:nvSpPr>
        <p:spPr>
          <a:xfrm>
            <a:off x="401215" y="2220686"/>
            <a:ext cx="839755" cy="270587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7E643-0A0E-4A66-AAF9-31AB7D4FC59D}"/>
              </a:ext>
            </a:extLst>
          </p:cNvPr>
          <p:cNvSpPr txBox="1"/>
          <p:nvPr/>
        </p:nvSpPr>
        <p:spPr>
          <a:xfrm>
            <a:off x="1334278" y="2121941"/>
            <a:ext cx="2022284" cy="2442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en-US" sz="1400" dirty="0"/>
              <a:t>Slide Events</a:t>
            </a:r>
          </a:p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en-US" sz="1400" dirty="0"/>
              <a:t>Torque</a:t>
            </a:r>
          </a:p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en-US" sz="1400" dirty="0"/>
              <a:t>Rate of Penetration</a:t>
            </a:r>
          </a:p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en-US" sz="1400" dirty="0"/>
              <a:t>Block Position</a:t>
            </a:r>
          </a:p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en-US" sz="1400" dirty="0"/>
              <a:t>Label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A0B2F5-00F4-426B-AA08-291845DD0EE7}"/>
              </a:ext>
            </a:extLst>
          </p:cNvPr>
          <p:cNvCxnSpPr/>
          <p:nvPr/>
        </p:nvCxnSpPr>
        <p:spPr>
          <a:xfrm>
            <a:off x="317241" y="2929812"/>
            <a:ext cx="1017037" cy="0"/>
          </a:xfrm>
          <a:prstGeom prst="line">
            <a:avLst/>
          </a:prstGeom>
          <a:ln w="28575">
            <a:solidFill>
              <a:srgbClr val="69E6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7843D6-FA6A-4911-B047-56D22377B4A6}"/>
              </a:ext>
            </a:extLst>
          </p:cNvPr>
          <p:cNvCxnSpPr/>
          <p:nvPr/>
        </p:nvCxnSpPr>
        <p:spPr>
          <a:xfrm>
            <a:off x="335902" y="3397898"/>
            <a:ext cx="101703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AA589-0DFE-4489-BBF1-E41C066D2E3B}"/>
              </a:ext>
            </a:extLst>
          </p:cNvPr>
          <p:cNvCxnSpPr/>
          <p:nvPr/>
        </p:nvCxnSpPr>
        <p:spPr>
          <a:xfrm>
            <a:off x="335902" y="3897085"/>
            <a:ext cx="10170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CE13E8-97A2-442C-81C2-AAC9101A1171}"/>
              </a:ext>
            </a:extLst>
          </p:cNvPr>
          <p:cNvCxnSpPr/>
          <p:nvPr/>
        </p:nvCxnSpPr>
        <p:spPr>
          <a:xfrm>
            <a:off x="335902" y="4385387"/>
            <a:ext cx="1017037" cy="0"/>
          </a:xfrm>
          <a:prstGeom prst="line">
            <a:avLst/>
          </a:prstGeom>
          <a:ln w="28575">
            <a:solidFill>
              <a:srgbClr val="EC28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29D93-D6F7-4048-B4DF-D9F719D4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44" y="1787252"/>
            <a:ext cx="4398693" cy="46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BB0-8343-4379-A10F-CB670D4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Restate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51026-92D0-4EC5-8DBF-E100EC07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C61F69-06B1-456B-9C14-332F96E5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6" y="2169011"/>
            <a:ext cx="8168802" cy="1056465"/>
          </a:xfrm>
        </p:spPr>
        <p:txBody>
          <a:bodyPr>
            <a:normAutofit fontScale="92500"/>
          </a:bodyPr>
          <a:lstStyle/>
          <a:p>
            <a:r>
              <a:rPr lang="en-US" dirty="0"/>
              <a:t>Identify the classification of sliding vs rotating</a:t>
            </a:r>
          </a:p>
          <a:p>
            <a:r>
              <a:rPr lang="en-US" dirty="0"/>
              <a:t>Predict the future slide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82B50-5B87-497A-AAAC-CD94E1DC7D4F}"/>
              </a:ext>
            </a:extLst>
          </p:cNvPr>
          <p:cNvSpPr txBox="1"/>
          <p:nvPr/>
        </p:nvSpPr>
        <p:spPr>
          <a:xfrm>
            <a:off x="1558212" y="4421581"/>
            <a:ext cx="553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traffic  </a:t>
            </a:r>
            <a:r>
              <a:rPr lang="en-US" dirty="0">
                <a:sym typeface="Wingdings" panose="05000000000000000000" pitchFamily="2" charset="2"/>
              </a:rPr>
              <a:t> Sliding compared to stop and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B524B-260C-4120-A639-3A76BFE8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47" y="1690689"/>
            <a:ext cx="5298808" cy="4351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89B1E-41DB-44EE-A07C-8981326E60BA}"/>
              </a:ext>
            </a:extLst>
          </p:cNvPr>
          <p:cNvSpPr txBox="1"/>
          <p:nvPr/>
        </p:nvSpPr>
        <p:spPr>
          <a:xfrm rot="16200000">
            <a:off x="538009" y="3336706"/>
            <a:ext cx="2390776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sz="3200" dirty="0"/>
              <a:t>Accuracy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C78F6F-608B-45C7-B1CD-3DBD62DBCA28}"/>
              </a:ext>
            </a:extLst>
          </p:cNvPr>
          <p:cNvGrpSpPr/>
          <p:nvPr/>
        </p:nvGrpSpPr>
        <p:grpSpPr>
          <a:xfrm>
            <a:off x="2791323" y="5551269"/>
            <a:ext cx="4548495" cy="939360"/>
            <a:chOff x="2791323" y="5551269"/>
            <a:chExt cx="4548495" cy="9393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E97195-F3AA-4B20-B0E7-A6372F783C49}"/>
                </a:ext>
              </a:extLst>
            </p:cNvPr>
            <p:cNvSpPr txBox="1"/>
            <p:nvPr/>
          </p:nvSpPr>
          <p:spPr>
            <a:xfrm>
              <a:off x="2791323" y="5551269"/>
              <a:ext cx="939361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LR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F6350-96C1-4C0A-876D-72105EBB27F2}"/>
                </a:ext>
              </a:extLst>
            </p:cNvPr>
            <p:cNvSpPr txBox="1"/>
            <p:nvPr/>
          </p:nvSpPr>
          <p:spPr>
            <a:xfrm>
              <a:off x="4566914" y="5551269"/>
              <a:ext cx="939361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RF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3817A6-FA3B-4C04-9686-B284ECBA9888}"/>
                </a:ext>
              </a:extLst>
            </p:cNvPr>
            <p:cNvSpPr txBox="1"/>
            <p:nvPr/>
          </p:nvSpPr>
          <p:spPr>
            <a:xfrm>
              <a:off x="6188094" y="5551269"/>
              <a:ext cx="1151724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2F8EA8-B765-4ABE-B3AB-4F6679970666}"/>
              </a:ext>
            </a:extLst>
          </p:cNvPr>
          <p:cNvSpPr txBox="1"/>
          <p:nvPr/>
        </p:nvSpPr>
        <p:spPr>
          <a:xfrm rot="16200000">
            <a:off x="538009" y="3336706"/>
            <a:ext cx="2390776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sz="3200" dirty="0"/>
              <a:t>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16908-881F-4701-A73B-1096D1926AC0}"/>
              </a:ext>
            </a:extLst>
          </p:cNvPr>
          <p:cNvSpPr txBox="1"/>
          <p:nvPr/>
        </p:nvSpPr>
        <p:spPr>
          <a:xfrm>
            <a:off x="3121374" y="5416991"/>
            <a:ext cx="3446693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sz="3200" dirty="0"/>
              <a:t>Resample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56C8C2-0515-4FA5-9CAF-FD268C17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78" y="1886024"/>
            <a:ext cx="6098480" cy="39721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CA0F9E-D401-4A06-83F0-40388F64E7BF}"/>
              </a:ext>
            </a:extLst>
          </p:cNvPr>
          <p:cNvGrpSpPr/>
          <p:nvPr/>
        </p:nvGrpSpPr>
        <p:grpSpPr>
          <a:xfrm>
            <a:off x="231577" y="1798194"/>
            <a:ext cx="1215424" cy="2895921"/>
            <a:chOff x="231577" y="1798194"/>
            <a:chExt cx="1215424" cy="28959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C14ADE-FA5A-465A-AC8A-CB82BA60438A}"/>
                </a:ext>
              </a:extLst>
            </p:cNvPr>
            <p:cNvGrpSpPr/>
            <p:nvPr/>
          </p:nvGrpSpPr>
          <p:grpSpPr>
            <a:xfrm>
              <a:off x="288377" y="1798194"/>
              <a:ext cx="1158624" cy="2895921"/>
              <a:chOff x="291035" y="2076974"/>
              <a:chExt cx="1585720" cy="324696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9F0BA8B-C884-439F-A851-CB2E4E06A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35" y="2233612"/>
                <a:ext cx="523875" cy="23907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3B29B8-692D-4121-8C09-D9148236F97F}"/>
                  </a:ext>
                </a:extLst>
              </p:cNvPr>
              <p:cNvSpPr txBox="1"/>
              <p:nvPr/>
            </p:nvSpPr>
            <p:spPr>
              <a:xfrm>
                <a:off x="759155" y="2076974"/>
                <a:ext cx="1117600" cy="32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1600" dirty="0"/>
                  <a:t>Raw</a:t>
                </a: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1600" dirty="0"/>
                  <a:t>1 Min</a:t>
                </a:r>
              </a:p>
              <a:p>
                <a:pPr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1600" dirty="0"/>
                  <a:t>5 Min</a:t>
                </a:r>
              </a:p>
              <a:p>
                <a:pPr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US" sz="1600" dirty="0"/>
                  <a:t>10 Min</a:t>
                </a:r>
              </a:p>
              <a:p>
                <a:pPr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US" sz="1600" dirty="0"/>
                  <a:t>SVM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6A4285-5CA2-4AAE-8BCD-92B08CAA0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577" y="4249668"/>
              <a:ext cx="428685" cy="4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EAC376-F052-4D16-94E5-326F50B454EC}"/>
              </a:ext>
            </a:extLst>
          </p:cNvPr>
          <p:cNvGrpSpPr/>
          <p:nvPr/>
        </p:nvGrpSpPr>
        <p:grpSpPr>
          <a:xfrm>
            <a:off x="1861072" y="1595065"/>
            <a:ext cx="6801776" cy="4110344"/>
            <a:chOff x="816044" y="1595065"/>
            <a:chExt cx="6801776" cy="4110344"/>
          </a:xfrm>
        </p:grpSpPr>
        <p:pic>
          <p:nvPicPr>
            <p:cNvPr id="1026" name="Picture 1" descr="image003">
              <a:extLst>
                <a:ext uri="{FF2B5EF4-FFF2-40B4-BE49-F238E27FC236}">
                  <a16:creationId xmlns:a16="http://schemas.microsoft.com/office/drawing/2014/main" id="{19CAB35B-D273-4998-94DB-03027B3A4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4" y="1595065"/>
              <a:ext cx="6801776" cy="4110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0B8D6B-CB47-4833-8B0A-7A7B704A01E0}"/>
                </a:ext>
              </a:extLst>
            </p:cNvPr>
            <p:cNvSpPr txBox="1"/>
            <p:nvPr/>
          </p:nvSpPr>
          <p:spPr>
            <a:xfrm>
              <a:off x="6139741" y="3236383"/>
              <a:ext cx="12178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Mis-classified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F52D6EB-79AA-4F90-AF67-8CCC78FE5CB5}"/>
              </a:ext>
            </a:extLst>
          </p:cNvPr>
          <p:cNvSpPr/>
          <p:nvPr/>
        </p:nvSpPr>
        <p:spPr>
          <a:xfrm>
            <a:off x="307910" y="1791478"/>
            <a:ext cx="186612" cy="139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DF741-B08E-4EE2-8DD5-601601E4D949}"/>
              </a:ext>
            </a:extLst>
          </p:cNvPr>
          <p:cNvSpPr/>
          <p:nvPr/>
        </p:nvSpPr>
        <p:spPr>
          <a:xfrm>
            <a:off x="307910" y="2096278"/>
            <a:ext cx="186612" cy="1399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E1D9D-CA60-404F-A1BE-47B7F9E6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0" y="2318658"/>
            <a:ext cx="1457528" cy="42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2091C-6899-4EE2-9BCB-8DD9649CCB7C}"/>
              </a:ext>
            </a:extLst>
          </p:cNvPr>
          <p:cNvSpPr txBox="1"/>
          <p:nvPr/>
        </p:nvSpPr>
        <p:spPr>
          <a:xfrm>
            <a:off x="494522" y="1613400"/>
            <a:ext cx="1217832" cy="7052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Rotating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EAC376-F052-4D16-94E5-326F50B454EC}"/>
              </a:ext>
            </a:extLst>
          </p:cNvPr>
          <p:cNvGrpSpPr/>
          <p:nvPr/>
        </p:nvGrpSpPr>
        <p:grpSpPr>
          <a:xfrm>
            <a:off x="1861072" y="1595065"/>
            <a:ext cx="6801776" cy="4110344"/>
            <a:chOff x="816044" y="1595065"/>
            <a:chExt cx="6801776" cy="4110344"/>
          </a:xfrm>
        </p:grpSpPr>
        <p:pic>
          <p:nvPicPr>
            <p:cNvPr id="1026" name="Picture 1" descr="image003">
              <a:extLst>
                <a:ext uri="{FF2B5EF4-FFF2-40B4-BE49-F238E27FC236}">
                  <a16:creationId xmlns:a16="http://schemas.microsoft.com/office/drawing/2014/main" id="{19CAB35B-D273-4998-94DB-03027B3A4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4" y="1595065"/>
              <a:ext cx="6801776" cy="4110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0B8D6B-CB47-4833-8B0A-7A7B704A01E0}"/>
                </a:ext>
              </a:extLst>
            </p:cNvPr>
            <p:cNvSpPr txBox="1"/>
            <p:nvPr/>
          </p:nvSpPr>
          <p:spPr>
            <a:xfrm>
              <a:off x="6139741" y="3236383"/>
              <a:ext cx="12178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Mis-classified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F52D6EB-79AA-4F90-AF67-8CCC78FE5CB5}"/>
              </a:ext>
            </a:extLst>
          </p:cNvPr>
          <p:cNvSpPr/>
          <p:nvPr/>
        </p:nvSpPr>
        <p:spPr>
          <a:xfrm>
            <a:off x="307910" y="1791478"/>
            <a:ext cx="186612" cy="1399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DF741-B08E-4EE2-8DD5-601601E4D949}"/>
              </a:ext>
            </a:extLst>
          </p:cNvPr>
          <p:cNvSpPr/>
          <p:nvPr/>
        </p:nvSpPr>
        <p:spPr>
          <a:xfrm>
            <a:off x="307910" y="2096278"/>
            <a:ext cx="186612" cy="1399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E1D9D-CA60-404F-A1BE-47B7F9E6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20" y="2318658"/>
            <a:ext cx="1457528" cy="428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2091C-6899-4EE2-9BCB-8DD9649CCB7C}"/>
              </a:ext>
            </a:extLst>
          </p:cNvPr>
          <p:cNvSpPr txBox="1"/>
          <p:nvPr/>
        </p:nvSpPr>
        <p:spPr>
          <a:xfrm>
            <a:off x="494522" y="1613400"/>
            <a:ext cx="1217832" cy="7052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Rotating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34607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D041F3-122E-4BD9-8733-FBF9BB9D53B0}"/>
              </a:ext>
            </a:extLst>
          </p:cNvPr>
          <p:cNvGrpSpPr/>
          <p:nvPr/>
        </p:nvGrpSpPr>
        <p:grpSpPr>
          <a:xfrm>
            <a:off x="837661" y="1690689"/>
            <a:ext cx="7102968" cy="4717691"/>
            <a:chOff x="1733398" y="1690689"/>
            <a:chExt cx="7102968" cy="4717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F7BC0-F756-4C9C-83DC-9B46DB70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5917" y="1690689"/>
              <a:ext cx="5437930" cy="42480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B7BB7-FD8A-4373-AE40-889229F6D79B}"/>
                </a:ext>
              </a:extLst>
            </p:cNvPr>
            <p:cNvSpPr txBox="1"/>
            <p:nvPr/>
          </p:nvSpPr>
          <p:spPr>
            <a:xfrm rot="16200000">
              <a:off x="1007690" y="3287070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473793-F08F-4B65-A573-870BAAC4081F}"/>
                </a:ext>
              </a:extLst>
            </p:cNvPr>
            <p:cNvGrpSpPr/>
            <p:nvPr/>
          </p:nvGrpSpPr>
          <p:grpSpPr>
            <a:xfrm>
              <a:off x="3304506" y="5469020"/>
              <a:ext cx="4548495" cy="939360"/>
              <a:chOff x="2791323" y="5551269"/>
              <a:chExt cx="4548495" cy="93936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74863F-2234-4D20-8199-58A628E13AB6}"/>
                  </a:ext>
                </a:extLst>
              </p:cNvPr>
              <p:cNvSpPr txBox="1"/>
              <p:nvPr/>
            </p:nvSpPr>
            <p:spPr>
              <a:xfrm>
                <a:off x="2791323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LR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91E30A-0140-4890-B9E5-94B9CDDC1371}"/>
                  </a:ext>
                </a:extLst>
              </p:cNvPr>
              <p:cNvSpPr txBox="1"/>
              <p:nvPr/>
            </p:nvSpPr>
            <p:spPr>
              <a:xfrm>
                <a:off x="4566914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RF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32C88A-1B4A-44D5-A451-47230D695458}"/>
                  </a:ext>
                </a:extLst>
              </p:cNvPr>
              <p:cNvSpPr txBox="1"/>
              <p:nvPr/>
            </p:nvSpPr>
            <p:spPr>
              <a:xfrm>
                <a:off x="6188094" y="5551269"/>
                <a:ext cx="1151724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SVM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33CBE-FEE8-4501-AE1A-117CD22D0BC9}"/>
                </a:ext>
              </a:extLst>
            </p:cNvPr>
            <p:cNvSpPr txBox="1"/>
            <p:nvPr/>
          </p:nvSpPr>
          <p:spPr>
            <a:xfrm>
              <a:off x="6975541" y="3261972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.75 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Permian Basin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7"/>
          <a:stretch/>
        </p:blipFill>
        <p:spPr>
          <a:xfrm>
            <a:off x="2187036" y="1281061"/>
            <a:ext cx="4960213" cy="5062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32179-9FE3-4731-A937-DA6A9F7B280D}"/>
              </a:ext>
            </a:extLst>
          </p:cNvPr>
          <p:cNvSpPr txBox="1"/>
          <p:nvPr/>
        </p:nvSpPr>
        <p:spPr>
          <a:xfrm>
            <a:off x="2099388" y="1565917"/>
            <a:ext cx="5262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86K mi2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Largest producing oil field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D041F3-122E-4BD9-8733-FBF9BB9D53B0}"/>
              </a:ext>
            </a:extLst>
          </p:cNvPr>
          <p:cNvGrpSpPr/>
          <p:nvPr/>
        </p:nvGrpSpPr>
        <p:grpSpPr>
          <a:xfrm>
            <a:off x="837661" y="1690689"/>
            <a:ext cx="7102968" cy="4717691"/>
            <a:chOff x="1733398" y="1690689"/>
            <a:chExt cx="7102968" cy="4717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F7BC0-F756-4C9C-83DC-9B46DB70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5917" y="1690689"/>
              <a:ext cx="5437930" cy="42480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B7BB7-FD8A-4373-AE40-889229F6D79B}"/>
                </a:ext>
              </a:extLst>
            </p:cNvPr>
            <p:cNvSpPr txBox="1"/>
            <p:nvPr/>
          </p:nvSpPr>
          <p:spPr>
            <a:xfrm rot="16200000">
              <a:off x="1007690" y="3287070"/>
              <a:ext cx="2390776" cy="93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3200" dirty="0"/>
                <a:t>Accuracy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473793-F08F-4B65-A573-870BAAC4081F}"/>
                </a:ext>
              </a:extLst>
            </p:cNvPr>
            <p:cNvGrpSpPr/>
            <p:nvPr/>
          </p:nvGrpSpPr>
          <p:grpSpPr>
            <a:xfrm>
              <a:off x="3304506" y="5469020"/>
              <a:ext cx="4548495" cy="939360"/>
              <a:chOff x="2791323" y="5551269"/>
              <a:chExt cx="4548495" cy="93936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74863F-2234-4D20-8199-58A628E13AB6}"/>
                  </a:ext>
                </a:extLst>
              </p:cNvPr>
              <p:cNvSpPr txBox="1"/>
              <p:nvPr/>
            </p:nvSpPr>
            <p:spPr>
              <a:xfrm>
                <a:off x="2791323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LR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91E30A-0140-4890-B9E5-94B9CDDC1371}"/>
                  </a:ext>
                </a:extLst>
              </p:cNvPr>
              <p:cNvSpPr txBox="1"/>
              <p:nvPr/>
            </p:nvSpPr>
            <p:spPr>
              <a:xfrm>
                <a:off x="4566914" y="5551269"/>
                <a:ext cx="93936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RF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32C88A-1B4A-44D5-A451-47230D695458}"/>
                  </a:ext>
                </a:extLst>
              </p:cNvPr>
              <p:cNvSpPr txBox="1"/>
              <p:nvPr/>
            </p:nvSpPr>
            <p:spPr>
              <a:xfrm>
                <a:off x="6188094" y="5551269"/>
                <a:ext cx="1151724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sz="3200" dirty="0"/>
                  <a:t>SVM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33CBE-FEE8-4501-AE1A-117CD22D0BC9}"/>
                </a:ext>
              </a:extLst>
            </p:cNvPr>
            <p:cNvSpPr txBox="1"/>
            <p:nvPr/>
          </p:nvSpPr>
          <p:spPr>
            <a:xfrm>
              <a:off x="6975541" y="3261972"/>
              <a:ext cx="1860825" cy="515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  <a:spcAft>
                  <a:spcPts val="800"/>
                </a:spcAft>
              </a:pPr>
              <a:r>
                <a:rPr lang="en-US" sz="1600" dirty="0"/>
                <a:t>.75 Accuracy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9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r>
              <a:rPr lang="en-US" dirty="0"/>
              <a:t>In talks with Triple Crown Resources to determine viability of model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FE2747-724E-43CA-A6AB-40946F6D6F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8CD6-0A0B-4D9E-91E9-068D449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drilling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4A60-EF16-4598-83EC-F53422D1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density</a:t>
            </a:r>
          </a:p>
          <a:p>
            <a:r>
              <a:rPr lang="en-US" dirty="0"/>
              <a:t>Cost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DA15-7F58-4F77-B4C9-33B736F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D85FC4D-4355-48A2-B741-FDF34F1139E8}"/>
              </a:ext>
            </a:extLst>
          </p:cNvPr>
          <p:cNvGrpSpPr/>
          <p:nvPr/>
        </p:nvGrpSpPr>
        <p:grpSpPr>
          <a:xfrm>
            <a:off x="395163" y="1892025"/>
            <a:ext cx="2180176" cy="3892732"/>
            <a:chOff x="375833" y="2136505"/>
            <a:chExt cx="2180176" cy="38927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BDEB41-D247-491D-A923-416ECA2A4468}"/>
                </a:ext>
              </a:extLst>
            </p:cNvPr>
            <p:cNvSpPr txBox="1"/>
            <p:nvPr/>
          </p:nvSpPr>
          <p:spPr>
            <a:xfrm>
              <a:off x="666542" y="2136505"/>
              <a:ext cx="1889467" cy="389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Limestone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Sandstone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Shale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Basement Rock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Well path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Target Formation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Total Depth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654CBAC-D7F0-4A38-8079-EDDBF9845E2D}"/>
                </a:ext>
              </a:extLst>
            </p:cNvPr>
            <p:cNvGrpSpPr/>
            <p:nvPr/>
          </p:nvGrpSpPr>
          <p:grpSpPr>
            <a:xfrm>
              <a:off x="375833" y="2224222"/>
              <a:ext cx="364989" cy="3720676"/>
              <a:chOff x="375833" y="2224222"/>
              <a:chExt cx="364989" cy="372067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D881D1C-C62E-4F38-9B7D-28D2CF5CE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833" y="2224222"/>
                <a:ext cx="364989" cy="2209933"/>
              </a:xfrm>
              <a:prstGeom prst="rect">
                <a:avLst/>
              </a:prstGeom>
            </p:spPr>
          </p:pic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9972473-4A50-4FAC-9535-0D0D7F2BD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7" y="4585853"/>
                <a:ext cx="0" cy="32677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FACAC0A7-B15D-4426-AF25-BD0563A25ECC}"/>
                  </a:ext>
                </a:extLst>
              </p:cNvPr>
              <p:cNvSpPr/>
              <p:nvPr/>
            </p:nvSpPr>
            <p:spPr>
              <a:xfrm>
                <a:off x="440876" y="5230762"/>
                <a:ext cx="142831" cy="151913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Star: 5 Points 260">
                <a:extLst>
                  <a:ext uri="{FF2B5EF4-FFF2-40B4-BE49-F238E27FC236}">
                    <a16:creationId xmlns:a16="http://schemas.microsoft.com/office/drawing/2014/main" id="{2324497F-F0A7-49FA-ABDE-EF4338390C30}"/>
                  </a:ext>
                </a:extLst>
              </p:cNvPr>
              <p:cNvSpPr/>
              <p:nvPr/>
            </p:nvSpPr>
            <p:spPr>
              <a:xfrm>
                <a:off x="403413" y="5726930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3080510" y="1998596"/>
            <a:ext cx="4266217" cy="3858551"/>
            <a:chOff x="4384090" y="1796836"/>
            <a:chExt cx="4266217" cy="3858551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DEAB6B4B-3CD9-4DA1-BEA0-3B8904869249}"/>
              </a:ext>
            </a:extLst>
          </p:cNvPr>
          <p:cNvCxnSpPr>
            <a:cxnSpLocks/>
          </p:cNvCxnSpPr>
          <p:nvPr/>
        </p:nvCxnSpPr>
        <p:spPr>
          <a:xfrm flipH="1">
            <a:off x="4244755" y="1993214"/>
            <a:ext cx="44507" cy="240024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AD3B1AE-749B-49E4-95DF-63404501450D}"/>
              </a:ext>
            </a:extLst>
          </p:cNvPr>
          <p:cNvCxnSpPr>
            <a:cxnSpLocks/>
          </p:cNvCxnSpPr>
          <p:nvPr/>
        </p:nvCxnSpPr>
        <p:spPr>
          <a:xfrm flipH="1">
            <a:off x="4896118" y="2000676"/>
            <a:ext cx="37215" cy="217358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8AA0249-B16D-473F-B78D-56DE4040F50A}"/>
              </a:ext>
            </a:extLst>
          </p:cNvPr>
          <p:cNvCxnSpPr/>
          <p:nvPr/>
        </p:nvCxnSpPr>
        <p:spPr>
          <a:xfrm flipH="1">
            <a:off x="5557397" y="1994449"/>
            <a:ext cx="22860" cy="265800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1AE3DF7-A71F-4A24-8F86-A79B211AD95B}"/>
              </a:ext>
            </a:extLst>
          </p:cNvPr>
          <p:cNvCxnSpPr>
            <a:cxnSpLocks/>
          </p:cNvCxnSpPr>
          <p:nvPr/>
        </p:nvCxnSpPr>
        <p:spPr>
          <a:xfrm flipH="1">
            <a:off x="6201708" y="2006885"/>
            <a:ext cx="34805" cy="232485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Star: 5 Points 261">
            <a:extLst>
              <a:ext uri="{FF2B5EF4-FFF2-40B4-BE49-F238E27FC236}">
                <a16:creationId xmlns:a16="http://schemas.microsoft.com/office/drawing/2014/main" id="{3136DE13-ED85-4EC4-AD04-57ADCB72B551}"/>
              </a:ext>
            </a:extLst>
          </p:cNvPr>
          <p:cNvSpPr/>
          <p:nvPr/>
        </p:nvSpPr>
        <p:spPr>
          <a:xfrm>
            <a:off x="4810456" y="4069407"/>
            <a:ext cx="209389" cy="217968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78E08462-09CB-4293-A067-49A14EAAFB61}"/>
              </a:ext>
            </a:extLst>
          </p:cNvPr>
          <p:cNvSpPr/>
          <p:nvPr/>
        </p:nvSpPr>
        <p:spPr>
          <a:xfrm>
            <a:off x="4141790" y="4331737"/>
            <a:ext cx="209389" cy="217968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FEDB0A65-6B64-4419-AC9F-26CB9BAD794A}"/>
              </a:ext>
            </a:extLst>
          </p:cNvPr>
          <p:cNvSpPr/>
          <p:nvPr/>
        </p:nvSpPr>
        <p:spPr>
          <a:xfrm>
            <a:off x="3556891" y="4523312"/>
            <a:ext cx="209389" cy="217968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DF5B35C9-A983-4E94-AB04-70A82E1E6DB5}"/>
              </a:ext>
            </a:extLst>
          </p:cNvPr>
          <p:cNvSpPr/>
          <p:nvPr/>
        </p:nvSpPr>
        <p:spPr>
          <a:xfrm>
            <a:off x="5441555" y="4558503"/>
            <a:ext cx="209389" cy="217968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8A3C6EA2-AAA1-466D-9D90-923F59B94066}"/>
              </a:ext>
            </a:extLst>
          </p:cNvPr>
          <p:cNvSpPr/>
          <p:nvPr/>
        </p:nvSpPr>
        <p:spPr>
          <a:xfrm>
            <a:off x="6107220" y="4233443"/>
            <a:ext cx="209389" cy="217968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Vertical Drilling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Horizontal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914D77-2591-468F-8842-400D4236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25" y="2276669"/>
            <a:ext cx="3283480" cy="36291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736741-FDBF-45C8-B43F-6E9B6A52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88" y="2276669"/>
            <a:ext cx="3550726" cy="36291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A77448-ACE9-409F-8C33-D0ED43125B5B}"/>
              </a:ext>
            </a:extLst>
          </p:cNvPr>
          <p:cNvSpPr txBox="1"/>
          <p:nvPr/>
        </p:nvSpPr>
        <p:spPr>
          <a:xfrm>
            <a:off x="2086061" y="191666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6828EB-214C-47D4-B538-8E4E4FD9FAB2}"/>
              </a:ext>
            </a:extLst>
          </p:cNvPr>
          <p:cNvCxnSpPr>
            <a:stCxn id="40" idx="1"/>
          </p:cNvCxnSpPr>
          <p:nvPr/>
        </p:nvCxnSpPr>
        <p:spPr>
          <a:xfrm flipH="1">
            <a:off x="887525" y="2101333"/>
            <a:ext cx="119853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2AFA71-DC08-4D90-B9EF-E2C9F80ABAA4}"/>
              </a:ext>
            </a:extLst>
          </p:cNvPr>
          <p:cNvCxnSpPr>
            <a:cxnSpLocks/>
          </p:cNvCxnSpPr>
          <p:nvPr/>
        </p:nvCxnSpPr>
        <p:spPr>
          <a:xfrm>
            <a:off x="2798298" y="2101333"/>
            <a:ext cx="126984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5AC241CC-CB80-4682-AF37-C54EB3C7D89E}"/>
              </a:ext>
            </a:extLst>
          </p:cNvPr>
          <p:cNvSpPr txBox="1"/>
          <p:nvPr/>
        </p:nvSpPr>
        <p:spPr>
          <a:xfrm rot="16200000">
            <a:off x="311526" y="3838854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mile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06EA98A-FC29-43E8-B0C8-2B0DF354282C}"/>
              </a:ext>
            </a:extLst>
          </p:cNvPr>
          <p:cNvCxnSpPr>
            <a:cxnSpLocks/>
          </p:cNvCxnSpPr>
          <p:nvPr/>
        </p:nvCxnSpPr>
        <p:spPr>
          <a:xfrm>
            <a:off x="754730" y="4689023"/>
            <a:ext cx="0" cy="10594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1788955-EF5D-41F9-99A0-835AD44DE42C}"/>
              </a:ext>
            </a:extLst>
          </p:cNvPr>
          <p:cNvCxnSpPr>
            <a:cxnSpLocks/>
            <a:stCxn id="269" idx="3"/>
          </p:cNvCxnSpPr>
          <p:nvPr/>
        </p:nvCxnSpPr>
        <p:spPr>
          <a:xfrm flipV="1">
            <a:off x="754730" y="2300386"/>
            <a:ext cx="0" cy="127993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53344F-9897-4686-A757-8AC88C9DCC59}"/>
              </a:ext>
            </a:extLst>
          </p:cNvPr>
          <p:cNvGrpSpPr/>
          <p:nvPr/>
        </p:nvGrpSpPr>
        <p:grpSpPr>
          <a:xfrm>
            <a:off x="3079104" y="1839982"/>
            <a:ext cx="4731442" cy="4067337"/>
            <a:chOff x="950419" y="1899475"/>
            <a:chExt cx="4266217" cy="38585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CFC37E-6BD6-4386-9973-84325AFFF9CD}"/>
                </a:ext>
              </a:extLst>
            </p:cNvPr>
            <p:cNvGrpSpPr/>
            <p:nvPr/>
          </p:nvGrpSpPr>
          <p:grpSpPr>
            <a:xfrm>
              <a:off x="950419" y="1899475"/>
              <a:ext cx="4266217" cy="3858551"/>
              <a:chOff x="4384090" y="1796836"/>
              <a:chExt cx="4266217" cy="3858551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922DDDA5-15F4-4349-87AB-3C1AE35379B7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1CF2598-7AA1-4C36-97F1-EC50C297BE41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E5D2051-5E9C-4ECB-80A0-F1217C67EFB5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B0760CE1-1E00-45FA-B0E8-6378F4646F8E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74FE0C7A-BA0F-460E-81DD-8B6444A8C0D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AA81E14F-30E3-4D7F-9C8F-7B4359EDB19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BC0C52F2-D065-4C52-B374-88AF70AD3835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AE7F26C-354B-4BD3-9165-0175F8D7F4EA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930D87C-6D25-419D-884E-C1C922E12D43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794CE8F9-0C05-4CA9-B7EB-B2C9A093E88E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B324697-146C-4C81-B7E6-7A4174965A37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B6A0EA1-D228-4155-AD1D-1C3322F87D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6B9CE8ED-22CF-4877-99C3-381164577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527BD85-D5EB-49EB-AEA5-9C5222A8B8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1F8DDFD-DA0F-4D43-8DA7-01ED0137B4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5721CA25-0D52-469C-B656-81DCEA8AC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5EC3C60-F97A-44F7-8D58-E95C95C6E2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B83C195-D7D3-46D4-ACAC-2DA23FBF63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D29A91A-4E48-4E43-B7DF-D12FF89C9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2A4FDEB-8378-4A17-92A6-4669980F6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93DF997-52EA-4754-987E-78421FBA2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E0E7FF5-6C09-45FC-8C89-5ACA1244F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4CE219C5-13A3-412D-A44D-3664797142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31DFD42-6C94-47DF-BFAE-C0D885C781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BA08D2B3-34B2-4154-9AEE-A1663CDD39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B328E75-39E4-48AA-9B03-33C9A6255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1646975-31E4-4E5E-8025-451E76228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4486C17C-A19B-4028-821A-3B70A419DD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CBF2231-F586-4530-A27B-0222F3EBB955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lowchart: Connector 42">
                  <a:extLst>
                    <a:ext uri="{FF2B5EF4-FFF2-40B4-BE49-F238E27FC236}">
                      <a16:creationId xmlns:a16="http://schemas.microsoft.com/office/drawing/2014/main" id="{CACC6738-8781-46EA-B8FD-7CF2E4C88F12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lowchart: Connector 43">
                  <a:extLst>
                    <a:ext uri="{FF2B5EF4-FFF2-40B4-BE49-F238E27FC236}">
                      <a16:creationId xmlns:a16="http://schemas.microsoft.com/office/drawing/2014/main" id="{D6E327B2-E373-410C-854E-BE3F5F720E2C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lowchart: Connector 44">
                  <a:extLst>
                    <a:ext uri="{FF2B5EF4-FFF2-40B4-BE49-F238E27FC236}">
                      <a16:creationId xmlns:a16="http://schemas.microsoft.com/office/drawing/2014/main" id="{DDB4CDEA-9BF1-40A9-86BF-EDBC9DB5DF54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934B793A-5088-456E-BCBE-D424B8F46173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lowchart: Connector 46">
                  <a:extLst>
                    <a:ext uri="{FF2B5EF4-FFF2-40B4-BE49-F238E27FC236}">
                      <a16:creationId xmlns:a16="http://schemas.microsoft.com/office/drawing/2014/main" id="{C7C674B1-8A60-41F8-B592-DD9838FE362B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47">
                  <a:extLst>
                    <a:ext uri="{FF2B5EF4-FFF2-40B4-BE49-F238E27FC236}">
                      <a16:creationId xmlns:a16="http://schemas.microsoft.com/office/drawing/2014/main" id="{C25B76B8-C7FB-4593-9871-B7D90977078A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48">
                  <a:extLst>
                    <a:ext uri="{FF2B5EF4-FFF2-40B4-BE49-F238E27FC236}">
                      <a16:creationId xmlns:a16="http://schemas.microsoft.com/office/drawing/2014/main" id="{E2EB4646-5901-4F29-A8DE-D7E526518B78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49">
                  <a:extLst>
                    <a:ext uri="{FF2B5EF4-FFF2-40B4-BE49-F238E27FC236}">
                      <a16:creationId xmlns:a16="http://schemas.microsoft.com/office/drawing/2014/main" id="{A6A3FF3E-CA92-409F-ABB4-B49F54402726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lowchart: Connector 50">
                  <a:extLst>
                    <a:ext uri="{FF2B5EF4-FFF2-40B4-BE49-F238E27FC236}">
                      <a16:creationId xmlns:a16="http://schemas.microsoft.com/office/drawing/2014/main" id="{6AC1D431-7B76-4DCC-AF4B-BFA5EE861D2F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lowchart: Connector 51">
                  <a:extLst>
                    <a:ext uri="{FF2B5EF4-FFF2-40B4-BE49-F238E27FC236}">
                      <a16:creationId xmlns:a16="http://schemas.microsoft.com/office/drawing/2014/main" id="{46BB111E-CE36-4E8E-A289-EE178322B086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Connector 52">
                  <a:extLst>
                    <a:ext uri="{FF2B5EF4-FFF2-40B4-BE49-F238E27FC236}">
                      <a16:creationId xmlns:a16="http://schemas.microsoft.com/office/drawing/2014/main" id="{5CBF7761-9619-4556-849D-2BCF40D34BEF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lowchart: Connector 53">
                  <a:extLst>
                    <a:ext uri="{FF2B5EF4-FFF2-40B4-BE49-F238E27FC236}">
                      <a16:creationId xmlns:a16="http://schemas.microsoft.com/office/drawing/2014/main" id="{6EF67800-9A89-4759-ABBE-AF0EA2E02776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lowchart: Connector 54">
                  <a:extLst>
                    <a:ext uri="{FF2B5EF4-FFF2-40B4-BE49-F238E27FC236}">
                      <a16:creationId xmlns:a16="http://schemas.microsoft.com/office/drawing/2014/main" id="{F2659CC7-86E0-44B3-A9C9-6211266B6728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lowchart: Connector 55">
                  <a:extLst>
                    <a:ext uri="{FF2B5EF4-FFF2-40B4-BE49-F238E27FC236}">
                      <a16:creationId xmlns:a16="http://schemas.microsoft.com/office/drawing/2014/main" id="{BF49EFDA-F993-40EC-B1DF-3E79DBFF6E18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lowchart: Connector 56">
                  <a:extLst>
                    <a:ext uri="{FF2B5EF4-FFF2-40B4-BE49-F238E27FC236}">
                      <a16:creationId xmlns:a16="http://schemas.microsoft.com/office/drawing/2014/main" id="{0C00E49A-2362-4CAF-8811-4C8953EFCF06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>
                  <a:extLst>
                    <a:ext uri="{FF2B5EF4-FFF2-40B4-BE49-F238E27FC236}">
                      <a16:creationId xmlns:a16="http://schemas.microsoft.com/office/drawing/2014/main" id="{8FA07A2D-8CE9-44C9-9074-B6BA7844E466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0373F4E-1C44-4857-81B8-9C7786EC355D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>
                  <a:extLst>
                    <a:ext uri="{FF2B5EF4-FFF2-40B4-BE49-F238E27FC236}">
                      <a16:creationId xmlns:a16="http://schemas.microsoft.com/office/drawing/2014/main" id="{B28C4FCF-15BB-4AAC-9A62-EB8C6DF92AD1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lowchart: Connector 61">
                  <a:extLst>
                    <a:ext uri="{FF2B5EF4-FFF2-40B4-BE49-F238E27FC236}">
                      <a16:creationId xmlns:a16="http://schemas.microsoft.com/office/drawing/2014/main" id="{5231A51E-AB63-4AEF-B365-180F76E686AF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lowchart: Connector 62">
                  <a:extLst>
                    <a:ext uri="{FF2B5EF4-FFF2-40B4-BE49-F238E27FC236}">
                      <a16:creationId xmlns:a16="http://schemas.microsoft.com/office/drawing/2014/main" id="{422A7D97-4238-4CD5-99AD-FD400754120D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lowchart: Connector 63">
                  <a:extLst>
                    <a:ext uri="{FF2B5EF4-FFF2-40B4-BE49-F238E27FC236}">
                      <a16:creationId xmlns:a16="http://schemas.microsoft.com/office/drawing/2014/main" id="{637832D5-E53D-4297-ACCF-F72DDBE8BBA5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lowchart: Connector 64">
                  <a:extLst>
                    <a:ext uri="{FF2B5EF4-FFF2-40B4-BE49-F238E27FC236}">
                      <a16:creationId xmlns:a16="http://schemas.microsoft.com/office/drawing/2014/main" id="{D86BE395-9F5B-45B5-8B60-948120B7A279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EF6465F3-B115-4268-9C46-67B90F939895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lowchart: Connector 66">
                  <a:extLst>
                    <a:ext uri="{FF2B5EF4-FFF2-40B4-BE49-F238E27FC236}">
                      <a16:creationId xmlns:a16="http://schemas.microsoft.com/office/drawing/2014/main" id="{E75FECB0-4900-435B-A889-A649DE1D22A0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30E54BB6-40BD-47AC-98B5-9647F47CC22C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94F7F1FC-621F-4ECC-9674-2B34191EDD58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lowchart: Connector 69">
                  <a:extLst>
                    <a:ext uri="{FF2B5EF4-FFF2-40B4-BE49-F238E27FC236}">
                      <a16:creationId xmlns:a16="http://schemas.microsoft.com/office/drawing/2014/main" id="{6FF086CF-0CEA-4499-904D-25FADBA4AC2E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lowchart: Connector 70">
                  <a:extLst>
                    <a:ext uri="{FF2B5EF4-FFF2-40B4-BE49-F238E27FC236}">
                      <a16:creationId xmlns:a16="http://schemas.microsoft.com/office/drawing/2014/main" id="{79D9BCA0-E247-40AA-A69D-27A3274596A1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lowchart: Connector 71">
                  <a:extLst>
                    <a:ext uri="{FF2B5EF4-FFF2-40B4-BE49-F238E27FC236}">
                      <a16:creationId xmlns:a16="http://schemas.microsoft.com/office/drawing/2014/main" id="{0FBE36B0-5C31-4D03-9C95-36A6C799C884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lowchart: Connector 72">
                  <a:extLst>
                    <a:ext uri="{FF2B5EF4-FFF2-40B4-BE49-F238E27FC236}">
                      <a16:creationId xmlns:a16="http://schemas.microsoft.com/office/drawing/2014/main" id="{C2E5BB7F-D27D-424F-98C1-8A9829ED5A86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lowchart: Connector 73">
                  <a:extLst>
                    <a:ext uri="{FF2B5EF4-FFF2-40B4-BE49-F238E27FC236}">
                      <a16:creationId xmlns:a16="http://schemas.microsoft.com/office/drawing/2014/main" id="{53846BD4-5D7C-4581-B59A-4234EA82AC8C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lowchart: Connector 74">
                  <a:extLst>
                    <a:ext uri="{FF2B5EF4-FFF2-40B4-BE49-F238E27FC236}">
                      <a16:creationId xmlns:a16="http://schemas.microsoft.com/office/drawing/2014/main" id="{0F727105-48CC-4A82-A836-EC5175E4CF47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lowchart: Connector 75">
                  <a:extLst>
                    <a:ext uri="{FF2B5EF4-FFF2-40B4-BE49-F238E27FC236}">
                      <a16:creationId xmlns:a16="http://schemas.microsoft.com/office/drawing/2014/main" id="{A521682D-C58A-4B69-B3E9-C96EDD4AD06A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lowchart: Connector 76">
                  <a:extLst>
                    <a:ext uri="{FF2B5EF4-FFF2-40B4-BE49-F238E27FC236}">
                      <a16:creationId xmlns:a16="http://schemas.microsoft.com/office/drawing/2014/main" id="{D0E31CD5-3374-4DD0-8655-77B37B21C341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lowchart: Connector 77">
                  <a:extLst>
                    <a:ext uri="{FF2B5EF4-FFF2-40B4-BE49-F238E27FC236}">
                      <a16:creationId xmlns:a16="http://schemas.microsoft.com/office/drawing/2014/main" id="{30CF6DAC-0232-42ED-92F8-7BEF86DE8497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lowchart: Connector 78">
                  <a:extLst>
                    <a:ext uri="{FF2B5EF4-FFF2-40B4-BE49-F238E27FC236}">
                      <a16:creationId xmlns:a16="http://schemas.microsoft.com/office/drawing/2014/main" id="{260E705B-29FA-4452-8DD7-1A2FCA4DD384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lowchart: Connector 79">
                  <a:extLst>
                    <a:ext uri="{FF2B5EF4-FFF2-40B4-BE49-F238E27FC236}">
                      <a16:creationId xmlns:a16="http://schemas.microsoft.com/office/drawing/2014/main" id="{A89F40D5-A06D-4903-9570-82DAD5ADA9B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Connector 80">
                  <a:extLst>
                    <a:ext uri="{FF2B5EF4-FFF2-40B4-BE49-F238E27FC236}">
                      <a16:creationId xmlns:a16="http://schemas.microsoft.com/office/drawing/2014/main" id="{895CF1EF-4E71-4E4A-A29E-F4701F2B3362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lowchart: Connector 81">
                  <a:extLst>
                    <a:ext uri="{FF2B5EF4-FFF2-40B4-BE49-F238E27FC236}">
                      <a16:creationId xmlns:a16="http://schemas.microsoft.com/office/drawing/2014/main" id="{7ABE36F2-1E87-44ED-8DAD-F40A4CC564F2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lowchart: Connector 82">
                  <a:extLst>
                    <a:ext uri="{FF2B5EF4-FFF2-40B4-BE49-F238E27FC236}">
                      <a16:creationId xmlns:a16="http://schemas.microsoft.com/office/drawing/2014/main" id="{DF860584-6CEF-4A2C-B90C-CAACEA394851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lowchart: Connector 83">
                  <a:extLst>
                    <a:ext uri="{FF2B5EF4-FFF2-40B4-BE49-F238E27FC236}">
                      <a16:creationId xmlns:a16="http://schemas.microsoft.com/office/drawing/2014/main" id="{788A8D46-2FEA-4631-BE7B-819A23090CAA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lowchart: Connector 84">
                  <a:extLst>
                    <a:ext uri="{FF2B5EF4-FFF2-40B4-BE49-F238E27FC236}">
                      <a16:creationId xmlns:a16="http://schemas.microsoft.com/office/drawing/2014/main" id="{4E0AB261-1A3A-4B54-ADD3-AA2FBCA2B02C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lowchart: Connector 85">
                  <a:extLst>
                    <a:ext uri="{FF2B5EF4-FFF2-40B4-BE49-F238E27FC236}">
                      <a16:creationId xmlns:a16="http://schemas.microsoft.com/office/drawing/2014/main" id="{36A3A1BD-B8DE-4A21-BFC5-CBCA67BD05A9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lowchart: Connector 86">
                  <a:extLst>
                    <a:ext uri="{FF2B5EF4-FFF2-40B4-BE49-F238E27FC236}">
                      <a16:creationId xmlns:a16="http://schemas.microsoft.com/office/drawing/2014/main" id="{F5C8CDD7-0318-422D-A2B3-6532C6225A46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lowchart: Connector 87">
                  <a:extLst>
                    <a:ext uri="{FF2B5EF4-FFF2-40B4-BE49-F238E27FC236}">
                      <a16:creationId xmlns:a16="http://schemas.microsoft.com/office/drawing/2014/main" id="{90516FF9-D34C-4087-B6B9-FC5B79D3DAD7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lowchart: Connector 88">
                  <a:extLst>
                    <a:ext uri="{FF2B5EF4-FFF2-40B4-BE49-F238E27FC236}">
                      <a16:creationId xmlns:a16="http://schemas.microsoft.com/office/drawing/2014/main" id="{168C77D4-8F9B-447B-82D8-B7613932B694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lowchart: Connector 89">
                  <a:extLst>
                    <a:ext uri="{FF2B5EF4-FFF2-40B4-BE49-F238E27FC236}">
                      <a16:creationId xmlns:a16="http://schemas.microsoft.com/office/drawing/2014/main" id="{DC631A06-FE9F-46A6-867B-8A49E8983AA5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lowchart: Connector 90">
                  <a:extLst>
                    <a:ext uri="{FF2B5EF4-FFF2-40B4-BE49-F238E27FC236}">
                      <a16:creationId xmlns:a16="http://schemas.microsoft.com/office/drawing/2014/main" id="{D8F63324-78BA-458D-8B0B-080BBD53197D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lowchart: Connector 91">
                  <a:extLst>
                    <a:ext uri="{FF2B5EF4-FFF2-40B4-BE49-F238E27FC236}">
                      <a16:creationId xmlns:a16="http://schemas.microsoft.com/office/drawing/2014/main" id="{11E27778-E40D-4E1F-B4F8-068A1C840172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lowchart: Connector 92">
                  <a:extLst>
                    <a:ext uri="{FF2B5EF4-FFF2-40B4-BE49-F238E27FC236}">
                      <a16:creationId xmlns:a16="http://schemas.microsoft.com/office/drawing/2014/main" id="{E297488E-6F2A-4122-885C-504E7D96025E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lowchart: Connector 93">
                  <a:extLst>
                    <a:ext uri="{FF2B5EF4-FFF2-40B4-BE49-F238E27FC236}">
                      <a16:creationId xmlns:a16="http://schemas.microsoft.com/office/drawing/2014/main" id="{D0B8655D-307A-4571-959C-D3E1F4775C86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lowchart: Connector 94">
                  <a:extLst>
                    <a:ext uri="{FF2B5EF4-FFF2-40B4-BE49-F238E27FC236}">
                      <a16:creationId xmlns:a16="http://schemas.microsoft.com/office/drawing/2014/main" id="{3ECEE84A-C220-4671-917F-13139E77F86D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lowchart: Connector 95">
                  <a:extLst>
                    <a:ext uri="{FF2B5EF4-FFF2-40B4-BE49-F238E27FC236}">
                      <a16:creationId xmlns:a16="http://schemas.microsoft.com/office/drawing/2014/main" id="{36E820C8-EB63-4EEB-AF2A-875827BB36C5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lowchart: Connector 96">
                  <a:extLst>
                    <a:ext uri="{FF2B5EF4-FFF2-40B4-BE49-F238E27FC236}">
                      <a16:creationId xmlns:a16="http://schemas.microsoft.com/office/drawing/2014/main" id="{5D10479D-09C8-48C4-907B-A4A80DE52BD4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Connector 97">
                  <a:extLst>
                    <a:ext uri="{FF2B5EF4-FFF2-40B4-BE49-F238E27FC236}">
                      <a16:creationId xmlns:a16="http://schemas.microsoft.com/office/drawing/2014/main" id="{669B1156-FC3D-4FEF-BD49-08DB3841F637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lowchart: Connector 98">
                  <a:extLst>
                    <a:ext uri="{FF2B5EF4-FFF2-40B4-BE49-F238E27FC236}">
                      <a16:creationId xmlns:a16="http://schemas.microsoft.com/office/drawing/2014/main" id="{96EDDA8F-1E86-4FEA-9A8B-BBCDFD3A5A7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lowchart: Connector 99">
                  <a:extLst>
                    <a:ext uri="{FF2B5EF4-FFF2-40B4-BE49-F238E27FC236}">
                      <a16:creationId xmlns:a16="http://schemas.microsoft.com/office/drawing/2014/main" id="{E29A10F5-6F36-44CB-AB3E-54E673088D8A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lowchart: Connector 100">
                  <a:extLst>
                    <a:ext uri="{FF2B5EF4-FFF2-40B4-BE49-F238E27FC236}">
                      <a16:creationId xmlns:a16="http://schemas.microsoft.com/office/drawing/2014/main" id="{CC5601AE-E945-485D-9C07-D7862A033BB3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Connector 101">
                  <a:extLst>
                    <a:ext uri="{FF2B5EF4-FFF2-40B4-BE49-F238E27FC236}">
                      <a16:creationId xmlns:a16="http://schemas.microsoft.com/office/drawing/2014/main" id="{5C8A049F-0BB4-43FD-B783-B62FE361033E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lowchart: Connector 102">
                  <a:extLst>
                    <a:ext uri="{FF2B5EF4-FFF2-40B4-BE49-F238E27FC236}">
                      <a16:creationId xmlns:a16="http://schemas.microsoft.com/office/drawing/2014/main" id="{3319014E-D398-49AC-AE8B-F8EC3F4929E4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lowchart: Connector 103">
                  <a:extLst>
                    <a:ext uri="{FF2B5EF4-FFF2-40B4-BE49-F238E27FC236}">
                      <a16:creationId xmlns:a16="http://schemas.microsoft.com/office/drawing/2014/main" id="{CF63E7BE-E7DD-48CD-BAE2-5AB2263213B4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lowchart: Connector 104">
                  <a:extLst>
                    <a:ext uri="{FF2B5EF4-FFF2-40B4-BE49-F238E27FC236}">
                      <a16:creationId xmlns:a16="http://schemas.microsoft.com/office/drawing/2014/main" id="{510E51A0-B09A-4689-B4DD-810C64ECE268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lowchart: Connector 105">
                  <a:extLst>
                    <a:ext uri="{FF2B5EF4-FFF2-40B4-BE49-F238E27FC236}">
                      <a16:creationId xmlns:a16="http://schemas.microsoft.com/office/drawing/2014/main" id="{0B77C2FD-F335-4CED-B817-EBF4A84E9E7F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lowchart: Connector 106">
                  <a:extLst>
                    <a:ext uri="{FF2B5EF4-FFF2-40B4-BE49-F238E27FC236}">
                      <a16:creationId xmlns:a16="http://schemas.microsoft.com/office/drawing/2014/main" id="{3D8DE7C1-2E50-4AE2-8CC2-010EFD8C0F48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lowchart: Connector 107">
                  <a:extLst>
                    <a:ext uri="{FF2B5EF4-FFF2-40B4-BE49-F238E27FC236}">
                      <a16:creationId xmlns:a16="http://schemas.microsoft.com/office/drawing/2014/main" id="{611B63B9-819C-457F-BC80-99163A8FFDA2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lowchart: Connector 108">
                  <a:extLst>
                    <a:ext uri="{FF2B5EF4-FFF2-40B4-BE49-F238E27FC236}">
                      <a16:creationId xmlns:a16="http://schemas.microsoft.com/office/drawing/2014/main" id="{B03B7526-CCBF-491A-B5BE-38C32183D52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lowchart: Connector 109">
                  <a:extLst>
                    <a:ext uri="{FF2B5EF4-FFF2-40B4-BE49-F238E27FC236}">
                      <a16:creationId xmlns:a16="http://schemas.microsoft.com/office/drawing/2014/main" id="{BACFB535-7B9B-48FA-AB43-73B6BBAD8E38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lowchart: Connector 110">
                  <a:extLst>
                    <a:ext uri="{FF2B5EF4-FFF2-40B4-BE49-F238E27FC236}">
                      <a16:creationId xmlns:a16="http://schemas.microsoft.com/office/drawing/2014/main" id="{CF3663D2-D7A8-4F92-B4D2-F51444E5102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lowchart: Connector 111">
                  <a:extLst>
                    <a:ext uri="{FF2B5EF4-FFF2-40B4-BE49-F238E27FC236}">
                      <a16:creationId xmlns:a16="http://schemas.microsoft.com/office/drawing/2014/main" id="{16BF2C57-3B9B-4E79-8AAD-7438BB305A41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lowchart: Connector 112">
                  <a:extLst>
                    <a:ext uri="{FF2B5EF4-FFF2-40B4-BE49-F238E27FC236}">
                      <a16:creationId xmlns:a16="http://schemas.microsoft.com/office/drawing/2014/main" id="{86D7FAD0-48A6-44A5-A34E-4AEB87F48E56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lowchart: Connector 113">
                  <a:extLst>
                    <a:ext uri="{FF2B5EF4-FFF2-40B4-BE49-F238E27FC236}">
                      <a16:creationId xmlns:a16="http://schemas.microsoft.com/office/drawing/2014/main" id="{18E25685-62D6-4B96-824D-2B02BD57720A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lowchart: Connector 114">
                  <a:extLst>
                    <a:ext uri="{FF2B5EF4-FFF2-40B4-BE49-F238E27FC236}">
                      <a16:creationId xmlns:a16="http://schemas.microsoft.com/office/drawing/2014/main" id="{541F9451-CF5F-4924-A0EE-1D6B6932C070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lowchart: Connector 115">
                  <a:extLst>
                    <a:ext uri="{FF2B5EF4-FFF2-40B4-BE49-F238E27FC236}">
                      <a16:creationId xmlns:a16="http://schemas.microsoft.com/office/drawing/2014/main" id="{3BC0302A-4112-47A3-A916-052AB172118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lowchart: Connector 116">
                  <a:extLst>
                    <a:ext uri="{FF2B5EF4-FFF2-40B4-BE49-F238E27FC236}">
                      <a16:creationId xmlns:a16="http://schemas.microsoft.com/office/drawing/2014/main" id="{ED3B66BF-8033-4775-A002-3AEFDCC304DB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77DACE46-E1C8-452A-87B3-9012C11C438C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BAD64D92-5D88-49CD-82DC-09B7BF64695A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E60E1C1B-854C-4078-8326-3B9986221DCF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F46FE324-46CC-4C94-B3DA-9DE9A47D717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FCB5E818-6DBE-498A-942B-3E1374E4F1C5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6275B039-1ADA-4685-A104-CE0E057AA926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lowchart: Connector 123">
                  <a:extLst>
                    <a:ext uri="{FF2B5EF4-FFF2-40B4-BE49-F238E27FC236}">
                      <a16:creationId xmlns:a16="http://schemas.microsoft.com/office/drawing/2014/main" id="{82EE7D8D-D975-4922-8C8E-3D34FFDFC84E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lowchart: Connector 124">
                  <a:extLst>
                    <a:ext uri="{FF2B5EF4-FFF2-40B4-BE49-F238E27FC236}">
                      <a16:creationId xmlns:a16="http://schemas.microsoft.com/office/drawing/2014/main" id="{A4AD096D-0450-4DAF-A193-A9AFBDC4FFA2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lowchart: Connector 125">
                  <a:extLst>
                    <a:ext uri="{FF2B5EF4-FFF2-40B4-BE49-F238E27FC236}">
                      <a16:creationId xmlns:a16="http://schemas.microsoft.com/office/drawing/2014/main" id="{C9104498-F29C-49DD-9C0C-DADB12775A9B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lowchart: Connector 126">
                  <a:extLst>
                    <a:ext uri="{FF2B5EF4-FFF2-40B4-BE49-F238E27FC236}">
                      <a16:creationId xmlns:a16="http://schemas.microsoft.com/office/drawing/2014/main" id="{7D892F67-3F55-425B-A12A-DF7E26EDEEF0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lowchart: Connector 127">
                  <a:extLst>
                    <a:ext uri="{FF2B5EF4-FFF2-40B4-BE49-F238E27FC236}">
                      <a16:creationId xmlns:a16="http://schemas.microsoft.com/office/drawing/2014/main" id="{D57DB10A-AB99-490E-B9FE-9C576FCA9E9D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lowchart: Connector 128">
                  <a:extLst>
                    <a:ext uri="{FF2B5EF4-FFF2-40B4-BE49-F238E27FC236}">
                      <a16:creationId xmlns:a16="http://schemas.microsoft.com/office/drawing/2014/main" id="{C2111083-4006-44A7-8728-AA4D5A7B24B2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lowchart: Connector 129">
                  <a:extLst>
                    <a:ext uri="{FF2B5EF4-FFF2-40B4-BE49-F238E27FC236}">
                      <a16:creationId xmlns:a16="http://schemas.microsoft.com/office/drawing/2014/main" id="{8068C2DF-8861-499B-ABF9-B70BBE7B7D08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lowchart: Connector 130">
                  <a:extLst>
                    <a:ext uri="{FF2B5EF4-FFF2-40B4-BE49-F238E27FC236}">
                      <a16:creationId xmlns:a16="http://schemas.microsoft.com/office/drawing/2014/main" id="{7E96CE51-EAB7-434C-82CF-8DA814E531A4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lowchart: Connector 131">
                  <a:extLst>
                    <a:ext uri="{FF2B5EF4-FFF2-40B4-BE49-F238E27FC236}">
                      <a16:creationId xmlns:a16="http://schemas.microsoft.com/office/drawing/2014/main" id="{C69BB51D-71B1-4B79-911D-3BC0A61D9D6E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lowchart: Connector 132">
                  <a:extLst>
                    <a:ext uri="{FF2B5EF4-FFF2-40B4-BE49-F238E27FC236}">
                      <a16:creationId xmlns:a16="http://schemas.microsoft.com/office/drawing/2014/main" id="{254D074E-948F-4171-A3AF-19F80467C9E1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lowchart: Connector 133">
                  <a:extLst>
                    <a:ext uri="{FF2B5EF4-FFF2-40B4-BE49-F238E27FC236}">
                      <a16:creationId xmlns:a16="http://schemas.microsoft.com/office/drawing/2014/main" id="{B4C68347-5609-4C7C-B5F4-231D12092EA3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lowchart: Connector 134">
                  <a:extLst>
                    <a:ext uri="{FF2B5EF4-FFF2-40B4-BE49-F238E27FC236}">
                      <a16:creationId xmlns:a16="http://schemas.microsoft.com/office/drawing/2014/main" id="{1792FCBC-9C31-45D7-8068-70E6622A5949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010898F8-2528-490C-ACC0-9683D43D1570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lowchart: Connector 136">
                  <a:extLst>
                    <a:ext uri="{FF2B5EF4-FFF2-40B4-BE49-F238E27FC236}">
                      <a16:creationId xmlns:a16="http://schemas.microsoft.com/office/drawing/2014/main" id="{FDE91270-C8DA-4BC7-B088-9ADAC65F847D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lowchart: Connector 137">
                  <a:extLst>
                    <a:ext uri="{FF2B5EF4-FFF2-40B4-BE49-F238E27FC236}">
                      <a16:creationId xmlns:a16="http://schemas.microsoft.com/office/drawing/2014/main" id="{51AC57FC-A8D9-4C66-8A37-38ADCAFE3A1C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lowchart: Connector 138">
                  <a:extLst>
                    <a:ext uri="{FF2B5EF4-FFF2-40B4-BE49-F238E27FC236}">
                      <a16:creationId xmlns:a16="http://schemas.microsoft.com/office/drawing/2014/main" id="{B93417A9-CA8F-4D29-BDE0-19E2FDE34EA3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lowchart: Connector 139">
                  <a:extLst>
                    <a:ext uri="{FF2B5EF4-FFF2-40B4-BE49-F238E27FC236}">
                      <a16:creationId xmlns:a16="http://schemas.microsoft.com/office/drawing/2014/main" id="{BB961043-FD86-476B-A9D7-AD334A346DC4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lowchart: Connector 140">
                  <a:extLst>
                    <a:ext uri="{FF2B5EF4-FFF2-40B4-BE49-F238E27FC236}">
                      <a16:creationId xmlns:a16="http://schemas.microsoft.com/office/drawing/2014/main" id="{6F9DB95D-2292-4C45-A322-C3A4563A2454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lowchart: Connector 141">
                  <a:extLst>
                    <a:ext uri="{FF2B5EF4-FFF2-40B4-BE49-F238E27FC236}">
                      <a16:creationId xmlns:a16="http://schemas.microsoft.com/office/drawing/2014/main" id="{19CFDEC4-FFAD-4E60-8F6B-7D793F4FD826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lowchart: Connector 142">
                  <a:extLst>
                    <a:ext uri="{FF2B5EF4-FFF2-40B4-BE49-F238E27FC236}">
                      <a16:creationId xmlns:a16="http://schemas.microsoft.com/office/drawing/2014/main" id="{D439AA44-7875-4B90-AF34-88902E0B29FE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lowchart: Connector 143">
                  <a:extLst>
                    <a:ext uri="{FF2B5EF4-FFF2-40B4-BE49-F238E27FC236}">
                      <a16:creationId xmlns:a16="http://schemas.microsoft.com/office/drawing/2014/main" id="{B07D0AEB-3073-48F3-B065-77019D1F4AAB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lowchart: Connector 144">
                  <a:extLst>
                    <a:ext uri="{FF2B5EF4-FFF2-40B4-BE49-F238E27FC236}">
                      <a16:creationId xmlns:a16="http://schemas.microsoft.com/office/drawing/2014/main" id="{D262C427-B93F-423B-B95D-1516AA638AC0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lowchart: Connector 145">
                  <a:extLst>
                    <a:ext uri="{FF2B5EF4-FFF2-40B4-BE49-F238E27FC236}">
                      <a16:creationId xmlns:a16="http://schemas.microsoft.com/office/drawing/2014/main" id="{CBF3FA13-2509-4492-B6B9-E2D3F48BAD8F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lowchart: Connector 146">
                  <a:extLst>
                    <a:ext uri="{FF2B5EF4-FFF2-40B4-BE49-F238E27FC236}">
                      <a16:creationId xmlns:a16="http://schemas.microsoft.com/office/drawing/2014/main" id="{44EF9C1E-7D87-493D-8A42-E4631B755A1B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lowchart: Connector 147">
                  <a:extLst>
                    <a:ext uri="{FF2B5EF4-FFF2-40B4-BE49-F238E27FC236}">
                      <a16:creationId xmlns:a16="http://schemas.microsoft.com/office/drawing/2014/main" id="{ABA58BEF-502C-48C4-9426-B15E187A3A27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lowchart: Connector 148">
                  <a:extLst>
                    <a:ext uri="{FF2B5EF4-FFF2-40B4-BE49-F238E27FC236}">
                      <a16:creationId xmlns:a16="http://schemas.microsoft.com/office/drawing/2014/main" id="{FF193725-8F3A-4C89-9DAE-CBF23CA025B9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lowchart: Connector 149">
                  <a:extLst>
                    <a:ext uri="{FF2B5EF4-FFF2-40B4-BE49-F238E27FC236}">
                      <a16:creationId xmlns:a16="http://schemas.microsoft.com/office/drawing/2014/main" id="{C4631C5F-B8EE-4ADF-9D62-56D892BFAEAF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lowchart: Connector 150">
                  <a:extLst>
                    <a:ext uri="{FF2B5EF4-FFF2-40B4-BE49-F238E27FC236}">
                      <a16:creationId xmlns:a16="http://schemas.microsoft.com/office/drawing/2014/main" id="{B35F2E31-C431-4CF9-891C-C8F9B2807FFC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lowchart: Connector 151">
                  <a:extLst>
                    <a:ext uri="{FF2B5EF4-FFF2-40B4-BE49-F238E27FC236}">
                      <a16:creationId xmlns:a16="http://schemas.microsoft.com/office/drawing/2014/main" id="{3F640166-721D-4FEB-9300-61DB1A59CF0C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lowchart: Connector 152">
                  <a:extLst>
                    <a:ext uri="{FF2B5EF4-FFF2-40B4-BE49-F238E27FC236}">
                      <a16:creationId xmlns:a16="http://schemas.microsoft.com/office/drawing/2014/main" id="{55B4A76F-FFED-4615-A943-5CE933A4C042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lowchart: Connector 153">
                  <a:extLst>
                    <a:ext uri="{FF2B5EF4-FFF2-40B4-BE49-F238E27FC236}">
                      <a16:creationId xmlns:a16="http://schemas.microsoft.com/office/drawing/2014/main" id="{E608C5D8-7633-4E75-B819-FE08053C8A97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lowchart: Connector 154">
                  <a:extLst>
                    <a:ext uri="{FF2B5EF4-FFF2-40B4-BE49-F238E27FC236}">
                      <a16:creationId xmlns:a16="http://schemas.microsoft.com/office/drawing/2014/main" id="{E0865298-992E-47D0-837F-3526126D0F3D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lowchart: Connector 155">
                  <a:extLst>
                    <a:ext uri="{FF2B5EF4-FFF2-40B4-BE49-F238E27FC236}">
                      <a16:creationId xmlns:a16="http://schemas.microsoft.com/office/drawing/2014/main" id="{1265A686-BD94-4BE8-96D1-56934C1AB26C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lowchart: Connector 156">
                  <a:extLst>
                    <a:ext uri="{FF2B5EF4-FFF2-40B4-BE49-F238E27FC236}">
                      <a16:creationId xmlns:a16="http://schemas.microsoft.com/office/drawing/2014/main" id="{41D7311F-EC2B-40B9-8021-450256A0965D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lowchart: Connector 157">
                  <a:extLst>
                    <a:ext uri="{FF2B5EF4-FFF2-40B4-BE49-F238E27FC236}">
                      <a16:creationId xmlns:a16="http://schemas.microsoft.com/office/drawing/2014/main" id="{A9B93591-F216-4D59-9229-457168E37B15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lowchart: Connector 158">
                  <a:extLst>
                    <a:ext uri="{FF2B5EF4-FFF2-40B4-BE49-F238E27FC236}">
                      <a16:creationId xmlns:a16="http://schemas.microsoft.com/office/drawing/2014/main" id="{0BFCA906-3EEA-4602-BC4F-816C0A1E295E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lowchart: Connector 159">
                  <a:extLst>
                    <a:ext uri="{FF2B5EF4-FFF2-40B4-BE49-F238E27FC236}">
                      <a16:creationId xmlns:a16="http://schemas.microsoft.com/office/drawing/2014/main" id="{4E8956DE-02DB-420E-A09D-5D59DCD63514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lowchart: Connector 160">
                  <a:extLst>
                    <a:ext uri="{FF2B5EF4-FFF2-40B4-BE49-F238E27FC236}">
                      <a16:creationId xmlns:a16="http://schemas.microsoft.com/office/drawing/2014/main" id="{856D4E57-5A82-4CCE-A713-F95CAD5AB3D0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lowchart: Connector 161">
                  <a:extLst>
                    <a:ext uri="{FF2B5EF4-FFF2-40B4-BE49-F238E27FC236}">
                      <a16:creationId xmlns:a16="http://schemas.microsoft.com/office/drawing/2014/main" id="{52A4AE59-C9E0-42D6-9CEC-1D7358E24CFE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lowchart: Connector 162">
                  <a:extLst>
                    <a:ext uri="{FF2B5EF4-FFF2-40B4-BE49-F238E27FC236}">
                      <a16:creationId xmlns:a16="http://schemas.microsoft.com/office/drawing/2014/main" id="{FCB3A815-803C-4F7E-B25C-97FB3A2F551A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lowchart: Connector 163">
                  <a:extLst>
                    <a:ext uri="{FF2B5EF4-FFF2-40B4-BE49-F238E27FC236}">
                      <a16:creationId xmlns:a16="http://schemas.microsoft.com/office/drawing/2014/main" id="{1AE52B18-8C8E-4543-965B-70F0689AC5E1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lowchart: Connector 164">
                  <a:extLst>
                    <a:ext uri="{FF2B5EF4-FFF2-40B4-BE49-F238E27FC236}">
                      <a16:creationId xmlns:a16="http://schemas.microsoft.com/office/drawing/2014/main" id="{9AB5C56D-B711-40F0-9839-1526D5767F83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lowchart: Connector 165">
                  <a:extLst>
                    <a:ext uri="{FF2B5EF4-FFF2-40B4-BE49-F238E27FC236}">
                      <a16:creationId xmlns:a16="http://schemas.microsoft.com/office/drawing/2014/main" id="{95729A5A-035E-46A5-B292-4B26B591B2EE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Connector 166">
                  <a:extLst>
                    <a:ext uri="{FF2B5EF4-FFF2-40B4-BE49-F238E27FC236}">
                      <a16:creationId xmlns:a16="http://schemas.microsoft.com/office/drawing/2014/main" id="{9647B58F-FA5B-49B2-8348-A1ACBE1B2B48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lowchart: Connector 167">
                  <a:extLst>
                    <a:ext uri="{FF2B5EF4-FFF2-40B4-BE49-F238E27FC236}">
                      <a16:creationId xmlns:a16="http://schemas.microsoft.com/office/drawing/2014/main" id="{ABC6BDD1-C786-4684-89C4-36FC8C1A93B8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lowchart: Connector 168">
                  <a:extLst>
                    <a:ext uri="{FF2B5EF4-FFF2-40B4-BE49-F238E27FC236}">
                      <a16:creationId xmlns:a16="http://schemas.microsoft.com/office/drawing/2014/main" id="{0ABBE687-BAAF-4FF9-B14F-823A8483E3A7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lowchart: Connector 169">
                  <a:extLst>
                    <a:ext uri="{FF2B5EF4-FFF2-40B4-BE49-F238E27FC236}">
                      <a16:creationId xmlns:a16="http://schemas.microsoft.com/office/drawing/2014/main" id="{D2AB22AE-BA1B-4340-BFB3-8A4362FA7CCE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lowchart: Connector 170">
                  <a:extLst>
                    <a:ext uri="{FF2B5EF4-FFF2-40B4-BE49-F238E27FC236}">
                      <a16:creationId xmlns:a16="http://schemas.microsoft.com/office/drawing/2014/main" id="{A20BF4C0-57BC-4C3F-A77B-D850AA553EB3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lowchart: Connector 171">
                  <a:extLst>
                    <a:ext uri="{FF2B5EF4-FFF2-40B4-BE49-F238E27FC236}">
                      <a16:creationId xmlns:a16="http://schemas.microsoft.com/office/drawing/2014/main" id="{A6832820-6366-4A19-A9AC-0C42D889B7B1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lowchart: Connector 172">
                  <a:extLst>
                    <a:ext uri="{FF2B5EF4-FFF2-40B4-BE49-F238E27FC236}">
                      <a16:creationId xmlns:a16="http://schemas.microsoft.com/office/drawing/2014/main" id="{2DFB5DDD-19D6-447E-8ACE-2E2B6C7BBA46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lowchart: Connector 173">
                  <a:extLst>
                    <a:ext uri="{FF2B5EF4-FFF2-40B4-BE49-F238E27FC236}">
                      <a16:creationId xmlns:a16="http://schemas.microsoft.com/office/drawing/2014/main" id="{B7952748-E546-4C09-9C16-7F85B19CA6DA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lowchart: Connector 174">
                  <a:extLst>
                    <a:ext uri="{FF2B5EF4-FFF2-40B4-BE49-F238E27FC236}">
                      <a16:creationId xmlns:a16="http://schemas.microsoft.com/office/drawing/2014/main" id="{788CB319-4FBE-4AE1-8BCD-0E01BA7A3CC5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lowchart: Connector 175">
                  <a:extLst>
                    <a:ext uri="{FF2B5EF4-FFF2-40B4-BE49-F238E27FC236}">
                      <a16:creationId xmlns:a16="http://schemas.microsoft.com/office/drawing/2014/main" id="{7D563DD9-915F-4ADE-91D0-BDAC67309765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lowchart: Connector 176">
                  <a:extLst>
                    <a:ext uri="{FF2B5EF4-FFF2-40B4-BE49-F238E27FC236}">
                      <a16:creationId xmlns:a16="http://schemas.microsoft.com/office/drawing/2014/main" id="{2231978C-BD68-4E2D-965C-C3F658EE25BE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lowchart: Connector 177">
                  <a:extLst>
                    <a:ext uri="{FF2B5EF4-FFF2-40B4-BE49-F238E27FC236}">
                      <a16:creationId xmlns:a16="http://schemas.microsoft.com/office/drawing/2014/main" id="{15D2BB63-28A9-4A8E-9649-ADB0461639F2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lowchart: Connector 178">
                  <a:extLst>
                    <a:ext uri="{FF2B5EF4-FFF2-40B4-BE49-F238E27FC236}">
                      <a16:creationId xmlns:a16="http://schemas.microsoft.com/office/drawing/2014/main" id="{2CA3EAD8-55B9-4EAB-9A6E-BCD0726CCB4C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095AC01F-D4D0-469B-91C2-7F13D4D4FA24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372B8F20-4864-4AB9-8223-FA88ABABDFEE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6E135423-2E0A-477F-B444-C806FDEE7AC7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7DF0D9E3-5993-46EF-8C69-4AB2334E77EA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9EB72932-9C0D-45C9-9A76-07FE24BDE1C5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lowchart: Connector 184">
                  <a:extLst>
                    <a:ext uri="{FF2B5EF4-FFF2-40B4-BE49-F238E27FC236}">
                      <a16:creationId xmlns:a16="http://schemas.microsoft.com/office/drawing/2014/main" id="{96639AE2-BCC2-4399-818E-9574541BAA5D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lowchart: Connector 185">
                  <a:extLst>
                    <a:ext uri="{FF2B5EF4-FFF2-40B4-BE49-F238E27FC236}">
                      <a16:creationId xmlns:a16="http://schemas.microsoft.com/office/drawing/2014/main" id="{BFE8D428-8821-449B-A374-89D2D8FDBE1F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lowchart: Connector 186">
                  <a:extLst>
                    <a:ext uri="{FF2B5EF4-FFF2-40B4-BE49-F238E27FC236}">
                      <a16:creationId xmlns:a16="http://schemas.microsoft.com/office/drawing/2014/main" id="{4CEB948E-6F7E-436F-BDB9-B47BF838C604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lowchart: Connector 187">
                  <a:extLst>
                    <a:ext uri="{FF2B5EF4-FFF2-40B4-BE49-F238E27FC236}">
                      <a16:creationId xmlns:a16="http://schemas.microsoft.com/office/drawing/2014/main" id="{6F143AC3-287C-43EF-AAC0-D34CF8EAF129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lowchart: Connector 188">
                  <a:extLst>
                    <a:ext uri="{FF2B5EF4-FFF2-40B4-BE49-F238E27FC236}">
                      <a16:creationId xmlns:a16="http://schemas.microsoft.com/office/drawing/2014/main" id="{58FE0FA3-3C57-4D03-83A2-9C41F79CD78A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lowchart: Connector 189">
                  <a:extLst>
                    <a:ext uri="{FF2B5EF4-FFF2-40B4-BE49-F238E27FC236}">
                      <a16:creationId xmlns:a16="http://schemas.microsoft.com/office/drawing/2014/main" id="{908CEC5A-5B74-4363-9A72-A1972F871F3A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lowchart: Connector 190">
                  <a:extLst>
                    <a:ext uri="{FF2B5EF4-FFF2-40B4-BE49-F238E27FC236}">
                      <a16:creationId xmlns:a16="http://schemas.microsoft.com/office/drawing/2014/main" id="{DDEF2800-242F-42D5-82F7-D8AE72D7CC63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lowchart: Connector 191">
                  <a:extLst>
                    <a:ext uri="{FF2B5EF4-FFF2-40B4-BE49-F238E27FC236}">
                      <a16:creationId xmlns:a16="http://schemas.microsoft.com/office/drawing/2014/main" id="{1DFE9A8F-B194-46EB-86DD-09101F70CE1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lowchart: Connector 192">
                  <a:extLst>
                    <a:ext uri="{FF2B5EF4-FFF2-40B4-BE49-F238E27FC236}">
                      <a16:creationId xmlns:a16="http://schemas.microsoft.com/office/drawing/2014/main" id="{8BC7859F-ED92-4F85-9E4C-5C6D768E22AF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Flowchart: Connector 193">
                  <a:extLst>
                    <a:ext uri="{FF2B5EF4-FFF2-40B4-BE49-F238E27FC236}">
                      <a16:creationId xmlns:a16="http://schemas.microsoft.com/office/drawing/2014/main" id="{FDBB7B9E-2458-4CA3-9A12-E317CACFE887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Flowchart: Connector 194">
                  <a:extLst>
                    <a:ext uri="{FF2B5EF4-FFF2-40B4-BE49-F238E27FC236}">
                      <a16:creationId xmlns:a16="http://schemas.microsoft.com/office/drawing/2014/main" id="{BD938D36-397E-425D-A151-01BA48342A32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2FECA90-D3B0-40AA-97B0-01B47728F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05CB1D4-356F-49A3-9059-D1EF16959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75CCFDCE-464E-44DB-99E4-B69B45350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797F017-9149-4B2D-AEE4-543A068D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73B82692-6367-4ECB-9F67-49E8B1CAB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EEF1A9B0-0B9D-4CC7-9AB7-C75DD9147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1B5CA6EE-CD0E-47B4-8DCF-6177A8CF7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9FEF929-0338-4B7E-A7F4-523DDA8AA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662EE31C-70AC-4A93-BE77-E5B7BDDF4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4EC0A5A0-A3EA-4734-956F-7E655041A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CDD0F6DA-A62E-4829-9613-87FAA8F63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005B7833-9198-4C13-B3A5-855264A75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D387D66A-6870-4341-A0B5-16109AC0A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D248CE04-054E-4522-9740-984144AB6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C017E83C-37BF-4C09-BB96-673C40D3E908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Isosceles Triangle 223">
                  <a:extLst>
                    <a:ext uri="{FF2B5EF4-FFF2-40B4-BE49-F238E27FC236}">
                      <a16:creationId xmlns:a16="http://schemas.microsoft.com/office/drawing/2014/main" id="{7109F4FF-46A2-4CC9-AFCC-5E1419A3B52B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699CCBD0-B3CA-43A4-A215-5C6012C4B316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88F9C9E-89CF-4376-9571-E00D1CF12418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Isosceles Triangle 226">
                  <a:extLst>
                    <a:ext uri="{FF2B5EF4-FFF2-40B4-BE49-F238E27FC236}">
                      <a16:creationId xmlns:a16="http://schemas.microsoft.com/office/drawing/2014/main" id="{2D70E884-E74C-4959-8978-CAE42983FDC6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Isosceles Triangle 227">
                  <a:extLst>
                    <a:ext uri="{FF2B5EF4-FFF2-40B4-BE49-F238E27FC236}">
                      <a16:creationId xmlns:a16="http://schemas.microsoft.com/office/drawing/2014/main" id="{39850C2F-5B9A-401E-8379-3231DA610EE2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Isosceles Triangle 228">
                  <a:extLst>
                    <a:ext uri="{FF2B5EF4-FFF2-40B4-BE49-F238E27FC236}">
                      <a16:creationId xmlns:a16="http://schemas.microsoft.com/office/drawing/2014/main" id="{4439BE3E-348D-4F6B-9DDE-2CC0815E99D3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Isosceles Triangle 229">
                  <a:extLst>
                    <a:ext uri="{FF2B5EF4-FFF2-40B4-BE49-F238E27FC236}">
                      <a16:creationId xmlns:a16="http://schemas.microsoft.com/office/drawing/2014/main" id="{21093FB1-254F-42EB-B664-545077ED7DDE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Isosceles Triangle 230">
                  <a:extLst>
                    <a:ext uri="{FF2B5EF4-FFF2-40B4-BE49-F238E27FC236}">
                      <a16:creationId xmlns:a16="http://schemas.microsoft.com/office/drawing/2014/main" id="{947D2875-8819-4ACE-9674-4990971FDEE2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Isosceles Triangle 231">
                  <a:extLst>
                    <a:ext uri="{FF2B5EF4-FFF2-40B4-BE49-F238E27FC236}">
                      <a16:creationId xmlns:a16="http://schemas.microsoft.com/office/drawing/2014/main" id="{0EB955C8-6985-45CC-A37A-8CBDF843CCE7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Isosceles Triangle 232">
                  <a:extLst>
                    <a:ext uri="{FF2B5EF4-FFF2-40B4-BE49-F238E27FC236}">
                      <a16:creationId xmlns:a16="http://schemas.microsoft.com/office/drawing/2014/main" id="{AEA936F7-8197-4A2A-B6D7-6302CBE8BD13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Isosceles Triangle 233">
                  <a:extLst>
                    <a:ext uri="{FF2B5EF4-FFF2-40B4-BE49-F238E27FC236}">
                      <a16:creationId xmlns:a16="http://schemas.microsoft.com/office/drawing/2014/main" id="{6F06A6D4-08EC-42F1-B376-2B787FDA2458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Isosceles Triangle 234">
                  <a:extLst>
                    <a:ext uri="{FF2B5EF4-FFF2-40B4-BE49-F238E27FC236}">
                      <a16:creationId xmlns:a16="http://schemas.microsoft.com/office/drawing/2014/main" id="{669E36E6-82A5-49C8-AD41-FF2CFBD30119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Isosceles Triangle 235">
                  <a:extLst>
                    <a:ext uri="{FF2B5EF4-FFF2-40B4-BE49-F238E27FC236}">
                      <a16:creationId xmlns:a16="http://schemas.microsoft.com/office/drawing/2014/main" id="{9E70D926-E38E-4B36-8877-B71F8090B93F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Isosceles Triangle 236">
                  <a:extLst>
                    <a:ext uri="{FF2B5EF4-FFF2-40B4-BE49-F238E27FC236}">
                      <a16:creationId xmlns:a16="http://schemas.microsoft.com/office/drawing/2014/main" id="{7AC00089-AA61-4323-B874-A4897F267D1F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Isosceles Triangle 237">
                  <a:extLst>
                    <a:ext uri="{FF2B5EF4-FFF2-40B4-BE49-F238E27FC236}">
                      <a16:creationId xmlns:a16="http://schemas.microsoft.com/office/drawing/2014/main" id="{DBFE859F-7139-4F41-AA6F-8B18008E266A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Isosceles Triangle 238">
                  <a:extLst>
                    <a:ext uri="{FF2B5EF4-FFF2-40B4-BE49-F238E27FC236}">
                      <a16:creationId xmlns:a16="http://schemas.microsoft.com/office/drawing/2014/main" id="{67DA81DE-A07E-4870-B601-3D2AA46293DF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Isosceles Triangle 239">
                  <a:extLst>
                    <a:ext uri="{FF2B5EF4-FFF2-40B4-BE49-F238E27FC236}">
                      <a16:creationId xmlns:a16="http://schemas.microsoft.com/office/drawing/2014/main" id="{7D768BEB-707E-4716-A4C7-3EF94D116528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Isosceles Triangle 240">
                  <a:extLst>
                    <a:ext uri="{FF2B5EF4-FFF2-40B4-BE49-F238E27FC236}">
                      <a16:creationId xmlns:a16="http://schemas.microsoft.com/office/drawing/2014/main" id="{9819F12E-A918-4110-BF1F-BA463650717A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Isosceles Triangle 241">
                  <a:extLst>
                    <a:ext uri="{FF2B5EF4-FFF2-40B4-BE49-F238E27FC236}">
                      <a16:creationId xmlns:a16="http://schemas.microsoft.com/office/drawing/2014/main" id="{D07DC672-6F63-4561-A08B-51F768AD1F22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Isosceles Triangle 242">
                  <a:extLst>
                    <a:ext uri="{FF2B5EF4-FFF2-40B4-BE49-F238E27FC236}">
                      <a16:creationId xmlns:a16="http://schemas.microsoft.com/office/drawing/2014/main" id="{97CAA2C0-23CD-4FB1-B456-AB0A26638FD4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Isosceles Triangle 243">
                  <a:extLst>
                    <a:ext uri="{FF2B5EF4-FFF2-40B4-BE49-F238E27FC236}">
                      <a16:creationId xmlns:a16="http://schemas.microsoft.com/office/drawing/2014/main" id="{48E0F240-491D-430C-AC52-51A087861F05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Isosceles Triangle 244">
                  <a:extLst>
                    <a:ext uri="{FF2B5EF4-FFF2-40B4-BE49-F238E27FC236}">
                      <a16:creationId xmlns:a16="http://schemas.microsoft.com/office/drawing/2014/main" id="{CD962DB7-A2A8-4C2D-8946-55271DE07118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Isosceles Triangle 245">
                  <a:extLst>
                    <a:ext uri="{FF2B5EF4-FFF2-40B4-BE49-F238E27FC236}">
                      <a16:creationId xmlns:a16="http://schemas.microsoft.com/office/drawing/2014/main" id="{70D51815-9199-4821-A59F-20449FED96C8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Isosceles Triangle 246">
                  <a:extLst>
                    <a:ext uri="{FF2B5EF4-FFF2-40B4-BE49-F238E27FC236}">
                      <a16:creationId xmlns:a16="http://schemas.microsoft.com/office/drawing/2014/main" id="{36446168-F2E0-4ACD-ADAF-4D311E78610E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407A6DE3-7EA9-4E73-8982-4B1C2D3DFD72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BC6762ED-74BD-47D5-91BD-5C07B379A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F9AA1A2B-541F-4658-97F5-A82DC9B5996D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BC22F06F-9E80-469B-97DA-968914418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Star: 5 Points 252">
              <a:extLst>
                <a:ext uri="{FF2B5EF4-FFF2-40B4-BE49-F238E27FC236}">
                  <a16:creationId xmlns:a16="http://schemas.microsoft.com/office/drawing/2014/main" id="{745EFBEC-A411-4FB8-8850-2804776585FF}"/>
                </a:ext>
              </a:extLst>
            </p:cNvPr>
            <p:cNvSpPr/>
            <p:nvPr/>
          </p:nvSpPr>
          <p:spPr>
            <a:xfrm>
              <a:off x="4390538" y="4063640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7628B6-5969-452E-BB9D-895AF2DB98E1}"/>
              </a:ext>
            </a:extLst>
          </p:cNvPr>
          <p:cNvGrpSpPr/>
          <p:nvPr/>
        </p:nvGrpSpPr>
        <p:grpSpPr>
          <a:xfrm>
            <a:off x="395163" y="1892025"/>
            <a:ext cx="2180176" cy="3892732"/>
            <a:chOff x="375833" y="2136505"/>
            <a:chExt cx="2180176" cy="3892732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FA30E105-B83E-4B44-93FB-92D6A3335F45}"/>
                </a:ext>
              </a:extLst>
            </p:cNvPr>
            <p:cNvSpPr txBox="1"/>
            <p:nvPr/>
          </p:nvSpPr>
          <p:spPr>
            <a:xfrm>
              <a:off x="666542" y="2136505"/>
              <a:ext cx="1889467" cy="389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Limestone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Sandstone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Shale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Basement Rock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Well path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Target Formation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Total Depth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49376D30-778E-4870-AE74-D2DD0D628EF8}"/>
                </a:ext>
              </a:extLst>
            </p:cNvPr>
            <p:cNvGrpSpPr/>
            <p:nvPr/>
          </p:nvGrpSpPr>
          <p:grpSpPr>
            <a:xfrm>
              <a:off x="375833" y="2224222"/>
              <a:ext cx="364989" cy="3720676"/>
              <a:chOff x="375833" y="2224222"/>
              <a:chExt cx="364989" cy="3720676"/>
            </a:xfrm>
          </p:grpSpPr>
          <p:pic>
            <p:nvPicPr>
              <p:cNvPr id="259" name="Picture 258">
                <a:extLst>
                  <a:ext uri="{FF2B5EF4-FFF2-40B4-BE49-F238E27FC236}">
                    <a16:creationId xmlns:a16="http://schemas.microsoft.com/office/drawing/2014/main" id="{5C0A6059-5FD1-428E-9EE4-E2A6E50C5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833" y="2224222"/>
                <a:ext cx="364989" cy="2209933"/>
              </a:xfrm>
              <a:prstGeom prst="rect">
                <a:avLst/>
              </a:prstGeom>
            </p:spPr>
          </p:pic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1D86E7CD-A063-438D-B2B8-E54EFD061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7" y="4585853"/>
                <a:ext cx="0" cy="32677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BF54952-06A8-4985-B5DA-9B22222C9CDE}"/>
                  </a:ext>
                </a:extLst>
              </p:cNvPr>
              <p:cNvSpPr/>
              <p:nvPr/>
            </p:nvSpPr>
            <p:spPr>
              <a:xfrm>
                <a:off x="440876" y="5230762"/>
                <a:ext cx="142831" cy="151913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Star: 5 Points 261">
                <a:extLst>
                  <a:ext uri="{FF2B5EF4-FFF2-40B4-BE49-F238E27FC236}">
                    <a16:creationId xmlns:a16="http://schemas.microsoft.com/office/drawing/2014/main" id="{BBAC38A1-3C63-4338-A6F0-67A834609E40}"/>
                  </a:ext>
                </a:extLst>
              </p:cNvPr>
              <p:cNvSpPr/>
              <p:nvPr/>
            </p:nvSpPr>
            <p:spPr>
              <a:xfrm>
                <a:off x="403413" y="5726930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D97C799-C2FF-4C9A-82D2-FC838B735035}"/>
              </a:ext>
            </a:extLst>
          </p:cNvPr>
          <p:cNvGrpSpPr/>
          <p:nvPr/>
        </p:nvGrpSpPr>
        <p:grpSpPr>
          <a:xfrm>
            <a:off x="3079104" y="1839982"/>
            <a:ext cx="4731442" cy="4067337"/>
            <a:chOff x="4322166" y="1825625"/>
            <a:chExt cx="4266217" cy="3858551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19DD0D0-5230-4F08-90E1-6FA620ACB047}"/>
                </a:ext>
              </a:extLst>
            </p:cNvPr>
            <p:cNvGrpSpPr/>
            <p:nvPr/>
          </p:nvGrpSpPr>
          <p:grpSpPr>
            <a:xfrm>
              <a:off x="4327593" y="1825625"/>
              <a:ext cx="4260714" cy="982494"/>
              <a:chOff x="2023354" y="4610911"/>
              <a:chExt cx="4260714" cy="982494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502207E-6D1A-4673-827D-8C228F167959}"/>
                  </a:ext>
                </a:extLst>
              </p:cNvPr>
              <p:cNvSpPr/>
              <p:nvPr/>
            </p:nvSpPr>
            <p:spPr>
              <a:xfrm>
                <a:off x="2023354" y="4610911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B2A99AC4-1C8F-4F37-848C-6A8C50813057}"/>
                  </a:ext>
                </a:extLst>
              </p:cNvPr>
              <p:cNvCxnSpPr/>
              <p:nvPr/>
            </p:nvCxnSpPr>
            <p:spPr>
              <a:xfrm>
                <a:off x="2023354" y="4844374"/>
                <a:ext cx="42607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A8D8FDF-942A-4AB6-B695-EA74C4FC0DE6}"/>
                  </a:ext>
                </a:extLst>
              </p:cNvPr>
              <p:cNvCxnSpPr/>
              <p:nvPr/>
            </p:nvCxnSpPr>
            <p:spPr>
              <a:xfrm>
                <a:off x="2023354" y="5094051"/>
                <a:ext cx="42607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88FAB9C-D38E-4BF8-98AB-CA5C62CDBF13}"/>
                  </a:ext>
                </a:extLst>
              </p:cNvPr>
              <p:cNvCxnSpPr/>
              <p:nvPr/>
            </p:nvCxnSpPr>
            <p:spPr>
              <a:xfrm>
                <a:off x="2023354" y="5327514"/>
                <a:ext cx="42607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65764060-AF76-44E7-9604-6950E39F3E8D}"/>
                  </a:ext>
                </a:extLst>
              </p:cNvPr>
              <p:cNvCxnSpPr/>
              <p:nvPr/>
            </p:nvCxnSpPr>
            <p:spPr>
              <a:xfrm>
                <a:off x="2821021" y="4610911"/>
                <a:ext cx="0" cy="233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F913D712-2B22-4C05-9C46-17089DD28C66}"/>
                  </a:ext>
                </a:extLst>
              </p:cNvPr>
              <p:cNvCxnSpPr/>
              <p:nvPr/>
            </p:nvCxnSpPr>
            <p:spPr>
              <a:xfrm>
                <a:off x="3566808" y="4610911"/>
                <a:ext cx="0" cy="233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F2467BF3-8A2E-444C-835B-80B8A85A96A2}"/>
                  </a:ext>
                </a:extLst>
              </p:cNvPr>
              <p:cNvCxnSpPr/>
              <p:nvPr/>
            </p:nvCxnSpPr>
            <p:spPr>
              <a:xfrm>
                <a:off x="4286655" y="4610911"/>
                <a:ext cx="0" cy="233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6EA90738-35F0-43B0-928D-1E2C0F2194E7}"/>
                  </a:ext>
                </a:extLst>
              </p:cNvPr>
              <p:cNvCxnSpPr/>
              <p:nvPr/>
            </p:nvCxnSpPr>
            <p:spPr>
              <a:xfrm>
                <a:off x="5035685" y="4610911"/>
                <a:ext cx="0" cy="233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80B5569E-C9CE-45EF-93C2-AB03128D354A}"/>
                  </a:ext>
                </a:extLst>
              </p:cNvPr>
              <p:cNvCxnSpPr/>
              <p:nvPr/>
            </p:nvCxnSpPr>
            <p:spPr>
              <a:xfrm>
                <a:off x="5755531" y="4610911"/>
                <a:ext cx="0" cy="233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85DC64F3-727F-4BD2-B588-F9205B5DB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72" y="4844374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36FA6D96-7F41-449D-BB3F-8476F43AE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642" y="4844374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312E0490-AB2F-4B68-B773-8E4BC674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672" y="4844374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B1D7AF8A-4E0B-44DE-BDDF-4E5C75ED3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3064" y="4844374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30C70D37-5359-4502-BBE3-651E1847E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366" y="4844374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D9B02384-73FC-4E10-ADB3-2AD65D6F3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847" y="4837888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B6E142BA-B3A8-4900-9DD2-A2BF73986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1021" y="5094051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691A48C-2A14-46AC-AB30-17FCA19E5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506" y="5087565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ADFD6BF6-7E57-44A1-9543-D9788B964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655" y="5094051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1F9F53E9-E045-40A6-8ED2-1B39EB1DA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8655" y="5094051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03B7A365-3EFC-429F-BD19-3CFF2CAA2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8501" y="5094051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EDCBF44A-05B0-415F-A5F4-3B72BF863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642" y="5337242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2C5916E-A26A-4005-97C4-99A581C15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3642" y="5337242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DEEB6055-77EA-4AC9-A0EA-E61DDFBCC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672" y="5337242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6C1D696D-A828-437F-88BA-13E07D923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6034" y="5327514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3B7A1964-93CE-4298-8CBC-AA540E64C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366" y="5324272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0C4F8BB-B407-4918-B17A-FE7D241F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847" y="5343728"/>
                <a:ext cx="0" cy="24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8B446A2-FB0D-4E14-8E12-8DF1E9A53034}"/>
                </a:ext>
              </a:extLst>
            </p:cNvPr>
            <p:cNvSpPr/>
            <p:nvPr/>
          </p:nvSpPr>
          <p:spPr>
            <a:xfrm>
              <a:off x="4327593" y="2791905"/>
              <a:ext cx="4260714" cy="963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33FC9876-3BC9-4B76-A6AF-28A13F36F233}"/>
                </a:ext>
              </a:extLst>
            </p:cNvPr>
            <p:cNvSpPr/>
            <p:nvPr/>
          </p:nvSpPr>
          <p:spPr>
            <a:xfrm>
              <a:off x="4732911" y="35019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lowchart: Connector 272">
              <a:extLst>
                <a:ext uri="{FF2B5EF4-FFF2-40B4-BE49-F238E27FC236}">
                  <a16:creationId xmlns:a16="http://schemas.microsoft.com/office/drawing/2014/main" id="{9D12AEB2-2E81-4BC7-8B53-F27E4EE8EB9E}"/>
                </a:ext>
              </a:extLst>
            </p:cNvPr>
            <p:cNvSpPr/>
            <p:nvPr/>
          </p:nvSpPr>
          <p:spPr>
            <a:xfrm>
              <a:off x="4885311" y="36543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lowchart: Connector 273">
              <a:extLst>
                <a:ext uri="{FF2B5EF4-FFF2-40B4-BE49-F238E27FC236}">
                  <a16:creationId xmlns:a16="http://schemas.microsoft.com/office/drawing/2014/main" id="{6FF720AF-F4FA-458A-B516-1937C6D5B0B2}"/>
                </a:ext>
              </a:extLst>
            </p:cNvPr>
            <p:cNvSpPr/>
            <p:nvPr/>
          </p:nvSpPr>
          <p:spPr>
            <a:xfrm>
              <a:off x="4444323" y="292359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lowchart: Connector 274">
              <a:extLst>
                <a:ext uri="{FF2B5EF4-FFF2-40B4-BE49-F238E27FC236}">
                  <a16:creationId xmlns:a16="http://schemas.microsoft.com/office/drawing/2014/main" id="{3B8F2A2A-A380-40B7-B4EE-B9E19D30E705}"/>
                </a:ext>
              </a:extLst>
            </p:cNvPr>
            <p:cNvSpPr/>
            <p:nvPr/>
          </p:nvSpPr>
          <p:spPr>
            <a:xfrm>
              <a:off x="4573703" y="30383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lowchart: Connector 275">
              <a:extLst>
                <a:ext uri="{FF2B5EF4-FFF2-40B4-BE49-F238E27FC236}">
                  <a16:creationId xmlns:a16="http://schemas.microsoft.com/office/drawing/2014/main" id="{02BE700B-254D-41D3-8353-EB3C3323C930}"/>
                </a:ext>
              </a:extLst>
            </p:cNvPr>
            <p:cNvSpPr/>
            <p:nvPr/>
          </p:nvSpPr>
          <p:spPr>
            <a:xfrm>
              <a:off x="4436782" y="31635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lowchart: Connector 276">
              <a:extLst>
                <a:ext uri="{FF2B5EF4-FFF2-40B4-BE49-F238E27FC236}">
                  <a16:creationId xmlns:a16="http://schemas.microsoft.com/office/drawing/2014/main" id="{20E375C2-A8B3-4B22-A68F-7F37FA906D94}"/>
                </a:ext>
              </a:extLst>
            </p:cNvPr>
            <p:cNvSpPr/>
            <p:nvPr/>
          </p:nvSpPr>
          <p:spPr>
            <a:xfrm>
              <a:off x="4607626" y="32092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lowchart: Connector 277">
              <a:extLst>
                <a:ext uri="{FF2B5EF4-FFF2-40B4-BE49-F238E27FC236}">
                  <a16:creationId xmlns:a16="http://schemas.microsoft.com/office/drawing/2014/main" id="{8ADA44F7-5E33-41D1-A266-E16AB4B546DC}"/>
                </a:ext>
              </a:extLst>
            </p:cNvPr>
            <p:cNvSpPr/>
            <p:nvPr/>
          </p:nvSpPr>
          <p:spPr>
            <a:xfrm>
              <a:off x="4482501" y="32854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lowchart: Connector 278">
              <a:extLst>
                <a:ext uri="{FF2B5EF4-FFF2-40B4-BE49-F238E27FC236}">
                  <a16:creationId xmlns:a16="http://schemas.microsoft.com/office/drawing/2014/main" id="{29B0CC27-2AA0-4572-8DC9-32059C2125DD}"/>
                </a:ext>
              </a:extLst>
            </p:cNvPr>
            <p:cNvSpPr/>
            <p:nvPr/>
          </p:nvSpPr>
          <p:spPr>
            <a:xfrm>
              <a:off x="4398604" y="34641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lowchart: Connector 279">
              <a:extLst>
                <a:ext uri="{FF2B5EF4-FFF2-40B4-BE49-F238E27FC236}">
                  <a16:creationId xmlns:a16="http://schemas.microsoft.com/office/drawing/2014/main" id="{BAF3EB2A-8881-4FB3-8924-A09F0ADC630A}"/>
                </a:ext>
              </a:extLst>
            </p:cNvPr>
            <p:cNvSpPr/>
            <p:nvPr/>
          </p:nvSpPr>
          <p:spPr>
            <a:xfrm>
              <a:off x="4591090" y="33786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lowchart: Connector 280">
              <a:extLst>
                <a:ext uri="{FF2B5EF4-FFF2-40B4-BE49-F238E27FC236}">
                  <a16:creationId xmlns:a16="http://schemas.microsoft.com/office/drawing/2014/main" id="{BFFD4FA9-36E3-409D-8154-DC15E10BBE89}"/>
                </a:ext>
              </a:extLst>
            </p:cNvPr>
            <p:cNvSpPr/>
            <p:nvPr/>
          </p:nvSpPr>
          <p:spPr>
            <a:xfrm>
              <a:off x="4523599" y="35817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lowchart: Connector 281">
              <a:extLst>
                <a:ext uri="{FF2B5EF4-FFF2-40B4-BE49-F238E27FC236}">
                  <a16:creationId xmlns:a16="http://schemas.microsoft.com/office/drawing/2014/main" id="{62FD8D92-58A7-4684-8B76-3E148F79DC4A}"/>
                </a:ext>
              </a:extLst>
            </p:cNvPr>
            <p:cNvSpPr/>
            <p:nvPr/>
          </p:nvSpPr>
          <p:spPr>
            <a:xfrm>
              <a:off x="4687192" y="29007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lowchart: Connector 282">
              <a:extLst>
                <a:ext uri="{FF2B5EF4-FFF2-40B4-BE49-F238E27FC236}">
                  <a16:creationId xmlns:a16="http://schemas.microsoft.com/office/drawing/2014/main" id="{4313BB66-1CA3-41E4-8BB4-1898C1AFAFFB}"/>
                </a:ext>
              </a:extLst>
            </p:cNvPr>
            <p:cNvSpPr/>
            <p:nvPr/>
          </p:nvSpPr>
          <p:spPr>
            <a:xfrm>
              <a:off x="4721967" y="30565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lowchart: Connector 283">
              <a:extLst>
                <a:ext uri="{FF2B5EF4-FFF2-40B4-BE49-F238E27FC236}">
                  <a16:creationId xmlns:a16="http://schemas.microsoft.com/office/drawing/2014/main" id="{9C25C1AC-4F87-4D35-B7B6-CE2A9AE95BD4}"/>
                </a:ext>
              </a:extLst>
            </p:cNvPr>
            <p:cNvSpPr/>
            <p:nvPr/>
          </p:nvSpPr>
          <p:spPr>
            <a:xfrm>
              <a:off x="4755610" y="32092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lowchart: Connector 284">
              <a:extLst>
                <a:ext uri="{FF2B5EF4-FFF2-40B4-BE49-F238E27FC236}">
                  <a16:creationId xmlns:a16="http://schemas.microsoft.com/office/drawing/2014/main" id="{2E01817A-484A-4860-AC2C-ACD939A85ECF}"/>
                </a:ext>
              </a:extLst>
            </p:cNvPr>
            <p:cNvSpPr/>
            <p:nvPr/>
          </p:nvSpPr>
          <p:spPr>
            <a:xfrm>
              <a:off x="4778469" y="33786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lowchart: Connector 285">
              <a:extLst>
                <a:ext uri="{FF2B5EF4-FFF2-40B4-BE49-F238E27FC236}">
                  <a16:creationId xmlns:a16="http://schemas.microsoft.com/office/drawing/2014/main" id="{379C3A46-7C78-48FC-A0AF-79FF6ABBAD5B}"/>
                </a:ext>
              </a:extLst>
            </p:cNvPr>
            <p:cNvSpPr/>
            <p:nvPr/>
          </p:nvSpPr>
          <p:spPr>
            <a:xfrm>
              <a:off x="4661856" y="363962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lowchart: Connector 286">
              <a:extLst>
                <a:ext uri="{FF2B5EF4-FFF2-40B4-BE49-F238E27FC236}">
                  <a16:creationId xmlns:a16="http://schemas.microsoft.com/office/drawing/2014/main" id="{9240E28C-FBB8-4264-97BD-8E3651AC8E3F}"/>
                </a:ext>
              </a:extLst>
            </p:cNvPr>
            <p:cNvSpPr/>
            <p:nvPr/>
          </p:nvSpPr>
          <p:spPr>
            <a:xfrm>
              <a:off x="4387250" y="304549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FD3A5DEF-381A-4FDE-A5D3-6D08236AB475}"/>
                </a:ext>
              </a:extLst>
            </p:cNvPr>
            <p:cNvSpPr/>
            <p:nvPr/>
          </p:nvSpPr>
          <p:spPr>
            <a:xfrm>
              <a:off x="4327669" y="2791905"/>
              <a:ext cx="4260714" cy="963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lowchart: Connector 288">
              <a:extLst>
                <a:ext uri="{FF2B5EF4-FFF2-40B4-BE49-F238E27FC236}">
                  <a16:creationId xmlns:a16="http://schemas.microsoft.com/office/drawing/2014/main" id="{431AAE39-4B16-4C32-B594-5CB2370787EA}"/>
                </a:ext>
              </a:extLst>
            </p:cNvPr>
            <p:cNvSpPr/>
            <p:nvPr/>
          </p:nvSpPr>
          <p:spPr>
            <a:xfrm>
              <a:off x="4573779" y="303833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lowchart: Connector 289">
              <a:extLst>
                <a:ext uri="{FF2B5EF4-FFF2-40B4-BE49-F238E27FC236}">
                  <a16:creationId xmlns:a16="http://schemas.microsoft.com/office/drawing/2014/main" id="{1A8BD9F9-6F57-4D95-A3A3-7224E12C6524}"/>
                </a:ext>
              </a:extLst>
            </p:cNvPr>
            <p:cNvSpPr/>
            <p:nvPr/>
          </p:nvSpPr>
          <p:spPr>
            <a:xfrm>
              <a:off x="5288853" y="356491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lowchart: Connector 290">
              <a:extLst>
                <a:ext uri="{FF2B5EF4-FFF2-40B4-BE49-F238E27FC236}">
                  <a16:creationId xmlns:a16="http://schemas.microsoft.com/office/drawing/2014/main" id="{3CD25192-1CEB-4598-A952-96BD98DCF60A}"/>
                </a:ext>
              </a:extLst>
            </p:cNvPr>
            <p:cNvSpPr/>
            <p:nvPr/>
          </p:nvSpPr>
          <p:spPr>
            <a:xfrm>
              <a:off x="5000265" y="298655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lowchart: Connector 291">
              <a:extLst>
                <a:ext uri="{FF2B5EF4-FFF2-40B4-BE49-F238E27FC236}">
                  <a16:creationId xmlns:a16="http://schemas.microsoft.com/office/drawing/2014/main" id="{E0ADD86C-75FF-4B75-A86A-36CFC7BAFC36}"/>
                </a:ext>
              </a:extLst>
            </p:cNvPr>
            <p:cNvSpPr/>
            <p:nvPr/>
          </p:nvSpPr>
          <p:spPr>
            <a:xfrm>
              <a:off x="5129645" y="31012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lowchart: Connector 292">
              <a:extLst>
                <a:ext uri="{FF2B5EF4-FFF2-40B4-BE49-F238E27FC236}">
                  <a16:creationId xmlns:a16="http://schemas.microsoft.com/office/drawing/2014/main" id="{B84D59A7-D80B-4528-AAA5-0F433A5D189D}"/>
                </a:ext>
              </a:extLst>
            </p:cNvPr>
            <p:cNvSpPr/>
            <p:nvPr/>
          </p:nvSpPr>
          <p:spPr>
            <a:xfrm>
              <a:off x="4992724" y="32264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lowchart: Connector 293">
              <a:extLst>
                <a:ext uri="{FF2B5EF4-FFF2-40B4-BE49-F238E27FC236}">
                  <a16:creationId xmlns:a16="http://schemas.microsoft.com/office/drawing/2014/main" id="{7992C1B7-A357-48A7-8DEE-C0431E0AAB38}"/>
                </a:ext>
              </a:extLst>
            </p:cNvPr>
            <p:cNvSpPr/>
            <p:nvPr/>
          </p:nvSpPr>
          <p:spPr>
            <a:xfrm>
              <a:off x="5163568" y="32721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lowchart: Connector 294">
              <a:extLst>
                <a:ext uri="{FF2B5EF4-FFF2-40B4-BE49-F238E27FC236}">
                  <a16:creationId xmlns:a16="http://schemas.microsoft.com/office/drawing/2014/main" id="{1032C4D4-349B-4E93-9617-9ABDB02D99E7}"/>
                </a:ext>
              </a:extLst>
            </p:cNvPr>
            <p:cNvSpPr/>
            <p:nvPr/>
          </p:nvSpPr>
          <p:spPr>
            <a:xfrm>
              <a:off x="5038443" y="33483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lowchart: Connector 295">
              <a:extLst>
                <a:ext uri="{FF2B5EF4-FFF2-40B4-BE49-F238E27FC236}">
                  <a16:creationId xmlns:a16="http://schemas.microsoft.com/office/drawing/2014/main" id="{FE54A601-49DA-4442-B16B-2F4F018F563C}"/>
                </a:ext>
              </a:extLst>
            </p:cNvPr>
            <p:cNvSpPr/>
            <p:nvPr/>
          </p:nvSpPr>
          <p:spPr>
            <a:xfrm>
              <a:off x="4954546" y="352707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lowchart: Connector 296">
              <a:extLst>
                <a:ext uri="{FF2B5EF4-FFF2-40B4-BE49-F238E27FC236}">
                  <a16:creationId xmlns:a16="http://schemas.microsoft.com/office/drawing/2014/main" id="{216A7796-ACE1-44BE-8B9A-BA8CBA9BA222}"/>
                </a:ext>
              </a:extLst>
            </p:cNvPr>
            <p:cNvSpPr/>
            <p:nvPr/>
          </p:nvSpPr>
          <p:spPr>
            <a:xfrm>
              <a:off x="5147032" y="34416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lowchart: Connector 297">
              <a:extLst>
                <a:ext uri="{FF2B5EF4-FFF2-40B4-BE49-F238E27FC236}">
                  <a16:creationId xmlns:a16="http://schemas.microsoft.com/office/drawing/2014/main" id="{4CABD6BA-EC22-4E7F-92C7-C671ACAB5857}"/>
                </a:ext>
              </a:extLst>
            </p:cNvPr>
            <p:cNvSpPr/>
            <p:nvPr/>
          </p:nvSpPr>
          <p:spPr>
            <a:xfrm>
              <a:off x="5243134" y="29636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lowchart: Connector 298">
              <a:extLst>
                <a:ext uri="{FF2B5EF4-FFF2-40B4-BE49-F238E27FC236}">
                  <a16:creationId xmlns:a16="http://schemas.microsoft.com/office/drawing/2014/main" id="{5CF9B1F5-033A-421E-AD01-A64A54796C4D}"/>
                </a:ext>
              </a:extLst>
            </p:cNvPr>
            <p:cNvSpPr/>
            <p:nvPr/>
          </p:nvSpPr>
          <p:spPr>
            <a:xfrm>
              <a:off x="5277909" y="31194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lowchart: Connector 299">
              <a:extLst>
                <a:ext uri="{FF2B5EF4-FFF2-40B4-BE49-F238E27FC236}">
                  <a16:creationId xmlns:a16="http://schemas.microsoft.com/office/drawing/2014/main" id="{FEC7F1F2-873C-430A-A52B-92C604ACAD50}"/>
                </a:ext>
              </a:extLst>
            </p:cNvPr>
            <p:cNvSpPr/>
            <p:nvPr/>
          </p:nvSpPr>
          <p:spPr>
            <a:xfrm>
              <a:off x="5311552" y="32721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lowchart: Connector 300">
              <a:extLst>
                <a:ext uri="{FF2B5EF4-FFF2-40B4-BE49-F238E27FC236}">
                  <a16:creationId xmlns:a16="http://schemas.microsoft.com/office/drawing/2014/main" id="{5404FDDD-1C17-468E-93F8-E28250CD5BBA}"/>
                </a:ext>
              </a:extLst>
            </p:cNvPr>
            <p:cNvSpPr/>
            <p:nvPr/>
          </p:nvSpPr>
          <p:spPr>
            <a:xfrm>
              <a:off x="5334411" y="34416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lowchart: Connector 301">
              <a:extLst>
                <a:ext uri="{FF2B5EF4-FFF2-40B4-BE49-F238E27FC236}">
                  <a16:creationId xmlns:a16="http://schemas.microsoft.com/office/drawing/2014/main" id="{50926D3B-6678-40F9-BE05-CF6ED843F561}"/>
                </a:ext>
              </a:extLst>
            </p:cNvPr>
            <p:cNvSpPr/>
            <p:nvPr/>
          </p:nvSpPr>
          <p:spPr>
            <a:xfrm>
              <a:off x="4943192" y="31084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lowchart: Connector 302">
              <a:extLst>
                <a:ext uri="{FF2B5EF4-FFF2-40B4-BE49-F238E27FC236}">
                  <a16:creationId xmlns:a16="http://schemas.microsoft.com/office/drawing/2014/main" id="{EDD7BB9B-FAAF-40C2-BEEC-F6731D83381B}"/>
                </a:ext>
              </a:extLst>
            </p:cNvPr>
            <p:cNvSpPr/>
            <p:nvPr/>
          </p:nvSpPr>
          <p:spPr>
            <a:xfrm>
              <a:off x="5129721" y="31012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lowchart: Connector 303">
              <a:extLst>
                <a:ext uri="{FF2B5EF4-FFF2-40B4-BE49-F238E27FC236}">
                  <a16:creationId xmlns:a16="http://schemas.microsoft.com/office/drawing/2014/main" id="{F5CDB00F-3B74-4B75-9670-6D4DF29B712E}"/>
                </a:ext>
              </a:extLst>
            </p:cNvPr>
            <p:cNvSpPr/>
            <p:nvPr/>
          </p:nvSpPr>
          <p:spPr>
            <a:xfrm>
              <a:off x="5759681" y="34400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lowchart: Connector 304">
              <a:extLst>
                <a:ext uri="{FF2B5EF4-FFF2-40B4-BE49-F238E27FC236}">
                  <a16:creationId xmlns:a16="http://schemas.microsoft.com/office/drawing/2014/main" id="{42D12B47-69D2-4F34-8E1B-A9FA6D24C15B}"/>
                </a:ext>
              </a:extLst>
            </p:cNvPr>
            <p:cNvSpPr/>
            <p:nvPr/>
          </p:nvSpPr>
          <p:spPr>
            <a:xfrm>
              <a:off x="5471093" y="28616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lowchart: Connector 305">
              <a:extLst>
                <a:ext uri="{FF2B5EF4-FFF2-40B4-BE49-F238E27FC236}">
                  <a16:creationId xmlns:a16="http://schemas.microsoft.com/office/drawing/2014/main" id="{4A86DBD3-3A91-4CBF-8CD2-B929C9412C80}"/>
                </a:ext>
              </a:extLst>
            </p:cNvPr>
            <p:cNvSpPr/>
            <p:nvPr/>
          </p:nvSpPr>
          <p:spPr>
            <a:xfrm>
              <a:off x="5600473" y="29764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lowchart: Connector 306">
              <a:extLst>
                <a:ext uri="{FF2B5EF4-FFF2-40B4-BE49-F238E27FC236}">
                  <a16:creationId xmlns:a16="http://schemas.microsoft.com/office/drawing/2014/main" id="{3D242325-7341-4087-9C83-935538B4386A}"/>
                </a:ext>
              </a:extLst>
            </p:cNvPr>
            <p:cNvSpPr/>
            <p:nvPr/>
          </p:nvSpPr>
          <p:spPr>
            <a:xfrm>
              <a:off x="5463552" y="31015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lowchart: Connector 307">
              <a:extLst>
                <a:ext uri="{FF2B5EF4-FFF2-40B4-BE49-F238E27FC236}">
                  <a16:creationId xmlns:a16="http://schemas.microsoft.com/office/drawing/2014/main" id="{5D52336F-C99A-4541-8BEE-95DAFD8FF418}"/>
                </a:ext>
              </a:extLst>
            </p:cNvPr>
            <p:cNvSpPr/>
            <p:nvPr/>
          </p:nvSpPr>
          <p:spPr>
            <a:xfrm>
              <a:off x="5634396" y="31473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lowchart: Connector 308">
              <a:extLst>
                <a:ext uri="{FF2B5EF4-FFF2-40B4-BE49-F238E27FC236}">
                  <a16:creationId xmlns:a16="http://schemas.microsoft.com/office/drawing/2014/main" id="{E5404D60-C4F4-41D1-B335-8C634720DC08}"/>
                </a:ext>
              </a:extLst>
            </p:cNvPr>
            <p:cNvSpPr/>
            <p:nvPr/>
          </p:nvSpPr>
          <p:spPr>
            <a:xfrm>
              <a:off x="5509271" y="322348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>
              <a:extLst>
                <a:ext uri="{FF2B5EF4-FFF2-40B4-BE49-F238E27FC236}">
                  <a16:creationId xmlns:a16="http://schemas.microsoft.com/office/drawing/2014/main" id="{3CADC6E8-EBF4-488A-85BC-B5E6CC6F5EB8}"/>
                </a:ext>
              </a:extLst>
            </p:cNvPr>
            <p:cNvSpPr/>
            <p:nvPr/>
          </p:nvSpPr>
          <p:spPr>
            <a:xfrm>
              <a:off x="5425374" y="34021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lowchart: Connector 310">
              <a:extLst>
                <a:ext uri="{FF2B5EF4-FFF2-40B4-BE49-F238E27FC236}">
                  <a16:creationId xmlns:a16="http://schemas.microsoft.com/office/drawing/2014/main" id="{39D7DB34-8D4F-42A8-AD50-8A5C3F3287FA}"/>
                </a:ext>
              </a:extLst>
            </p:cNvPr>
            <p:cNvSpPr/>
            <p:nvPr/>
          </p:nvSpPr>
          <p:spPr>
            <a:xfrm>
              <a:off x="5617860" y="33167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lowchart: Connector 311">
              <a:extLst>
                <a:ext uri="{FF2B5EF4-FFF2-40B4-BE49-F238E27FC236}">
                  <a16:creationId xmlns:a16="http://schemas.microsoft.com/office/drawing/2014/main" id="{538FD4A7-1B08-47A6-8B05-367B29F7D8CA}"/>
                </a:ext>
              </a:extLst>
            </p:cNvPr>
            <p:cNvSpPr/>
            <p:nvPr/>
          </p:nvSpPr>
          <p:spPr>
            <a:xfrm>
              <a:off x="5713962" y="28388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lowchart: Connector 312">
              <a:extLst>
                <a:ext uri="{FF2B5EF4-FFF2-40B4-BE49-F238E27FC236}">
                  <a16:creationId xmlns:a16="http://schemas.microsoft.com/office/drawing/2014/main" id="{53381F28-F4DA-457B-A4A7-5EBE7E5FEF0E}"/>
                </a:ext>
              </a:extLst>
            </p:cNvPr>
            <p:cNvSpPr/>
            <p:nvPr/>
          </p:nvSpPr>
          <p:spPr>
            <a:xfrm>
              <a:off x="5748737" y="29945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lowchart: Connector 313">
              <a:extLst>
                <a:ext uri="{FF2B5EF4-FFF2-40B4-BE49-F238E27FC236}">
                  <a16:creationId xmlns:a16="http://schemas.microsoft.com/office/drawing/2014/main" id="{F9E9CA8B-99B2-4D8D-BB8D-DF1DE38102CB}"/>
                </a:ext>
              </a:extLst>
            </p:cNvPr>
            <p:cNvSpPr/>
            <p:nvPr/>
          </p:nvSpPr>
          <p:spPr>
            <a:xfrm>
              <a:off x="5782380" y="31473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lowchart: Connector 314">
              <a:extLst>
                <a:ext uri="{FF2B5EF4-FFF2-40B4-BE49-F238E27FC236}">
                  <a16:creationId xmlns:a16="http://schemas.microsoft.com/office/drawing/2014/main" id="{47650CB2-43A8-47B5-B329-F0564610E901}"/>
                </a:ext>
              </a:extLst>
            </p:cNvPr>
            <p:cNvSpPr/>
            <p:nvPr/>
          </p:nvSpPr>
          <p:spPr>
            <a:xfrm>
              <a:off x="5805239" y="331674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Flowchart: Connector 315">
              <a:extLst>
                <a:ext uri="{FF2B5EF4-FFF2-40B4-BE49-F238E27FC236}">
                  <a16:creationId xmlns:a16="http://schemas.microsoft.com/office/drawing/2014/main" id="{94D895CA-BDE1-43DF-9727-021A469CD2E2}"/>
                </a:ext>
              </a:extLst>
            </p:cNvPr>
            <p:cNvSpPr/>
            <p:nvPr/>
          </p:nvSpPr>
          <p:spPr>
            <a:xfrm>
              <a:off x="5414020" y="29835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lowchart: Connector 316">
              <a:extLst>
                <a:ext uri="{FF2B5EF4-FFF2-40B4-BE49-F238E27FC236}">
                  <a16:creationId xmlns:a16="http://schemas.microsoft.com/office/drawing/2014/main" id="{5A3D3AB3-4CB0-4592-B4E7-17132FB60CDD}"/>
                </a:ext>
              </a:extLst>
            </p:cNvPr>
            <p:cNvSpPr/>
            <p:nvPr/>
          </p:nvSpPr>
          <p:spPr>
            <a:xfrm>
              <a:off x="5600549" y="29764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lowchart: Connector 317">
              <a:extLst>
                <a:ext uri="{FF2B5EF4-FFF2-40B4-BE49-F238E27FC236}">
                  <a16:creationId xmlns:a16="http://schemas.microsoft.com/office/drawing/2014/main" id="{5F1967C9-2FE5-4068-91EC-3A55FB14935A}"/>
                </a:ext>
              </a:extLst>
            </p:cNvPr>
            <p:cNvSpPr/>
            <p:nvPr/>
          </p:nvSpPr>
          <p:spPr>
            <a:xfrm>
              <a:off x="6248231" y="367355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lowchart: Connector 318">
              <a:extLst>
                <a:ext uri="{FF2B5EF4-FFF2-40B4-BE49-F238E27FC236}">
                  <a16:creationId xmlns:a16="http://schemas.microsoft.com/office/drawing/2014/main" id="{472AD466-36DA-4193-84CD-101353B5F4C0}"/>
                </a:ext>
              </a:extLst>
            </p:cNvPr>
            <p:cNvSpPr/>
            <p:nvPr/>
          </p:nvSpPr>
          <p:spPr>
            <a:xfrm>
              <a:off x="5959643" y="30951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lowchart: Connector 319">
              <a:extLst>
                <a:ext uri="{FF2B5EF4-FFF2-40B4-BE49-F238E27FC236}">
                  <a16:creationId xmlns:a16="http://schemas.microsoft.com/office/drawing/2014/main" id="{5BBC29A6-F09B-4E07-A5AB-CA25685E237E}"/>
                </a:ext>
              </a:extLst>
            </p:cNvPr>
            <p:cNvSpPr/>
            <p:nvPr/>
          </p:nvSpPr>
          <p:spPr>
            <a:xfrm>
              <a:off x="6089023" y="32099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lowchart: Connector 320">
              <a:extLst>
                <a:ext uri="{FF2B5EF4-FFF2-40B4-BE49-F238E27FC236}">
                  <a16:creationId xmlns:a16="http://schemas.microsoft.com/office/drawing/2014/main" id="{C49D327E-5ADF-423E-8455-343CBC321AF4}"/>
                </a:ext>
              </a:extLst>
            </p:cNvPr>
            <p:cNvSpPr/>
            <p:nvPr/>
          </p:nvSpPr>
          <p:spPr>
            <a:xfrm>
              <a:off x="5952102" y="33351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lowchart: Connector 321">
              <a:extLst>
                <a:ext uri="{FF2B5EF4-FFF2-40B4-BE49-F238E27FC236}">
                  <a16:creationId xmlns:a16="http://schemas.microsoft.com/office/drawing/2014/main" id="{763D3B28-AC6F-47ED-8464-08350919BBDE}"/>
                </a:ext>
              </a:extLst>
            </p:cNvPr>
            <p:cNvSpPr/>
            <p:nvPr/>
          </p:nvSpPr>
          <p:spPr>
            <a:xfrm>
              <a:off x="6122946" y="33808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Connector 322">
              <a:extLst>
                <a:ext uri="{FF2B5EF4-FFF2-40B4-BE49-F238E27FC236}">
                  <a16:creationId xmlns:a16="http://schemas.microsoft.com/office/drawing/2014/main" id="{E4F8B62F-1086-4EB3-8403-7AE497DA6CAE}"/>
                </a:ext>
              </a:extLst>
            </p:cNvPr>
            <p:cNvSpPr/>
            <p:nvPr/>
          </p:nvSpPr>
          <p:spPr>
            <a:xfrm>
              <a:off x="5997821" y="34570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Flowchart: Connector 323">
              <a:extLst>
                <a:ext uri="{FF2B5EF4-FFF2-40B4-BE49-F238E27FC236}">
                  <a16:creationId xmlns:a16="http://schemas.microsoft.com/office/drawing/2014/main" id="{2DE4BEDA-EE18-435D-8C3A-E198C81F9C75}"/>
                </a:ext>
              </a:extLst>
            </p:cNvPr>
            <p:cNvSpPr/>
            <p:nvPr/>
          </p:nvSpPr>
          <p:spPr>
            <a:xfrm>
              <a:off x="5913924" y="363571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lowchart: Connector 324">
              <a:extLst>
                <a:ext uri="{FF2B5EF4-FFF2-40B4-BE49-F238E27FC236}">
                  <a16:creationId xmlns:a16="http://schemas.microsoft.com/office/drawing/2014/main" id="{95ACF64D-5132-4EE2-99B6-62FA8184BC9B}"/>
                </a:ext>
              </a:extLst>
            </p:cNvPr>
            <p:cNvSpPr/>
            <p:nvPr/>
          </p:nvSpPr>
          <p:spPr>
            <a:xfrm>
              <a:off x="6106410" y="35502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lowchart: Connector 325">
              <a:extLst>
                <a:ext uri="{FF2B5EF4-FFF2-40B4-BE49-F238E27FC236}">
                  <a16:creationId xmlns:a16="http://schemas.microsoft.com/office/drawing/2014/main" id="{30A568EB-6382-444E-8042-52E40534BA36}"/>
                </a:ext>
              </a:extLst>
            </p:cNvPr>
            <p:cNvSpPr/>
            <p:nvPr/>
          </p:nvSpPr>
          <p:spPr>
            <a:xfrm>
              <a:off x="6202512" y="30723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Connector 326">
              <a:extLst>
                <a:ext uri="{FF2B5EF4-FFF2-40B4-BE49-F238E27FC236}">
                  <a16:creationId xmlns:a16="http://schemas.microsoft.com/office/drawing/2014/main" id="{5B6B7AF5-B071-405E-AD5D-CC47D8F1C422}"/>
                </a:ext>
              </a:extLst>
            </p:cNvPr>
            <p:cNvSpPr/>
            <p:nvPr/>
          </p:nvSpPr>
          <p:spPr>
            <a:xfrm>
              <a:off x="6237287" y="322811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Connector 327">
              <a:extLst>
                <a:ext uri="{FF2B5EF4-FFF2-40B4-BE49-F238E27FC236}">
                  <a16:creationId xmlns:a16="http://schemas.microsoft.com/office/drawing/2014/main" id="{E85BC5DC-0811-476C-B925-22CDFFB7FC6E}"/>
                </a:ext>
              </a:extLst>
            </p:cNvPr>
            <p:cNvSpPr/>
            <p:nvPr/>
          </p:nvSpPr>
          <p:spPr>
            <a:xfrm>
              <a:off x="6270930" y="338082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lowchart: Connector 328">
              <a:extLst>
                <a:ext uri="{FF2B5EF4-FFF2-40B4-BE49-F238E27FC236}">
                  <a16:creationId xmlns:a16="http://schemas.microsoft.com/office/drawing/2014/main" id="{9D8A1CF4-CC3C-4069-885D-60A8692C4395}"/>
                </a:ext>
              </a:extLst>
            </p:cNvPr>
            <p:cNvSpPr/>
            <p:nvPr/>
          </p:nvSpPr>
          <p:spPr>
            <a:xfrm>
              <a:off x="6293789" y="355027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lowchart: Connector 329">
              <a:extLst>
                <a:ext uri="{FF2B5EF4-FFF2-40B4-BE49-F238E27FC236}">
                  <a16:creationId xmlns:a16="http://schemas.microsoft.com/office/drawing/2014/main" id="{4312EF72-1705-461C-8B4F-D242DDC59705}"/>
                </a:ext>
              </a:extLst>
            </p:cNvPr>
            <p:cNvSpPr/>
            <p:nvPr/>
          </p:nvSpPr>
          <p:spPr>
            <a:xfrm>
              <a:off x="5902570" y="321709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lowchart: Connector 330">
              <a:extLst>
                <a:ext uri="{FF2B5EF4-FFF2-40B4-BE49-F238E27FC236}">
                  <a16:creationId xmlns:a16="http://schemas.microsoft.com/office/drawing/2014/main" id="{338ED6B6-2ACD-4620-B113-DD77149838D4}"/>
                </a:ext>
              </a:extLst>
            </p:cNvPr>
            <p:cNvSpPr/>
            <p:nvPr/>
          </p:nvSpPr>
          <p:spPr>
            <a:xfrm>
              <a:off x="6089099" y="32099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lowchart: Connector 331">
              <a:extLst>
                <a:ext uri="{FF2B5EF4-FFF2-40B4-BE49-F238E27FC236}">
                  <a16:creationId xmlns:a16="http://schemas.microsoft.com/office/drawing/2014/main" id="{5F572490-BA1A-42CB-B618-88A4989CA565}"/>
                </a:ext>
              </a:extLst>
            </p:cNvPr>
            <p:cNvSpPr/>
            <p:nvPr/>
          </p:nvSpPr>
          <p:spPr>
            <a:xfrm>
              <a:off x="6705120" y="34487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lowchart: Connector 332">
              <a:extLst>
                <a:ext uri="{FF2B5EF4-FFF2-40B4-BE49-F238E27FC236}">
                  <a16:creationId xmlns:a16="http://schemas.microsoft.com/office/drawing/2014/main" id="{801EA827-9F95-4F86-AD8D-20474CD5A7C7}"/>
                </a:ext>
              </a:extLst>
            </p:cNvPr>
            <p:cNvSpPr/>
            <p:nvPr/>
          </p:nvSpPr>
          <p:spPr>
            <a:xfrm>
              <a:off x="6416532" y="28704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lowchart: Connector 333">
              <a:extLst>
                <a:ext uri="{FF2B5EF4-FFF2-40B4-BE49-F238E27FC236}">
                  <a16:creationId xmlns:a16="http://schemas.microsoft.com/office/drawing/2014/main" id="{CDA2F43C-AF3A-4532-BCDC-8EBC37670E24}"/>
                </a:ext>
              </a:extLst>
            </p:cNvPr>
            <p:cNvSpPr/>
            <p:nvPr/>
          </p:nvSpPr>
          <p:spPr>
            <a:xfrm>
              <a:off x="6545912" y="29851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lowchart: Connector 334">
              <a:extLst>
                <a:ext uri="{FF2B5EF4-FFF2-40B4-BE49-F238E27FC236}">
                  <a16:creationId xmlns:a16="http://schemas.microsoft.com/office/drawing/2014/main" id="{E69BD50F-3C26-4A41-9FEE-686207454164}"/>
                </a:ext>
              </a:extLst>
            </p:cNvPr>
            <p:cNvSpPr/>
            <p:nvPr/>
          </p:nvSpPr>
          <p:spPr>
            <a:xfrm>
              <a:off x="6408991" y="311034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lowchart: Connector 335">
              <a:extLst>
                <a:ext uri="{FF2B5EF4-FFF2-40B4-BE49-F238E27FC236}">
                  <a16:creationId xmlns:a16="http://schemas.microsoft.com/office/drawing/2014/main" id="{865B4F38-98C2-4178-8E4A-9B307EF226CD}"/>
                </a:ext>
              </a:extLst>
            </p:cNvPr>
            <p:cNvSpPr/>
            <p:nvPr/>
          </p:nvSpPr>
          <p:spPr>
            <a:xfrm>
              <a:off x="6579835" y="31560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Flowchart: Connector 336">
              <a:extLst>
                <a:ext uri="{FF2B5EF4-FFF2-40B4-BE49-F238E27FC236}">
                  <a16:creationId xmlns:a16="http://schemas.microsoft.com/office/drawing/2014/main" id="{1C4599C4-70F5-44CE-B080-D39535739FB4}"/>
                </a:ext>
              </a:extLst>
            </p:cNvPr>
            <p:cNvSpPr/>
            <p:nvPr/>
          </p:nvSpPr>
          <p:spPr>
            <a:xfrm>
              <a:off x="6454710" y="323224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lowchart: Connector 337">
              <a:extLst>
                <a:ext uri="{FF2B5EF4-FFF2-40B4-BE49-F238E27FC236}">
                  <a16:creationId xmlns:a16="http://schemas.microsoft.com/office/drawing/2014/main" id="{DD1F7FF0-3A12-4B41-92AA-193B410EF5B6}"/>
                </a:ext>
              </a:extLst>
            </p:cNvPr>
            <p:cNvSpPr/>
            <p:nvPr/>
          </p:nvSpPr>
          <p:spPr>
            <a:xfrm>
              <a:off x="6370813" y="34109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lowchart: Connector 338">
              <a:extLst>
                <a:ext uri="{FF2B5EF4-FFF2-40B4-BE49-F238E27FC236}">
                  <a16:creationId xmlns:a16="http://schemas.microsoft.com/office/drawing/2014/main" id="{8346B1A3-80DF-48F8-A3E2-50D6AD99B1A6}"/>
                </a:ext>
              </a:extLst>
            </p:cNvPr>
            <p:cNvSpPr/>
            <p:nvPr/>
          </p:nvSpPr>
          <p:spPr>
            <a:xfrm>
              <a:off x="6563299" y="33255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Flowchart: Connector 339">
              <a:extLst>
                <a:ext uri="{FF2B5EF4-FFF2-40B4-BE49-F238E27FC236}">
                  <a16:creationId xmlns:a16="http://schemas.microsoft.com/office/drawing/2014/main" id="{329E04C8-4BDF-4971-B6F9-3DF19384CD4C}"/>
                </a:ext>
              </a:extLst>
            </p:cNvPr>
            <p:cNvSpPr/>
            <p:nvPr/>
          </p:nvSpPr>
          <p:spPr>
            <a:xfrm>
              <a:off x="6659401" y="28475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Flowchart: Connector 340">
              <a:extLst>
                <a:ext uri="{FF2B5EF4-FFF2-40B4-BE49-F238E27FC236}">
                  <a16:creationId xmlns:a16="http://schemas.microsoft.com/office/drawing/2014/main" id="{64E55953-30D9-4110-9107-5D80C36EB7FD}"/>
                </a:ext>
              </a:extLst>
            </p:cNvPr>
            <p:cNvSpPr/>
            <p:nvPr/>
          </p:nvSpPr>
          <p:spPr>
            <a:xfrm>
              <a:off x="6694176" y="30033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Flowchart: Connector 341">
              <a:extLst>
                <a:ext uri="{FF2B5EF4-FFF2-40B4-BE49-F238E27FC236}">
                  <a16:creationId xmlns:a16="http://schemas.microsoft.com/office/drawing/2014/main" id="{AEDF8457-5440-40FC-9664-E9E132B99F62}"/>
                </a:ext>
              </a:extLst>
            </p:cNvPr>
            <p:cNvSpPr/>
            <p:nvPr/>
          </p:nvSpPr>
          <p:spPr>
            <a:xfrm>
              <a:off x="6727819" y="31560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Flowchart: Connector 342">
              <a:extLst>
                <a:ext uri="{FF2B5EF4-FFF2-40B4-BE49-F238E27FC236}">
                  <a16:creationId xmlns:a16="http://schemas.microsoft.com/office/drawing/2014/main" id="{EFCEFC72-D105-45B0-8C26-35FAF9B9B16F}"/>
                </a:ext>
              </a:extLst>
            </p:cNvPr>
            <p:cNvSpPr/>
            <p:nvPr/>
          </p:nvSpPr>
          <p:spPr>
            <a:xfrm>
              <a:off x="6750678" y="33255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lowchart: Connector 343">
              <a:extLst>
                <a:ext uri="{FF2B5EF4-FFF2-40B4-BE49-F238E27FC236}">
                  <a16:creationId xmlns:a16="http://schemas.microsoft.com/office/drawing/2014/main" id="{1B77BB37-D235-4F01-9161-9A7D6B27865B}"/>
                </a:ext>
              </a:extLst>
            </p:cNvPr>
            <p:cNvSpPr/>
            <p:nvPr/>
          </p:nvSpPr>
          <p:spPr>
            <a:xfrm>
              <a:off x="6359459" y="29923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Flowchart: Connector 344">
              <a:extLst>
                <a:ext uri="{FF2B5EF4-FFF2-40B4-BE49-F238E27FC236}">
                  <a16:creationId xmlns:a16="http://schemas.microsoft.com/office/drawing/2014/main" id="{C6E59B79-BA27-443F-9313-B0537192790B}"/>
                </a:ext>
              </a:extLst>
            </p:cNvPr>
            <p:cNvSpPr/>
            <p:nvPr/>
          </p:nvSpPr>
          <p:spPr>
            <a:xfrm>
              <a:off x="6545988" y="29851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lowchart: Connector 345">
              <a:extLst>
                <a:ext uri="{FF2B5EF4-FFF2-40B4-BE49-F238E27FC236}">
                  <a16:creationId xmlns:a16="http://schemas.microsoft.com/office/drawing/2014/main" id="{D780F52C-7ECC-4799-9D14-6179036CCDC5}"/>
                </a:ext>
              </a:extLst>
            </p:cNvPr>
            <p:cNvSpPr/>
            <p:nvPr/>
          </p:nvSpPr>
          <p:spPr>
            <a:xfrm>
              <a:off x="7188582" y="367355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lowchart: Connector 346">
              <a:extLst>
                <a:ext uri="{FF2B5EF4-FFF2-40B4-BE49-F238E27FC236}">
                  <a16:creationId xmlns:a16="http://schemas.microsoft.com/office/drawing/2014/main" id="{B83600A7-CBCD-44CC-A60B-440426E46BF5}"/>
                </a:ext>
              </a:extLst>
            </p:cNvPr>
            <p:cNvSpPr/>
            <p:nvPr/>
          </p:nvSpPr>
          <p:spPr>
            <a:xfrm>
              <a:off x="6899994" y="309519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lowchart: Connector 347">
              <a:extLst>
                <a:ext uri="{FF2B5EF4-FFF2-40B4-BE49-F238E27FC236}">
                  <a16:creationId xmlns:a16="http://schemas.microsoft.com/office/drawing/2014/main" id="{D997814A-E141-40C3-A1EF-FD80F9D588D6}"/>
                </a:ext>
              </a:extLst>
            </p:cNvPr>
            <p:cNvSpPr/>
            <p:nvPr/>
          </p:nvSpPr>
          <p:spPr>
            <a:xfrm>
              <a:off x="7029374" y="32099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Flowchart: Connector 348">
              <a:extLst>
                <a:ext uri="{FF2B5EF4-FFF2-40B4-BE49-F238E27FC236}">
                  <a16:creationId xmlns:a16="http://schemas.microsoft.com/office/drawing/2014/main" id="{42B67633-BA4A-403C-BF1E-76E123AD72B1}"/>
                </a:ext>
              </a:extLst>
            </p:cNvPr>
            <p:cNvSpPr/>
            <p:nvPr/>
          </p:nvSpPr>
          <p:spPr>
            <a:xfrm>
              <a:off x="6892453" y="333510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lowchart: Connector 349">
              <a:extLst>
                <a:ext uri="{FF2B5EF4-FFF2-40B4-BE49-F238E27FC236}">
                  <a16:creationId xmlns:a16="http://schemas.microsoft.com/office/drawing/2014/main" id="{55AD94E2-8FDE-40CB-96BD-3FC2860D0EE3}"/>
                </a:ext>
              </a:extLst>
            </p:cNvPr>
            <p:cNvSpPr/>
            <p:nvPr/>
          </p:nvSpPr>
          <p:spPr>
            <a:xfrm>
              <a:off x="7063297" y="33808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lowchart: Connector 350">
              <a:extLst>
                <a:ext uri="{FF2B5EF4-FFF2-40B4-BE49-F238E27FC236}">
                  <a16:creationId xmlns:a16="http://schemas.microsoft.com/office/drawing/2014/main" id="{1A768D65-8C36-4FBF-8B07-EA67B018B82B}"/>
                </a:ext>
              </a:extLst>
            </p:cNvPr>
            <p:cNvSpPr/>
            <p:nvPr/>
          </p:nvSpPr>
          <p:spPr>
            <a:xfrm>
              <a:off x="6938172" y="34570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lowchart: Connector 351">
              <a:extLst>
                <a:ext uri="{FF2B5EF4-FFF2-40B4-BE49-F238E27FC236}">
                  <a16:creationId xmlns:a16="http://schemas.microsoft.com/office/drawing/2014/main" id="{4FB86D2D-11D9-4AE1-9E03-282423CCFCE2}"/>
                </a:ext>
              </a:extLst>
            </p:cNvPr>
            <p:cNvSpPr/>
            <p:nvPr/>
          </p:nvSpPr>
          <p:spPr>
            <a:xfrm>
              <a:off x="6854275" y="363572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Flowchart: Connector 352">
              <a:extLst>
                <a:ext uri="{FF2B5EF4-FFF2-40B4-BE49-F238E27FC236}">
                  <a16:creationId xmlns:a16="http://schemas.microsoft.com/office/drawing/2014/main" id="{6C3E7FBF-4D31-4CFD-B086-8978AA833612}"/>
                </a:ext>
              </a:extLst>
            </p:cNvPr>
            <p:cNvSpPr/>
            <p:nvPr/>
          </p:nvSpPr>
          <p:spPr>
            <a:xfrm>
              <a:off x="7046761" y="355027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Flowchart: Connector 353">
              <a:extLst>
                <a:ext uri="{FF2B5EF4-FFF2-40B4-BE49-F238E27FC236}">
                  <a16:creationId xmlns:a16="http://schemas.microsoft.com/office/drawing/2014/main" id="{6E4B73A6-3838-4C14-A894-7049D9722BE1}"/>
                </a:ext>
              </a:extLst>
            </p:cNvPr>
            <p:cNvSpPr/>
            <p:nvPr/>
          </p:nvSpPr>
          <p:spPr>
            <a:xfrm>
              <a:off x="7142863" y="30723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Flowchart: Connector 354">
              <a:extLst>
                <a:ext uri="{FF2B5EF4-FFF2-40B4-BE49-F238E27FC236}">
                  <a16:creationId xmlns:a16="http://schemas.microsoft.com/office/drawing/2014/main" id="{8EE36E09-0244-451A-8B50-B74BAC9CE221}"/>
                </a:ext>
              </a:extLst>
            </p:cNvPr>
            <p:cNvSpPr/>
            <p:nvPr/>
          </p:nvSpPr>
          <p:spPr>
            <a:xfrm>
              <a:off x="7177638" y="322811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lowchart: Connector 355">
              <a:extLst>
                <a:ext uri="{FF2B5EF4-FFF2-40B4-BE49-F238E27FC236}">
                  <a16:creationId xmlns:a16="http://schemas.microsoft.com/office/drawing/2014/main" id="{897BB791-ECCE-4A15-9DFC-851C1F1D7A19}"/>
                </a:ext>
              </a:extLst>
            </p:cNvPr>
            <p:cNvSpPr/>
            <p:nvPr/>
          </p:nvSpPr>
          <p:spPr>
            <a:xfrm>
              <a:off x="7211281" y="33808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lowchart: Connector 356">
              <a:extLst>
                <a:ext uri="{FF2B5EF4-FFF2-40B4-BE49-F238E27FC236}">
                  <a16:creationId xmlns:a16="http://schemas.microsoft.com/office/drawing/2014/main" id="{EAB606DE-DE8D-4817-935B-FECB6259DC3D}"/>
                </a:ext>
              </a:extLst>
            </p:cNvPr>
            <p:cNvSpPr/>
            <p:nvPr/>
          </p:nvSpPr>
          <p:spPr>
            <a:xfrm>
              <a:off x="7234140" y="355027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lowchart: Connector 357">
              <a:extLst>
                <a:ext uri="{FF2B5EF4-FFF2-40B4-BE49-F238E27FC236}">
                  <a16:creationId xmlns:a16="http://schemas.microsoft.com/office/drawing/2014/main" id="{E30B4A2F-CCAA-4566-A697-A2D5A0C61A2C}"/>
                </a:ext>
              </a:extLst>
            </p:cNvPr>
            <p:cNvSpPr/>
            <p:nvPr/>
          </p:nvSpPr>
          <p:spPr>
            <a:xfrm>
              <a:off x="6842921" y="32170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lowchart: Connector 358">
              <a:extLst>
                <a:ext uri="{FF2B5EF4-FFF2-40B4-BE49-F238E27FC236}">
                  <a16:creationId xmlns:a16="http://schemas.microsoft.com/office/drawing/2014/main" id="{570E114C-ECF2-449B-A8DD-8A910AD0F280}"/>
                </a:ext>
              </a:extLst>
            </p:cNvPr>
            <p:cNvSpPr/>
            <p:nvPr/>
          </p:nvSpPr>
          <p:spPr>
            <a:xfrm>
              <a:off x="7029450" y="32099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lowchart: Connector 359">
              <a:extLst>
                <a:ext uri="{FF2B5EF4-FFF2-40B4-BE49-F238E27FC236}">
                  <a16:creationId xmlns:a16="http://schemas.microsoft.com/office/drawing/2014/main" id="{5253B6E3-0426-45DF-9B01-6110C4E31A26}"/>
                </a:ext>
              </a:extLst>
            </p:cNvPr>
            <p:cNvSpPr/>
            <p:nvPr/>
          </p:nvSpPr>
          <p:spPr>
            <a:xfrm>
              <a:off x="7647887" y="34400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lowchart: Connector 360">
              <a:extLst>
                <a:ext uri="{FF2B5EF4-FFF2-40B4-BE49-F238E27FC236}">
                  <a16:creationId xmlns:a16="http://schemas.microsoft.com/office/drawing/2014/main" id="{9E2139D5-CAA0-4867-AFCB-4A1BCD728936}"/>
                </a:ext>
              </a:extLst>
            </p:cNvPr>
            <p:cNvSpPr/>
            <p:nvPr/>
          </p:nvSpPr>
          <p:spPr>
            <a:xfrm>
              <a:off x="7359299" y="286166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lowchart: Connector 361">
              <a:extLst>
                <a:ext uri="{FF2B5EF4-FFF2-40B4-BE49-F238E27FC236}">
                  <a16:creationId xmlns:a16="http://schemas.microsoft.com/office/drawing/2014/main" id="{6506EDB8-B615-43EC-8CDE-5578F2D529A5}"/>
                </a:ext>
              </a:extLst>
            </p:cNvPr>
            <p:cNvSpPr/>
            <p:nvPr/>
          </p:nvSpPr>
          <p:spPr>
            <a:xfrm>
              <a:off x="7488679" y="29764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lowchart: Connector 362">
              <a:extLst>
                <a:ext uri="{FF2B5EF4-FFF2-40B4-BE49-F238E27FC236}">
                  <a16:creationId xmlns:a16="http://schemas.microsoft.com/office/drawing/2014/main" id="{F14C7385-B437-47B2-BF19-CE4AEB576DD2}"/>
                </a:ext>
              </a:extLst>
            </p:cNvPr>
            <p:cNvSpPr/>
            <p:nvPr/>
          </p:nvSpPr>
          <p:spPr>
            <a:xfrm>
              <a:off x="7351758" y="31015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lowchart: Connector 363">
              <a:extLst>
                <a:ext uri="{FF2B5EF4-FFF2-40B4-BE49-F238E27FC236}">
                  <a16:creationId xmlns:a16="http://schemas.microsoft.com/office/drawing/2014/main" id="{F491FE0E-EFEF-4B3D-AD83-5C31DB8BE617}"/>
                </a:ext>
              </a:extLst>
            </p:cNvPr>
            <p:cNvSpPr/>
            <p:nvPr/>
          </p:nvSpPr>
          <p:spPr>
            <a:xfrm>
              <a:off x="7522602" y="31473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lowchart: Connector 364">
              <a:extLst>
                <a:ext uri="{FF2B5EF4-FFF2-40B4-BE49-F238E27FC236}">
                  <a16:creationId xmlns:a16="http://schemas.microsoft.com/office/drawing/2014/main" id="{5D3A278F-2460-4EF4-8BA5-FCB89F334683}"/>
                </a:ext>
              </a:extLst>
            </p:cNvPr>
            <p:cNvSpPr/>
            <p:nvPr/>
          </p:nvSpPr>
          <p:spPr>
            <a:xfrm>
              <a:off x="7397477" y="322348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Flowchart: Connector 365">
              <a:extLst>
                <a:ext uri="{FF2B5EF4-FFF2-40B4-BE49-F238E27FC236}">
                  <a16:creationId xmlns:a16="http://schemas.microsoft.com/office/drawing/2014/main" id="{82E68CD6-6BCF-4C8D-8346-CDC77B053260}"/>
                </a:ext>
              </a:extLst>
            </p:cNvPr>
            <p:cNvSpPr/>
            <p:nvPr/>
          </p:nvSpPr>
          <p:spPr>
            <a:xfrm>
              <a:off x="7313580" y="340219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lowchart: Connector 366">
              <a:extLst>
                <a:ext uri="{FF2B5EF4-FFF2-40B4-BE49-F238E27FC236}">
                  <a16:creationId xmlns:a16="http://schemas.microsoft.com/office/drawing/2014/main" id="{EAB3491D-C68D-42AD-8664-98AF5CDB4390}"/>
                </a:ext>
              </a:extLst>
            </p:cNvPr>
            <p:cNvSpPr/>
            <p:nvPr/>
          </p:nvSpPr>
          <p:spPr>
            <a:xfrm>
              <a:off x="7506066" y="331674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Flowchart: Connector 367">
              <a:extLst>
                <a:ext uri="{FF2B5EF4-FFF2-40B4-BE49-F238E27FC236}">
                  <a16:creationId xmlns:a16="http://schemas.microsoft.com/office/drawing/2014/main" id="{09C7BD8A-C2F7-478B-A0E9-7556856DB3DE}"/>
                </a:ext>
              </a:extLst>
            </p:cNvPr>
            <p:cNvSpPr/>
            <p:nvPr/>
          </p:nvSpPr>
          <p:spPr>
            <a:xfrm>
              <a:off x="7602168" y="28388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Flowchart: Connector 368">
              <a:extLst>
                <a:ext uri="{FF2B5EF4-FFF2-40B4-BE49-F238E27FC236}">
                  <a16:creationId xmlns:a16="http://schemas.microsoft.com/office/drawing/2014/main" id="{0FE05634-7169-4506-9473-5C8A34E592A2}"/>
                </a:ext>
              </a:extLst>
            </p:cNvPr>
            <p:cNvSpPr/>
            <p:nvPr/>
          </p:nvSpPr>
          <p:spPr>
            <a:xfrm>
              <a:off x="7636943" y="29945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lowchart: Connector 369">
              <a:extLst>
                <a:ext uri="{FF2B5EF4-FFF2-40B4-BE49-F238E27FC236}">
                  <a16:creationId xmlns:a16="http://schemas.microsoft.com/office/drawing/2014/main" id="{2E506EDD-63A5-4D0F-833C-69EA61A56106}"/>
                </a:ext>
              </a:extLst>
            </p:cNvPr>
            <p:cNvSpPr/>
            <p:nvPr/>
          </p:nvSpPr>
          <p:spPr>
            <a:xfrm>
              <a:off x="7670586" y="31473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lowchart: Connector 370">
              <a:extLst>
                <a:ext uri="{FF2B5EF4-FFF2-40B4-BE49-F238E27FC236}">
                  <a16:creationId xmlns:a16="http://schemas.microsoft.com/office/drawing/2014/main" id="{0E6FA0FC-0906-43DD-B973-2D05DC03B47C}"/>
                </a:ext>
              </a:extLst>
            </p:cNvPr>
            <p:cNvSpPr/>
            <p:nvPr/>
          </p:nvSpPr>
          <p:spPr>
            <a:xfrm>
              <a:off x="7693445" y="331674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Flowchart: Connector 371">
              <a:extLst>
                <a:ext uri="{FF2B5EF4-FFF2-40B4-BE49-F238E27FC236}">
                  <a16:creationId xmlns:a16="http://schemas.microsoft.com/office/drawing/2014/main" id="{E52A6FFA-DF18-47DF-B0E5-54B9970F8BE2}"/>
                </a:ext>
              </a:extLst>
            </p:cNvPr>
            <p:cNvSpPr/>
            <p:nvPr/>
          </p:nvSpPr>
          <p:spPr>
            <a:xfrm>
              <a:off x="7302226" y="298356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Flowchart: Connector 372">
              <a:extLst>
                <a:ext uri="{FF2B5EF4-FFF2-40B4-BE49-F238E27FC236}">
                  <a16:creationId xmlns:a16="http://schemas.microsoft.com/office/drawing/2014/main" id="{66137BCE-F091-4AAB-8A6E-082A7B713115}"/>
                </a:ext>
              </a:extLst>
            </p:cNvPr>
            <p:cNvSpPr/>
            <p:nvPr/>
          </p:nvSpPr>
          <p:spPr>
            <a:xfrm>
              <a:off x="7488755" y="2976409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lowchart: Connector 373">
              <a:extLst>
                <a:ext uri="{FF2B5EF4-FFF2-40B4-BE49-F238E27FC236}">
                  <a16:creationId xmlns:a16="http://schemas.microsoft.com/office/drawing/2014/main" id="{C81CDA2E-8663-43C1-8EEB-7DCC9BD90DEA}"/>
                </a:ext>
              </a:extLst>
            </p:cNvPr>
            <p:cNvSpPr/>
            <p:nvPr/>
          </p:nvSpPr>
          <p:spPr>
            <a:xfrm>
              <a:off x="8144200" y="367374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Flowchart: Connector 374">
              <a:extLst>
                <a:ext uri="{FF2B5EF4-FFF2-40B4-BE49-F238E27FC236}">
                  <a16:creationId xmlns:a16="http://schemas.microsoft.com/office/drawing/2014/main" id="{5B29F9E6-E41C-4CCB-83EC-EE4E489EE0FA}"/>
                </a:ext>
              </a:extLst>
            </p:cNvPr>
            <p:cNvSpPr/>
            <p:nvPr/>
          </p:nvSpPr>
          <p:spPr>
            <a:xfrm>
              <a:off x="7855612" y="309538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lowchart: Connector 375">
              <a:extLst>
                <a:ext uri="{FF2B5EF4-FFF2-40B4-BE49-F238E27FC236}">
                  <a16:creationId xmlns:a16="http://schemas.microsoft.com/office/drawing/2014/main" id="{A3201C11-0511-4BFE-A4A8-879C23FC796C}"/>
                </a:ext>
              </a:extLst>
            </p:cNvPr>
            <p:cNvSpPr/>
            <p:nvPr/>
          </p:nvSpPr>
          <p:spPr>
            <a:xfrm>
              <a:off x="7984992" y="32101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Flowchart: Connector 376">
              <a:extLst>
                <a:ext uri="{FF2B5EF4-FFF2-40B4-BE49-F238E27FC236}">
                  <a16:creationId xmlns:a16="http://schemas.microsoft.com/office/drawing/2014/main" id="{1DDB23AB-FE8C-43A2-BC02-CC859B551AD1}"/>
                </a:ext>
              </a:extLst>
            </p:cNvPr>
            <p:cNvSpPr/>
            <p:nvPr/>
          </p:nvSpPr>
          <p:spPr>
            <a:xfrm>
              <a:off x="7848071" y="333530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Flowchart: Connector 377">
              <a:extLst>
                <a:ext uri="{FF2B5EF4-FFF2-40B4-BE49-F238E27FC236}">
                  <a16:creationId xmlns:a16="http://schemas.microsoft.com/office/drawing/2014/main" id="{A1D2106B-C234-4C4E-9883-E9706680BC88}"/>
                </a:ext>
              </a:extLst>
            </p:cNvPr>
            <p:cNvSpPr/>
            <p:nvPr/>
          </p:nvSpPr>
          <p:spPr>
            <a:xfrm>
              <a:off x="8018915" y="33810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lowchart: Connector 378">
              <a:extLst>
                <a:ext uri="{FF2B5EF4-FFF2-40B4-BE49-F238E27FC236}">
                  <a16:creationId xmlns:a16="http://schemas.microsoft.com/office/drawing/2014/main" id="{867E71EC-F483-4934-B4BD-4C84C2EBFD18}"/>
                </a:ext>
              </a:extLst>
            </p:cNvPr>
            <p:cNvSpPr/>
            <p:nvPr/>
          </p:nvSpPr>
          <p:spPr>
            <a:xfrm>
              <a:off x="7893790" y="345720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lowchart: Connector 379">
              <a:extLst>
                <a:ext uri="{FF2B5EF4-FFF2-40B4-BE49-F238E27FC236}">
                  <a16:creationId xmlns:a16="http://schemas.microsoft.com/office/drawing/2014/main" id="{5CF7D07A-D4E8-425E-9965-175984399807}"/>
                </a:ext>
              </a:extLst>
            </p:cNvPr>
            <p:cNvSpPr/>
            <p:nvPr/>
          </p:nvSpPr>
          <p:spPr>
            <a:xfrm>
              <a:off x="7809893" y="36359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Flowchart: Connector 380">
              <a:extLst>
                <a:ext uri="{FF2B5EF4-FFF2-40B4-BE49-F238E27FC236}">
                  <a16:creationId xmlns:a16="http://schemas.microsoft.com/office/drawing/2014/main" id="{A77ACEBB-4FEF-495E-AF14-100088928434}"/>
                </a:ext>
              </a:extLst>
            </p:cNvPr>
            <p:cNvSpPr/>
            <p:nvPr/>
          </p:nvSpPr>
          <p:spPr>
            <a:xfrm>
              <a:off x="8002379" y="355046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lowchart: Connector 381">
              <a:extLst>
                <a:ext uri="{FF2B5EF4-FFF2-40B4-BE49-F238E27FC236}">
                  <a16:creationId xmlns:a16="http://schemas.microsoft.com/office/drawing/2014/main" id="{77078911-C2C0-4340-86F7-0595E243917E}"/>
                </a:ext>
              </a:extLst>
            </p:cNvPr>
            <p:cNvSpPr/>
            <p:nvPr/>
          </p:nvSpPr>
          <p:spPr>
            <a:xfrm>
              <a:off x="8098481" y="30725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Flowchart: Connector 382">
              <a:extLst>
                <a:ext uri="{FF2B5EF4-FFF2-40B4-BE49-F238E27FC236}">
                  <a16:creationId xmlns:a16="http://schemas.microsoft.com/office/drawing/2014/main" id="{99C72511-763C-48AA-862E-85995CC39ABE}"/>
                </a:ext>
              </a:extLst>
            </p:cNvPr>
            <p:cNvSpPr/>
            <p:nvPr/>
          </p:nvSpPr>
          <p:spPr>
            <a:xfrm>
              <a:off x="8133256" y="32283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lowchart: Connector 383">
              <a:extLst>
                <a:ext uri="{FF2B5EF4-FFF2-40B4-BE49-F238E27FC236}">
                  <a16:creationId xmlns:a16="http://schemas.microsoft.com/office/drawing/2014/main" id="{62546D5D-1E94-4FEC-A511-7B15BAA028A3}"/>
                </a:ext>
              </a:extLst>
            </p:cNvPr>
            <p:cNvSpPr/>
            <p:nvPr/>
          </p:nvSpPr>
          <p:spPr>
            <a:xfrm>
              <a:off x="8166899" y="338102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lowchart: Connector 384">
              <a:extLst>
                <a:ext uri="{FF2B5EF4-FFF2-40B4-BE49-F238E27FC236}">
                  <a16:creationId xmlns:a16="http://schemas.microsoft.com/office/drawing/2014/main" id="{86B2970E-94DB-402E-AEB8-16495E36DD71}"/>
                </a:ext>
              </a:extLst>
            </p:cNvPr>
            <p:cNvSpPr/>
            <p:nvPr/>
          </p:nvSpPr>
          <p:spPr>
            <a:xfrm>
              <a:off x="8189758" y="35504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lowchart: Connector 385">
              <a:extLst>
                <a:ext uri="{FF2B5EF4-FFF2-40B4-BE49-F238E27FC236}">
                  <a16:creationId xmlns:a16="http://schemas.microsoft.com/office/drawing/2014/main" id="{EF1CCC3E-9F33-43AD-A097-1A8FBE44021B}"/>
                </a:ext>
              </a:extLst>
            </p:cNvPr>
            <p:cNvSpPr/>
            <p:nvPr/>
          </p:nvSpPr>
          <p:spPr>
            <a:xfrm>
              <a:off x="7798539" y="32172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Flowchart: Connector 386">
              <a:extLst>
                <a:ext uri="{FF2B5EF4-FFF2-40B4-BE49-F238E27FC236}">
                  <a16:creationId xmlns:a16="http://schemas.microsoft.com/office/drawing/2014/main" id="{AF0EE46C-ECB1-46D9-A6C0-ACEC1462C0A9}"/>
                </a:ext>
              </a:extLst>
            </p:cNvPr>
            <p:cNvSpPr/>
            <p:nvPr/>
          </p:nvSpPr>
          <p:spPr>
            <a:xfrm>
              <a:off x="7985068" y="32101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lowchart: Connector 387">
              <a:extLst>
                <a:ext uri="{FF2B5EF4-FFF2-40B4-BE49-F238E27FC236}">
                  <a16:creationId xmlns:a16="http://schemas.microsoft.com/office/drawing/2014/main" id="{7E8F62EC-0D63-4EE4-AE63-22AC5435E4A3}"/>
                </a:ext>
              </a:extLst>
            </p:cNvPr>
            <p:cNvSpPr/>
            <p:nvPr/>
          </p:nvSpPr>
          <p:spPr>
            <a:xfrm>
              <a:off x="7635606" y="36508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lowchart: Connector 388">
              <a:extLst>
                <a:ext uri="{FF2B5EF4-FFF2-40B4-BE49-F238E27FC236}">
                  <a16:creationId xmlns:a16="http://schemas.microsoft.com/office/drawing/2014/main" id="{3119789E-69EE-4741-A430-33578D528BFA}"/>
                </a:ext>
              </a:extLst>
            </p:cNvPr>
            <p:cNvSpPr/>
            <p:nvPr/>
          </p:nvSpPr>
          <p:spPr>
            <a:xfrm>
              <a:off x="7301299" y="361305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Flowchart: Connector 389">
              <a:extLst>
                <a:ext uri="{FF2B5EF4-FFF2-40B4-BE49-F238E27FC236}">
                  <a16:creationId xmlns:a16="http://schemas.microsoft.com/office/drawing/2014/main" id="{5023B7E4-99CD-471E-B6AD-36671DF50643}"/>
                </a:ext>
              </a:extLst>
            </p:cNvPr>
            <p:cNvSpPr/>
            <p:nvPr/>
          </p:nvSpPr>
          <p:spPr>
            <a:xfrm>
              <a:off x="7493785" y="35276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Flowchart: Connector 390">
              <a:extLst>
                <a:ext uri="{FF2B5EF4-FFF2-40B4-BE49-F238E27FC236}">
                  <a16:creationId xmlns:a16="http://schemas.microsoft.com/office/drawing/2014/main" id="{71373340-A5A4-487B-BB46-16C7458B30AB}"/>
                </a:ext>
              </a:extLst>
            </p:cNvPr>
            <p:cNvSpPr/>
            <p:nvPr/>
          </p:nvSpPr>
          <p:spPr>
            <a:xfrm>
              <a:off x="7681164" y="352760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Flowchart: Connector 391">
              <a:extLst>
                <a:ext uri="{FF2B5EF4-FFF2-40B4-BE49-F238E27FC236}">
                  <a16:creationId xmlns:a16="http://schemas.microsoft.com/office/drawing/2014/main" id="{A2181EB7-51CF-4DB7-8309-568063B18767}"/>
                </a:ext>
              </a:extLst>
            </p:cNvPr>
            <p:cNvSpPr/>
            <p:nvPr/>
          </p:nvSpPr>
          <p:spPr>
            <a:xfrm>
              <a:off x="6711106" y="36708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Flowchart: Connector 392">
              <a:extLst>
                <a:ext uri="{FF2B5EF4-FFF2-40B4-BE49-F238E27FC236}">
                  <a16:creationId xmlns:a16="http://schemas.microsoft.com/office/drawing/2014/main" id="{BA6CA543-5645-49B9-87C0-A455093F2A07}"/>
                </a:ext>
              </a:extLst>
            </p:cNvPr>
            <p:cNvSpPr/>
            <p:nvPr/>
          </p:nvSpPr>
          <p:spPr>
            <a:xfrm>
              <a:off x="6376799" y="36330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Flowchart: Connector 393">
              <a:extLst>
                <a:ext uri="{FF2B5EF4-FFF2-40B4-BE49-F238E27FC236}">
                  <a16:creationId xmlns:a16="http://schemas.microsoft.com/office/drawing/2014/main" id="{9BC04305-BED6-44E2-8E47-90799455D462}"/>
                </a:ext>
              </a:extLst>
            </p:cNvPr>
            <p:cNvSpPr/>
            <p:nvPr/>
          </p:nvSpPr>
          <p:spPr>
            <a:xfrm>
              <a:off x="6569285" y="35476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Flowchart: Connector 394">
              <a:extLst>
                <a:ext uri="{FF2B5EF4-FFF2-40B4-BE49-F238E27FC236}">
                  <a16:creationId xmlns:a16="http://schemas.microsoft.com/office/drawing/2014/main" id="{CF062A0A-B0DE-4560-A2B1-93A4D4236EF9}"/>
                </a:ext>
              </a:extLst>
            </p:cNvPr>
            <p:cNvSpPr/>
            <p:nvPr/>
          </p:nvSpPr>
          <p:spPr>
            <a:xfrm>
              <a:off x="6756664" y="35476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Flowchart: Connector 395">
              <a:extLst>
                <a:ext uri="{FF2B5EF4-FFF2-40B4-BE49-F238E27FC236}">
                  <a16:creationId xmlns:a16="http://schemas.microsoft.com/office/drawing/2014/main" id="{E2CE6E5F-5D39-4B20-8ADA-B3CB0FF9A6E1}"/>
                </a:ext>
              </a:extLst>
            </p:cNvPr>
            <p:cNvSpPr/>
            <p:nvPr/>
          </p:nvSpPr>
          <p:spPr>
            <a:xfrm>
              <a:off x="5641006" y="368039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Flowchart: Connector 396">
              <a:extLst>
                <a:ext uri="{FF2B5EF4-FFF2-40B4-BE49-F238E27FC236}">
                  <a16:creationId xmlns:a16="http://schemas.microsoft.com/office/drawing/2014/main" id="{BD94A522-3CF8-4744-A0CC-F4A5DB07189D}"/>
                </a:ext>
              </a:extLst>
            </p:cNvPr>
            <p:cNvSpPr/>
            <p:nvPr/>
          </p:nvSpPr>
          <p:spPr>
            <a:xfrm>
              <a:off x="5306699" y="364256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Flowchart: Connector 397">
              <a:extLst>
                <a:ext uri="{FF2B5EF4-FFF2-40B4-BE49-F238E27FC236}">
                  <a16:creationId xmlns:a16="http://schemas.microsoft.com/office/drawing/2014/main" id="{092EDCC8-7D9D-45D9-AEA1-C58D49830EEC}"/>
                </a:ext>
              </a:extLst>
            </p:cNvPr>
            <p:cNvSpPr/>
            <p:nvPr/>
          </p:nvSpPr>
          <p:spPr>
            <a:xfrm>
              <a:off x="5499185" y="355711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Flowchart: Connector 398">
              <a:extLst>
                <a:ext uri="{FF2B5EF4-FFF2-40B4-BE49-F238E27FC236}">
                  <a16:creationId xmlns:a16="http://schemas.microsoft.com/office/drawing/2014/main" id="{36DD5637-8CAB-437E-AD31-13D7BAB503D3}"/>
                </a:ext>
              </a:extLst>
            </p:cNvPr>
            <p:cNvSpPr/>
            <p:nvPr/>
          </p:nvSpPr>
          <p:spPr>
            <a:xfrm>
              <a:off x="5686564" y="355711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lowchart: Connector 399">
              <a:extLst>
                <a:ext uri="{FF2B5EF4-FFF2-40B4-BE49-F238E27FC236}">
                  <a16:creationId xmlns:a16="http://schemas.microsoft.com/office/drawing/2014/main" id="{94E50F2F-E5C0-4EE8-A37D-83306C599408}"/>
                </a:ext>
              </a:extLst>
            </p:cNvPr>
            <p:cNvSpPr/>
            <p:nvPr/>
          </p:nvSpPr>
          <p:spPr>
            <a:xfrm>
              <a:off x="6156807" y="301836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Flowchart: Connector 400">
              <a:extLst>
                <a:ext uri="{FF2B5EF4-FFF2-40B4-BE49-F238E27FC236}">
                  <a16:creationId xmlns:a16="http://schemas.microsoft.com/office/drawing/2014/main" id="{BC090147-5A82-405B-A92E-7F478332C3F4}"/>
                </a:ext>
              </a:extLst>
            </p:cNvPr>
            <p:cNvSpPr/>
            <p:nvPr/>
          </p:nvSpPr>
          <p:spPr>
            <a:xfrm>
              <a:off x="5822500" y="29805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Flowchart: Connector 401">
              <a:extLst>
                <a:ext uri="{FF2B5EF4-FFF2-40B4-BE49-F238E27FC236}">
                  <a16:creationId xmlns:a16="http://schemas.microsoft.com/office/drawing/2014/main" id="{0908B189-33D0-40BF-8860-4FD3240B09BD}"/>
                </a:ext>
              </a:extLst>
            </p:cNvPr>
            <p:cNvSpPr/>
            <p:nvPr/>
          </p:nvSpPr>
          <p:spPr>
            <a:xfrm>
              <a:off x="6014986" y="289508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Flowchart: Connector 402">
              <a:extLst>
                <a:ext uri="{FF2B5EF4-FFF2-40B4-BE49-F238E27FC236}">
                  <a16:creationId xmlns:a16="http://schemas.microsoft.com/office/drawing/2014/main" id="{117100BD-39E6-46A4-99ED-70187DA03B69}"/>
                </a:ext>
              </a:extLst>
            </p:cNvPr>
            <p:cNvSpPr/>
            <p:nvPr/>
          </p:nvSpPr>
          <p:spPr>
            <a:xfrm>
              <a:off x="6202365" y="289508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lowchart: Connector 403">
              <a:extLst>
                <a:ext uri="{FF2B5EF4-FFF2-40B4-BE49-F238E27FC236}">
                  <a16:creationId xmlns:a16="http://schemas.microsoft.com/office/drawing/2014/main" id="{6D38B0E4-41A6-4D36-8A7A-5F480FC97706}"/>
                </a:ext>
              </a:extLst>
            </p:cNvPr>
            <p:cNvSpPr/>
            <p:nvPr/>
          </p:nvSpPr>
          <p:spPr>
            <a:xfrm>
              <a:off x="7070909" y="299810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Flowchart: Connector 404">
              <a:extLst>
                <a:ext uri="{FF2B5EF4-FFF2-40B4-BE49-F238E27FC236}">
                  <a16:creationId xmlns:a16="http://schemas.microsoft.com/office/drawing/2014/main" id="{71F60AC7-C8EA-4DB8-B478-F4ABC460F3B9}"/>
                </a:ext>
              </a:extLst>
            </p:cNvPr>
            <p:cNvSpPr/>
            <p:nvPr/>
          </p:nvSpPr>
          <p:spPr>
            <a:xfrm>
              <a:off x="6736602" y="296027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lowchart: Connector 405">
              <a:extLst>
                <a:ext uri="{FF2B5EF4-FFF2-40B4-BE49-F238E27FC236}">
                  <a16:creationId xmlns:a16="http://schemas.microsoft.com/office/drawing/2014/main" id="{91BC181F-23C0-490C-9537-CD7C6C8AEAD5}"/>
                </a:ext>
              </a:extLst>
            </p:cNvPr>
            <p:cNvSpPr/>
            <p:nvPr/>
          </p:nvSpPr>
          <p:spPr>
            <a:xfrm>
              <a:off x="6929088" y="287482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lowchart: Connector 406">
              <a:extLst>
                <a:ext uri="{FF2B5EF4-FFF2-40B4-BE49-F238E27FC236}">
                  <a16:creationId xmlns:a16="http://schemas.microsoft.com/office/drawing/2014/main" id="{A87AA6B5-24F9-4AC5-BD6C-1839CB52815C}"/>
                </a:ext>
              </a:extLst>
            </p:cNvPr>
            <p:cNvSpPr/>
            <p:nvPr/>
          </p:nvSpPr>
          <p:spPr>
            <a:xfrm>
              <a:off x="7116467" y="287482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lowchart: Connector 407">
              <a:extLst>
                <a:ext uri="{FF2B5EF4-FFF2-40B4-BE49-F238E27FC236}">
                  <a16:creationId xmlns:a16="http://schemas.microsoft.com/office/drawing/2014/main" id="{5C009435-85CF-4FAC-BAE5-21039D3204DC}"/>
                </a:ext>
              </a:extLst>
            </p:cNvPr>
            <p:cNvSpPr/>
            <p:nvPr/>
          </p:nvSpPr>
          <p:spPr>
            <a:xfrm>
              <a:off x="8121340" y="299941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lowchart: Connector 408">
              <a:extLst>
                <a:ext uri="{FF2B5EF4-FFF2-40B4-BE49-F238E27FC236}">
                  <a16:creationId xmlns:a16="http://schemas.microsoft.com/office/drawing/2014/main" id="{5B54B40F-A800-44C2-A982-CC39066D393A}"/>
                </a:ext>
              </a:extLst>
            </p:cNvPr>
            <p:cNvSpPr/>
            <p:nvPr/>
          </p:nvSpPr>
          <p:spPr>
            <a:xfrm>
              <a:off x="7787033" y="2961580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lowchart: Connector 409">
              <a:extLst>
                <a:ext uri="{FF2B5EF4-FFF2-40B4-BE49-F238E27FC236}">
                  <a16:creationId xmlns:a16="http://schemas.microsoft.com/office/drawing/2014/main" id="{57AA02CB-86C0-479E-AAAF-77D4267BB89E}"/>
                </a:ext>
              </a:extLst>
            </p:cNvPr>
            <p:cNvSpPr/>
            <p:nvPr/>
          </p:nvSpPr>
          <p:spPr>
            <a:xfrm>
              <a:off x="7979519" y="287613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lowchart: Connector 410">
              <a:extLst>
                <a:ext uri="{FF2B5EF4-FFF2-40B4-BE49-F238E27FC236}">
                  <a16:creationId xmlns:a16="http://schemas.microsoft.com/office/drawing/2014/main" id="{2AF66F1C-F9F9-4FAF-967E-635BFA8B555A}"/>
                </a:ext>
              </a:extLst>
            </p:cNvPr>
            <p:cNvSpPr/>
            <p:nvPr/>
          </p:nvSpPr>
          <p:spPr>
            <a:xfrm>
              <a:off x="8166898" y="2876132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Flowchart: Connector 411">
              <a:extLst>
                <a:ext uri="{FF2B5EF4-FFF2-40B4-BE49-F238E27FC236}">
                  <a16:creationId xmlns:a16="http://schemas.microsoft.com/office/drawing/2014/main" id="{3998BE5B-3A92-48B9-B770-66B0ADAFDB13}"/>
                </a:ext>
              </a:extLst>
            </p:cNvPr>
            <p:cNvSpPr/>
            <p:nvPr/>
          </p:nvSpPr>
          <p:spPr>
            <a:xfrm>
              <a:off x="8395213" y="29788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lowchart: Connector 412">
              <a:extLst>
                <a:ext uri="{FF2B5EF4-FFF2-40B4-BE49-F238E27FC236}">
                  <a16:creationId xmlns:a16="http://schemas.microsoft.com/office/drawing/2014/main" id="{CC573585-F90B-4E59-B481-83DCF7453F54}"/>
                </a:ext>
              </a:extLst>
            </p:cNvPr>
            <p:cNvSpPr/>
            <p:nvPr/>
          </p:nvSpPr>
          <p:spPr>
            <a:xfrm>
              <a:off x="8060906" y="29410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lowchart: Connector 413">
              <a:extLst>
                <a:ext uri="{FF2B5EF4-FFF2-40B4-BE49-F238E27FC236}">
                  <a16:creationId xmlns:a16="http://schemas.microsoft.com/office/drawing/2014/main" id="{8F0BC259-8051-4974-8A28-28D3BF05D11A}"/>
                </a:ext>
              </a:extLst>
            </p:cNvPr>
            <p:cNvSpPr/>
            <p:nvPr/>
          </p:nvSpPr>
          <p:spPr>
            <a:xfrm>
              <a:off x="8253392" y="28555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lowchart: Connector 414">
              <a:extLst>
                <a:ext uri="{FF2B5EF4-FFF2-40B4-BE49-F238E27FC236}">
                  <a16:creationId xmlns:a16="http://schemas.microsoft.com/office/drawing/2014/main" id="{3450B9E4-2BCF-44AC-9138-5E288E7133A2}"/>
                </a:ext>
              </a:extLst>
            </p:cNvPr>
            <p:cNvSpPr/>
            <p:nvPr/>
          </p:nvSpPr>
          <p:spPr>
            <a:xfrm>
              <a:off x="8440771" y="28555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lowchart: Connector 415">
              <a:extLst>
                <a:ext uri="{FF2B5EF4-FFF2-40B4-BE49-F238E27FC236}">
                  <a16:creationId xmlns:a16="http://schemas.microsoft.com/office/drawing/2014/main" id="{A998AD31-4581-4EB3-AA55-29C4453D2479}"/>
                </a:ext>
              </a:extLst>
            </p:cNvPr>
            <p:cNvSpPr/>
            <p:nvPr/>
          </p:nvSpPr>
          <p:spPr>
            <a:xfrm>
              <a:off x="8393795" y="32427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lowchart: Connector 416">
              <a:extLst>
                <a:ext uri="{FF2B5EF4-FFF2-40B4-BE49-F238E27FC236}">
                  <a16:creationId xmlns:a16="http://schemas.microsoft.com/office/drawing/2014/main" id="{AE9D1ED2-AD0C-4D3C-8662-70B87C9724EE}"/>
                </a:ext>
              </a:extLst>
            </p:cNvPr>
            <p:cNvSpPr/>
            <p:nvPr/>
          </p:nvSpPr>
          <p:spPr>
            <a:xfrm>
              <a:off x="8059488" y="320492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lowchart: Connector 417">
              <a:extLst>
                <a:ext uri="{FF2B5EF4-FFF2-40B4-BE49-F238E27FC236}">
                  <a16:creationId xmlns:a16="http://schemas.microsoft.com/office/drawing/2014/main" id="{FB739B8D-78A6-4681-8BD2-70A61FBE5678}"/>
                </a:ext>
              </a:extLst>
            </p:cNvPr>
            <p:cNvSpPr/>
            <p:nvPr/>
          </p:nvSpPr>
          <p:spPr>
            <a:xfrm>
              <a:off x="8251974" y="3119478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lowchart: Connector 418">
              <a:extLst>
                <a:ext uri="{FF2B5EF4-FFF2-40B4-BE49-F238E27FC236}">
                  <a16:creationId xmlns:a16="http://schemas.microsoft.com/office/drawing/2014/main" id="{0ABEB702-6066-4292-A0AC-90D685818CD0}"/>
                </a:ext>
              </a:extLst>
            </p:cNvPr>
            <p:cNvSpPr/>
            <p:nvPr/>
          </p:nvSpPr>
          <p:spPr>
            <a:xfrm>
              <a:off x="8439353" y="311947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lowchart: Connector 419">
              <a:extLst>
                <a:ext uri="{FF2B5EF4-FFF2-40B4-BE49-F238E27FC236}">
                  <a16:creationId xmlns:a16="http://schemas.microsoft.com/office/drawing/2014/main" id="{3FECA765-5D18-41D2-AA5D-C0AE389CA22A}"/>
                </a:ext>
              </a:extLst>
            </p:cNvPr>
            <p:cNvSpPr/>
            <p:nvPr/>
          </p:nvSpPr>
          <p:spPr>
            <a:xfrm>
              <a:off x="8423192" y="35647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lowchart: Connector 420">
              <a:extLst>
                <a:ext uri="{FF2B5EF4-FFF2-40B4-BE49-F238E27FC236}">
                  <a16:creationId xmlns:a16="http://schemas.microsoft.com/office/drawing/2014/main" id="{FB69BEC7-C364-4B4D-85F5-B9CA55B42B86}"/>
                </a:ext>
              </a:extLst>
            </p:cNvPr>
            <p:cNvSpPr/>
            <p:nvPr/>
          </p:nvSpPr>
          <p:spPr>
            <a:xfrm>
              <a:off x="8088885" y="35269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Flowchart: Connector 421">
              <a:extLst>
                <a:ext uri="{FF2B5EF4-FFF2-40B4-BE49-F238E27FC236}">
                  <a16:creationId xmlns:a16="http://schemas.microsoft.com/office/drawing/2014/main" id="{5870FADE-B6E6-4FB3-8230-00E4C82EA337}"/>
                </a:ext>
              </a:extLst>
            </p:cNvPr>
            <p:cNvSpPr/>
            <p:nvPr/>
          </p:nvSpPr>
          <p:spPr>
            <a:xfrm>
              <a:off x="8281371" y="344148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Flowchart: Connector 422">
              <a:extLst>
                <a:ext uri="{FF2B5EF4-FFF2-40B4-BE49-F238E27FC236}">
                  <a16:creationId xmlns:a16="http://schemas.microsoft.com/office/drawing/2014/main" id="{C78A5E08-C839-4723-9496-76D992B04CF9}"/>
                </a:ext>
              </a:extLst>
            </p:cNvPr>
            <p:cNvSpPr/>
            <p:nvPr/>
          </p:nvSpPr>
          <p:spPr>
            <a:xfrm>
              <a:off x="8468750" y="344148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DF421208-AB14-4923-9FB7-C10BB83440C0}"/>
                </a:ext>
              </a:extLst>
            </p:cNvPr>
            <p:cNvCxnSpPr>
              <a:cxnSpLocks/>
            </p:cNvCxnSpPr>
            <p:nvPr/>
          </p:nvCxnSpPr>
          <p:spPr>
            <a:xfrm>
              <a:off x="4324353" y="4001294"/>
              <a:ext cx="10557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76E3F6D-6FB6-4C5D-97F2-9483BF14783B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11" y="3874097"/>
              <a:ext cx="159814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5A017C8-C46E-4367-AB3A-0580F19986DE}"/>
                </a:ext>
              </a:extLst>
            </p:cNvPr>
            <p:cNvCxnSpPr>
              <a:cxnSpLocks/>
            </p:cNvCxnSpPr>
            <p:nvPr/>
          </p:nvCxnSpPr>
          <p:spPr>
            <a:xfrm>
              <a:off x="6940859" y="4045198"/>
              <a:ext cx="159814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E758DC9-B793-4C71-9ED7-28925F487694}"/>
                </a:ext>
              </a:extLst>
            </p:cNvPr>
            <p:cNvCxnSpPr>
              <a:cxnSpLocks/>
            </p:cNvCxnSpPr>
            <p:nvPr/>
          </p:nvCxnSpPr>
          <p:spPr>
            <a:xfrm>
              <a:off x="4778469" y="4233953"/>
              <a:ext cx="10557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B031E2E5-F677-4AD4-A0DF-C75B58BBD0ED}"/>
                </a:ext>
              </a:extLst>
            </p:cNvPr>
            <p:cNvCxnSpPr>
              <a:cxnSpLocks/>
            </p:cNvCxnSpPr>
            <p:nvPr/>
          </p:nvCxnSpPr>
          <p:spPr>
            <a:xfrm>
              <a:off x="6349245" y="4233953"/>
              <a:ext cx="10557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87F5D69E-43C1-4C6E-89E5-8C2B516EFF59}"/>
                </a:ext>
              </a:extLst>
            </p:cNvPr>
            <p:cNvCxnSpPr>
              <a:cxnSpLocks/>
            </p:cNvCxnSpPr>
            <p:nvPr/>
          </p:nvCxnSpPr>
          <p:spPr>
            <a:xfrm>
              <a:off x="4327669" y="4483630"/>
              <a:ext cx="10557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15D7ACB-6597-455F-B8AC-88EBD23D0489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60" y="4483630"/>
              <a:ext cx="10557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D3E174-C5EB-4A2C-ABD6-F05944B24A6E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02" y="4483630"/>
              <a:ext cx="10557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8EF8B03-2403-4CBD-AD48-0521F0DB1142}"/>
                </a:ext>
              </a:extLst>
            </p:cNvPr>
            <p:cNvCxnSpPr>
              <a:cxnSpLocks/>
            </p:cNvCxnSpPr>
            <p:nvPr/>
          </p:nvCxnSpPr>
          <p:spPr>
            <a:xfrm>
              <a:off x="7766160" y="4318259"/>
              <a:ext cx="52772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6714FB67-BB1E-4A4C-8261-B954F402641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92" y="4385532"/>
              <a:ext cx="569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A8BD5292-D912-4E06-AC46-03F746CDEBBE}"/>
                </a:ext>
              </a:extLst>
            </p:cNvPr>
            <p:cNvCxnSpPr>
              <a:cxnSpLocks/>
            </p:cNvCxnSpPr>
            <p:nvPr/>
          </p:nvCxnSpPr>
          <p:spPr>
            <a:xfrm>
              <a:off x="5948289" y="4045198"/>
              <a:ext cx="48224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8133757E-4511-4A5F-88CA-52C043DB5B12}"/>
                </a:ext>
              </a:extLst>
            </p:cNvPr>
            <p:cNvCxnSpPr>
              <a:cxnSpLocks/>
            </p:cNvCxnSpPr>
            <p:nvPr/>
          </p:nvCxnSpPr>
          <p:spPr>
            <a:xfrm>
              <a:off x="7046236" y="4580906"/>
              <a:ext cx="34127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D407E365-FFFE-45CB-97ED-FE614050D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906" y="4612448"/>
              <a:ext cx="364135" cy="82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1C8D1957-A3B9-4A4D-914D-A04D36CB5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63238" y="4297982"/>
              <a:ext cx="22617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AF0F7FF8-0B98-4713-8DCE-DE8D92EC2175}"/>
                </a:ext>
              </a:extLst>
            </p:cNvPr>
            <p:cNvSpPr/>
            <p:nvPr/>
          </p:nvSpPr>
          <p:spPr>
            <a:xfrm>
              <a:off x="4322166" y="4721138"/>
              <a:ext cx="4260714" cy="963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ACA136F2-3A13-46F3-BBBC-A3BC5FF1EBA1}"/>
                </a:ext>
              </a:extLst>
            </p:cNvPr>
            <p:cNvSpPr/>
            <p:nvPr/>
          </p:nvSpPr>
          <p:spPr>
            <a:xfrm rot="2960044">
              <a:off x="4591090" y="4882607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Isosceles Triangle 439">
              <a:extLst>
                <a:ext uri="{FF2B5EF4-FFF2-40B4-BE49-F238E27FC236}">
                  <a16:creationId xmlns:a16="http://schemas.microsoft.com/office/drawing/2014/main" id="{EFBCAA98-BFF0-4DAE-9675-6334B72F0E95}"/>
                </a:ext>
              </a:extLst>
            </p:cNvPr>
            <p:cNvSpPr/>
            <p:nvPr/>
          </p:nvSpPr>
          <p:spPr>
            <a:xfrm rot="14196295">
              <a:off x="4431690" y="5319532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Isosceles Triangle 440">
              <a:extLst>
                <a:ext uri="{FF2B5EF4-FFF2-40B4-BE49-F238E27FC236}">
                  <a16:creationId xmlns:a16="http://schemas.microsoft.com/office/drawing/2014/main" id="{FD4EBA22-912D-4CB3-B596-B35E483E72CB}"/>
                </a:ext>
              </a:extLst>
            </p:cNvPr>
            <p:cNvSpPr/>
            <p:nvPr/>
          </p:nvSpPr>
          <p:spPr>
            <a:xfrm rot="7788710">
              <a:off x="4781816" y="5463676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Isosceles Triangle 441">
              <a:extLst>
                <a:ext uri="{FF2B5EF4-FFF2-40B4-BE49-F238E27FC236}">
                  <a16:creationId xmlns:a16="http://schemas.microsoft.com/office/drawing/2014/main" id="{551BE043-1FAA-421A-A31B-403979962E94}"/>
                </a:ext>
              </a:extLst>
            </p:cNvPr>
            <p:cNvSpPr/>
            <p:nvPr/>
          </p:nvSpPr>
          <p:spPr>
            <a:xfrm rot="16200000">
              <a:off x="4725616" y="5111928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Isosceles Triangle 442">
              <a:extLst>
                <a:ext uri="{FF2B5EF4-FFF2-40B4-BE49-F238E27FC236}">
                  <a16:creationId xmlns:a16="http://schemas.microsoft.com/office/drawing/2014/main" id="{47062E7B-E8CE-47E9-8E40-739E2EC17D3B}"/>
                </a:ext>
              </a:extLst>
            </p:cNvPr>
            <p:cNvSpPr/>
            <p:nvPr/>
          </p:nvSpPr>
          <p:spPr>
            <a:xfrm rot="7275567">
              <a:off x="5171773" y="4879921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Isosceles Triangle 443">
              <a:extLst>
                <a:ext uri="{FF2B5EF4-FFF2-40B4-BE49-F238E27FC236}">
                  <a16:creationId xmlns:a16="http://schemas.microsoft.com/office/drawing/2014/main" id="{B359D54E-A2E6-4D27-A9C7-4EBA90C9D40A}"/>
                </a:ext>
              </a:extLst>
            </p:cNvPr>
            <p:cNvSpPr/>
            <p:nvPr/>
          </p:nvSpPr>
          <p:spPr>
            <a:xfrm rot="18511818">
              <a:off x="5012373" y="5316846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Isosceles Triangle 444">
              <a:extLst>
                <a:ext uri="{FF2B5EF4-FFF2-40B4-BE49-F238E27FC236}">
                  <a16:creationId xmlns:a16="http://schemas.microsoft.com/office/drawing/2014/main" id="{B5D0DD77-EC9B-4723-ABCA-0F44526C2694}"/>
                </a:ext>
              </a:extLst>
            </p:cNvPr>
            <p:cNvSpPr/>
            <p:nvPr/>
          </p:nvSpPr>
          <p:spPr>
            <a:xfrm rot="12104233">
              <a:off x="5362499" y="5460990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Isosceles Triangle 445">
              <a:extLst>
                <a:ext uri="{FF2B5EF4-FFF2-40B4-BE49-F238E27FC236}">
                  <a16:creationId xmlns:a16="http://schemas.microsoft.com/office/drawing/2014/main" id="{E1869935-FDEA-4DA6-803A-992006E2A71E}"/>
                </a:ext>
              </a:extLst>
            </p:cNvPr>
            <p:cNvSpPr/>
            <p:nvPr/>
          </p:nvSpPr>
          <p:spPr>
            <a:xfrm rot="20515523">
              <a:off x="5306299" y="5109242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Isosceles Triangle 446">
              <a:extLst>
                <a:ext uri="{FF2B5EF4-FFF2-40B4-BE49-F238E27FC236}">
                  <a16:creationId xmlns:a16="http://schemas.microsoft.com/office/drawing/2014/main" id="{BA9AF7EE-E5BA-4943-BA1A-53EA6A8D9AFD}"/>
                </a:ext>
              </a:extLst>
            </p:cNvPr>
            <p:cNvSpPr/>
            <p:nvPr/>
          </p:nvSpPr>
          <p:spPr>
            <a:xfrm rot="6925680">
              <a:off x="5852779" y="4831884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Isosceles Triangle 447">
              <a:extLst>
                <a:ext uri="{FF2B5EF4-FFF2-40B4-BE49-F238E27FC236}">
                  <a16:creationId xmlns:a16="http://schemas.microsoft.com/office/drawing/2014/main" id="{B3EE168D-8F8B-4D33-A0B5-675EF292C6C5}"/>
                </a:ext>
              </a:extLst>
            </p:cNvPr>
            <p:cNvSpPr/>
            <p:nvPr/>
          </p:nvSpPr>
          <p:spPr>
            <a:xfrm rot="18161931">
              <a:off x="5693379" y="5268809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Isosceles Triangle 448">
              <a:extLst>
                <a:ext uri="{FF2B5EF4-FFF2-40B4-BE49-F238E27FC236}">
                  <a16:creationId xmlns:a16="http://schemas.microsoft.com/office/drawing/2014/main" id="{FCECB41F-E226-40B9-9873-BD6EF0F341B8}"/>
                </a:ext>
              </a:extLst>
            </p:cNvPr>
            <p:cNvSpPr/>
            <p:nvPr/>
          </p:nvSpPr>
          <p:spPr>
            <a:xfrm rot="11754346">
              <a:off x="6043505" y="5412953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Isosceles Triangle 449">
              <a:extLst>
                <a:ext uri="{FF2B5EF4-FFF2-40B4-BE49-F238E27FC236}">
                  <a16:creationId xmlns:a16="http://schemas.microsoft.com/office/drawing/2014/main" id="{0948CEBD-1EF8-423D-8426-E0DF0D7D26CF}"/>
                </a:ext>
              </a:extLst>
            </p:cNvPr>
            <p:cNvSpPr/>
            <p:nvPr/>
          </p:nvSpPr>
          <p:spPr>
            <a:xfrm rot="20165636">
              <a:off x="5987305" y="5061205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8515D151-A0B8-4B97-847A-F0B54AEA3A20}"/>
                </a:ext>
              </a:extLst>
            </p:cNvPr>
            <p:cNvSpPr/>
            <p:nvPr/>
          </p:nvSpPr>
          <p:spPr>
            <a:xfrm rot="2632759">
              <a:off x="6543841" y="4801800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Isosceles Triangle 451">
              <a:extLst>
                <a:ext uri="{FF2B5EF4-FFF2-40B4-BE49-F238E27FC236}">
                  <a16:creationId xmlns:a16="http://schemas.microsoft.com/office/drawing/2014/main" id="{CB1C0283-1BFA-4873-AC86-741B84CFBC67}"/>
                </a:ext>
              </a:extLst>
            </p:cNvPr>
            <p:cNvSpPr/>
            <p:nvPr/>
          </p:nvSpPr>
          <p:spPr>
            <a:xfrm rot="13869010">
              <a:off x="6384441" y="5238725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Isosceles Triangle 452">
              <a:extLst>
                <a:ext uri="{FF2B5EF4-FFF2-40B4-BE49-F238E27FC236}">
                  <a16:creationId xmlns:a16="http://schemas.microsoft.com/office/drawing/2014/main" id="{1BDCF341-15D4-4F50-A8E4-02AEC76DA397}"/>
                </a:ext>
              </a:extLst>
            </p:cNvPr>
            <p:cNvSpPr/>
            <p:nvPr/>
          </p:nvSpPr>
          <p:spPr>
            <a:xfrm rot="7461425">
              <a:off x="6734567" y="5382869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Isosceles Triangle 453">
              <a:extLst>
                <a:ext uri="{FF2B5EF4-FFF2-40B4-BE49-F238E27FC236}">
                  <a16:creationId xmlns:a16="http://schemas.microsoft.com/office/drawing/2014/main" id="{89DC5EB2-0D00-4215-B086-6CD5C6EBE382}"/>
                </a:ext>
              </a:extLst>
            </p:cNvPr>
            <p:cNvSpPr/>
            <p:nvPr/>
          </p:nvSpPr>
          <p:spPr>
            <a:xfrm rot="15872715">
              <a:off x="6678367" y="5031121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Isosceles Triangle 454">
              <a:extLst>
                <a:ext uri="{FF2B5EF4-FFF2-40B4-BE49-F238E27FC236}">
                  <a16:creationId xmlns:a16="http://schemas.microsoft.com/office/drawing/2014/main" id="{92DF4079-21C5-4A88-AF6C-B351E156838E}"/>
                </a:ext>
              </a:extLst>
            </p:cNvPr>
            <p:cNvSpPr/>
            <p:nvPr/>
          </p:nvSpPr>
          <p:spPr>
            <a:xfrm rot="4716950">
              <a:off x="7262549" y="4938935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11EAA90C-A7FD-42B3-B25E-C5383F9688D4}"/>
                </a:ext>
              </a:extLst>
            </p:cNvPr>
            <p:cNvSpPr/>
            <p:nvPr/>
          </p:nvSpPr>
          <p:spPr>
            <a:xfrm rot="15953201">
              <a:off x="7103149" y="5375860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1A0FEA-86B3-4421-BFE3-D1AB354755F2}"/>
                </a:ext>
              </a:extLst>
            </p:cNvPr>
            <p:cNvSpPr/>
            <p:nvPr/>
          </p:nvSpPr>
          <p:spPr>
            <a:xfrm rot="9917214">
              <a:off x="7472180" y="5461525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Isosceles Triangle 457">
              <a:extLst>
                <a:ext uri="{FF2B5EF4-FFF2-40B4-BE49-F238E27FC236}">
                  <a16:creationId xmlns:a16="http://schemas.microsoft.com/office/drawing/2014/main" id="{BF545C71-2882-473F-ABA7-90A18B5D696B}"/>
                </a:ext>
              </a:extLst>
            </p:cNvPr>
            <p:cNvSpPr/>
            <p:nvPr/>
          </p:nvSpPr>
          <p:spPr>
            <a:xfrm rot="17956906">
              <a:off x="7397075" y="5168256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1CD1FE8B-8C16-415D-AE42-068EEFCEE4A0}"/>
                </a:ext>
              </a:extLst>
            </p:cNvPr>
            <p:cNvSpPr/>
            <p:nvPr/>
          </p:nvSpPr>
          <p:spPr>
            <a:xfrm rot="7676811">
              <a:off x="7995015" y="4858696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7E42D76E-CD39-431E-B442-C93292BC6EAC}"/>
                </a:ext>
              </a:extLst>
            </p:cNvPr>
            <p:cNvSpPr/>
            <p:nvPr/>
          </p:nvSpPr>
          <p:spPr>
            <a:xfrm rot="18913062">
              <a:off x="7835615" y="5295621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Isosceles Triangle 460">
              <a:extLst>
                <a:ext uri="{FF2B5EF4-FFF2-40B4-BE49-F238E27FC236}">
                  <a16:creationId xmlns:a16="http://schemas.microsoft.com/office/drawing/2014/main" id="{E0EACE63-A14A-4882-B298-1199FF8BD46E}"/>
                </a:ext>
              </a:extLst>
            </p:cNvPr>
            <p:cNvSpPr/>
            <p:nvPr/>
          </p:nvSpPr>
          <p:spPr>
            <a:xfrm rot="12505477">
              <a:off x="8185741" y="5439765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1848EBC5-5F7D-4050-A448-93F335562F06}"/>
                </a:ext>
              </a:extLst>
            </p:cNvPr>
            <p:cNvSpPr/>
            <p:nvPr/>
          </p:nvSpPr>
          <p:spPr>
            <a:xfrm rot="20916767">
              <a:off x="8129541" y="5088017"/>
              <a:ext cx="177736" cy="16475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DAE33F4-DAB5-432D-AA48-F980D76F9D94}"/>
                </a:ext>
              </a:extLst>
            </p:cNvPr>
            <p:cNvSpPr/>
            <p:nvPr/>
          </p:nvSpPr>
          <p:spPr>
            <a:xfrm>
              <a:off x="4324353" y="3752434"/>
              <a:ext cx="4260714" cy="96303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224980C-4389-4BC6-BA02-D3F2CB0D5789}"/>
              </a:ext>
            </a:extLst>
          </p:cNvPr>
          <p:cNvCxnSpPr>
            <a:cxnSpLocks/>
          </p:cNvCxnSpPr>
          <p:nvPr/>
        </p:nvCxnSpPr>
        <p:spPr>
          <a:xfrm flipH="1">
            <a:off x="4407365" y="1856050"/>
            <a:ext cx="12107" cy="22592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Arc 267">
            <a:extLst>
              <a:ext uri="{FF2B5EF4-FFF2-40B4-BE49-F238E27FC236}">
                <a16:creationId xmlns:a16="http://schemas.microsoft.com/office/drawing/2014/main" id="{08824300-084F-4989-B47D-904486E5F42F}"/>
              </a:ext>
            </a:extLst>
          </p:cNvPr>
          <p:cNvSpPr/>
          <p:nvPr/>
        </p:nvSpPr>
        <p:spPr>
          <a:xfrm rot="10800000">
            <a:off x="4409847" y="3955361"/>
            <a:ext cx="343988" cy="302547"/>
          </a:xfrm>
          <a:prstGeom prst="arc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F2E98E0-D9BA-409D-91BE-C5B5BF0ABE2F}"/>
              </a:ext>
            </a:extLst>
          </p:cNvPr>
          <p:cNvCxnSpPr>
            <a:cxnSpLocks/>
          </p:cNvCxnSpPr>
          <p:nvPr/>
        </p:nvCxnSpPr>
        <p:spPr>
          <a:xfrm flipH="1">
            <a:off x="4574572" y="4257909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A7696205-D47A-4053-A7BF-1C8F6A79E453}"/>
              </a:ext>
            </a:extLst>
          </p:cNvPr>
          <p:cNvCxnSpPr>
            <a:cxnSpLocks/>
          </p:cNvCxnSpPr>
          <p:nvPr/>
        </p:nvCxnSpPr>
        <p:spPr>
          <a:xfrm flipH="1">
            <a:off x="5024383" y="4257908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37C8BBE-BE95-457E-B00D-6E4F6AF3FCB0}"/>
              </a:ext>
            </a:extLst>
          </p:cNvPr>
          <p:cNvCxnSpPr>
            <a:cxnSpLocks/>
          </p:cNvCxnSpPr>
          <p:nvPr/>
        </p:nvCxnSpPr>
        <p:spPr>
          <a:xfrm flipH="1">
            <a:off x="5474806" y="4257908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81055057-7565-4B10-9A3F-EFE4AD719570}"/>
              </a:ext>
            </a:extLst>
          </p:cNvPr>
          <p:cNvCxnSpPr>
            <a:cxnSpLocks/>
          </p:cNvCxnSpPr>
          <p:nvPr/>
        </p:nvCxnSpPr>
        <p:spPr>
          <a:xfrm flipH="1">
            <a:off x="5925449" y="4254836"/>
            <a:ext cx="4641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17592C83-6859-475C-AB98-4C10E6EF644A}"/>
              </a:ext>
            </a:extLst>
          </p:cNvPr>
          <p:cNvSpPr/>
          <p:nvPr/>
        </p:nvSpPr>
        <p:spPr>
          <a:xfrm>
            <a:off x="6297548" y="4120780"/>
            <a:ext cx="232223" cy="229762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BA757778-7E1B-4C9F-9C2F-2A2EEB27F54B}"/>
              </a:ext>
            </a:extLst>
          </p:cNvPr>
          <p:cNvCxnSpPr>
            <a:cxnSpLocks/>
          </p:cNvCxnSpPr>
          <p:nvPr/>
        </p:nvCxnSpPr>
        <p:spPr>
          <a:xfrm flipH="1">
            <a:off x="3701343" y="1856050"/>
            <a:ext cx="2480" cy="25236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>
            <a:extLst>
              <a:ext uri="{FF2B5EF4-FFF2-40B4-BE49-F238E27FC236}">
                <a16:creationId xmlns:a16="http://schemas.microsoft.com/office/drawing/2014/main" id="{3C7BA230-EE0B-47C8-9BE8-DB2E502791A7}"/>
              </a:ext>
            </a:extLst>
          </p:cNvPr>
          <p:cNvSpPr/>
          <p:nvPr/>
        </p:nvSpPr>
        <p:spPr>
          <a:xfrm rot="10800000">
            <a:off x="3703824" y="4219733"/>
            <a:ext cx="343988" cy="302547"/>
          </a:xfrm>
          <a:prstGeom prst="arc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1FA5785-8458-4A45-9343-06895877C5D6}"/>
              </a:ext>
            </a:extLst>
          </p:cNvPr>
          <p:cNvCxnSpPr>
            <a:cxnSpLocks/>
          </p:cNvCxnSpPr>
          <p:nvPr/>
        </p:nvCxnSpPr>
        <p:spPr>
          <a:xfrm flipH="1" flipV="1">
            <a:off x="3856502" y="4522281"/>
            <a:ext cx="2389459" cy="1612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Star: 5 Points 495">
            <a:extLst>
              <a:ext uri="{FF2B5EF4-FFF2-40B4-BE49-F238E27FC236}">
                <a16:creationId xmlns:a16="http://schemas.microsoft.com/office/drawing/2014/main" id="{9A6B4B21-316E-45F0-B957-F0387D4118C4}"/>
              </a:ext>
            </a:extLst>
          </p:cNvPr>
          <p:cNvSpPr/>
          <p:nvPr/>
        </p:nvSpPr>
        <p:spPr>
          <a:xfrm>
            <a:off x="6189501" y="4412050"/>
            <a:ext cx="232223" cy="229762"/>
          </a:xfrm>
          <a:prstGeom prst="star5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C0EAAEB-B5C9-4770-B73C-32A1D412CA50}"/>
              </a:ext>
            </a:extLst>
          </p:cNvPr>
          <p:cNvGrpSpPr/>
          <p:nvPr/>
        </p:nvGrpSpPr>
        <p:grpSpPr>
          <a:xfrm>
            <a:off x="395163" y="1892025"/>
            <a:ext cx="2180176" cy="3892732"/>
            <a:chOff x="375833" y="2136505"/>
            <a:chExt cx="2180176" cy="3892732"/>
          </a:xfrm>
        </p:grpSpPr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498A7BDE-7037-41C7-9EBE-6EA1464DD16A}"/>
                </a:ext>
              </a:extLst>
            </p:cNvPr>
            <p:cNvSpPr txBox="1"/>
            <p:nvPr/>
          </p:nvSpPr>
          <p:spPr>
            <a:xfrm>
              <a:off x="666542" y="2136505"/>
              <a:ext cx="1889467" cy="389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/>
                <a:t>Limestone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Sandstone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Shale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Basement Rock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Well path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Target Formation</a:t>
              </a:r>
            </a:p>
            <a:p>
              <a:pPr>
                <a:lnSpc>
                  <a:spcPct val="200000"/>
                </a:lnSpc>
              </a:pPr>
              <a:r>
                <a:rPr lang="en-US" dirty="0"/>
                <a:t>Total Depth</a:t>
              </a:r>
            </a:p>
          </p:txBody>
        </p: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2C800BB1-F9C9-4CA0-A4CA-02A83EA89625}"/>
                </a:ext>
              </a:extLst>
            </p:cNvPr>
            <p:cNvGrpSpPr/>
            <p:nvPr/>
          </p:nvGrpSpPr>
          <p:grpSpPr>
            <a:xfrm>
              <a:off x="375833" y="2224222"/>
              <a:ext cx="364989" cy="3720676"/>
              <a:chOff x="375833" y="2224222"/>
              <a:chExt cx="364989" cy="3720676"/>
            </a:xfrm>
          </p:grpSpPr>
          <p:pic>
            <p:nvPicPr>
              <p:cNvPr id="500" name="Picture 499">
                <a:extLst>
                  <a:ext uri="{FF2B5EF4-FFF2-40B4-BE49-F238E27FC236}">
                    <a16:creationId xmlns:a16="http://schemas.microsoft.com/office/drawing/2014/main" id="{D9C35BCD-6930-4A31-B988-88B0DD934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833" y="2224222"/>
                <a:ext cx="364989" cy="2209933"/>
              </a:xfrm>
              <a:prstGeom prst="rect">
                <a:avLst/>
              </a:prstGeom>
            </p:spPr>
          </p:pic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F43F33DF-3154-481C-918B-3C3C32F56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7" y="4585853"/>
                <a:ext cx="0" cy="32677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A9544A6-FA22-4450-B1F4-42FD98C825BE}"/>
                  </a:ext>
                </a:extLst>
              </p:cNvPr>
              <p:cNvSpPr/>
              <p:nvPr/>
            </p:nvSpPr>
            <p:spPr>
              <a:xfrm>
                <a:off x="440876" y="5230762"/>
                <a:ext cx="142831" cy="151913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Star: 5 Points 502">
                <a:extLst>
                  <a:ext uri="{FF2B5EF4-FFF2-40B4-BE49-F238E27FC236}">
                    <a16:creationId xmlns:a16="http://schemas.microsoft.com/office/drawing/2014/main" id="{1BD2F58A-786A-40B5-BA36-F24648346D57}"/>
                  </a:ext>
                </a:extLst>
              </p:cNvPr>
              <p:cNvSpPr/>
              <p:nvPr/>
            </p:nvSpPr>
            <p:spPr>
              <a:xfrm>
                <a:off x="403413" y="5726930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5" grpId="0" animBg="1"/>
      <p:bldP spid="494" grpId="0" animBg="1"/>
      <p:bldP spid="4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>
            <a:normAutofit fontScale="92500"/>
          </a:bodyPr>
          <a:lstStyle/>
          <a:p>
            <a:r>
              <a:rPr lang="en-US" dirty="0"/>
              <a:t>Identify the classification of sliding vs rotating</a:t>
            </a:r>
          </a:p>
          <a:p>
            <a:r>
              <a:rPr lang="en-US" dirty="0"/>
              <a:t>Predict the future slide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>
            <a:normAutofit fontScale="92500"/>
          </a:bodyPr>
          <a:lstStyle/>
          <a:p>
            <a:r>
              <a:rPr lang="en-US" dirty="0"/>
              <a:t>Identify the classification of sliding vs rotating</a:t>
            </a:r>
          </a:p>
          <a:p>
            <a:r>
              <a:rPr lang="en-US" dirty="0"/>
              <a:t>Predict the future slide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37239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3901</TotalTime>
  <Words>260</Words>
  <Application>Microsoft Office PowerPoint</Application>
  <PresentationFormat>On-screen Show (4:3)</PresentationFormat>
  <Paragraphs>128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</vt:lpstr>
      <vt:lpstr>Why is drilling hard</vt:lpstr>
      <vt:lpstr>Vertical Drilling</vt:lpstr>
      <vt:lpstr>Vertical Drilling vs Horizontal Drilling</vt:lpstr>
      <vt:lpstr>Horizontal Drilling</vt:lpstr>
      <vt:lpstr>Horizontal Drilling Sliding vs Rotating</vt:lpstr>
      <vt:lpstr>Problem Statement</vt:lpstr>
      <vt:lpstr>Problem Statement</vt:lpstr>
      <vt:lpstr>Data</vt:lpstr>
      <vt:lpstr>Data</vt:lpstr>
      <vt:lpstr>Data Cleansing Feature Selection</vt:lpstr>
      <vt:lpstr>Data Cleansing Feature Selection</vt:lpstr>
      <vt:lpstr>Restate problem</vt:lpstr>
      <vt:lpstr>Models No Re-Sampling</vt:lpstr>
      <vt:lpstr>Models Resampled</vt:lpstr>
      <vt:lpstr>Results</vt:lpstr>
      <vt:lpstr>Results</vt:lpstr>
      <vt:lpstr>Future Predictions</vt:lpstr>
      <vt:lpstr>Future Predictions</vt:lpstr>
      <vt:lpstr>Summary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James Vasquez</cp:lastModifiedBy>
  <cp:revision>59</cp:revision>
  <dcterms:created xsi:type="dcterms:W3CDTF">2017-03-18T16:30:52Z</dcterms:created>
  <dcterms:modified xsi:type="dcterms:W3CDTF">2019-10-13T15:55:45Z</dcterms:modified>
</cp:coreProperties>
</file>