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301" r:id="rId4"/>
    <p:sldId id="278" r:id="rId5"/>
    <p:sldId id="277" r:id="rId6"/>
    <p:sldId id="279" r:id="rId7"/>
    <p:sldId id="258" r:id="rId8"/>
    <p:sldId id="280" r:id="rId9"/>
    <p:sldId id="285" r:id="rId10"/>
    <p:sldId id="286" r:id="rId11"/>
    <p:sldId id="292" r:id="rId12"/>
    <p:sldId id="300" r:id="rId13"/>
    <p:sldId id="282" r:id="rId14"/>
    <p:sldId id="290" r:id="rId15"/>
    <p:sldId id="291" r:id="rId16"/>
    <p:sldId id="287" r:id="rId17"/>
    <p:sldId id="293" r:id="rId18"/>
    <p:sldId id="294" r:id="rId19"/>
    <p:sldId id="298" r:id="rId20"/>
    <p:sldId id="295" r:id="rId21"/>
    <p:sldId id="296" r:id="rId22"/>
    <p:sldId id="297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9"/>
  </p:normalViewPr>
  <p:slideViewPr>
    <p:cSldViewPr snapToGrid="0" snapToObjects="1">
      <p:cViewPr varScale="1">
        <p:scale>
          <a:sx n="105" d="100"/>
          <a:sy n="105" d="100"/>
        </p:scale>
        <p:origin x="39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Slide Events for Horizontal Drill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Serna</a:t>
            </a:r>
          </a:p>
          <a:p>
            <a:r>
              <a:rPr lang="en-US" dirty="0"/>
              <a:t>James Vasquez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To reduce features to manageable set</a:t>
            </a:r>
          </a:p>
          <a:p>
            <a:r>
              <a:rPr lang="en-US" dirty="0"/>
              <a:t>Grid search applied after initial results</a:t>
            </a:r>
          </a:p>
          <a:p>
            <a:pPr lvl="1"/>
            <a:r>
              <a:rPr lang="en-US" dirty="0"/>
              <a:t>Original features not aligned with business knowledge</a:t>
            </a:r>
          </a:p>
          <a:p>
            <a:r>
              <a:rPr lang="en-US" dirty="0"/>
              <a:t>Decision Tree Classifier approach used</a:t>
            </a:r>
          </a:p>
          <a:p>
            <a:pPr lvl="1"/>
            <a:r>
              <a:rPr lang="en-US" dirty="0"/>
              <a:t>Top 50% quartile, 11 features explained 99% of the variance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  <a:br>
              <a:rPr lang="en-US" dirty="0"/>
            </a:br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1825625"/>
            <a:ext cx="7785777" cy="4351338"/>
          </a:xfrm>
        </p:spPr>
        <p:txBody>
          <a:bodyPr>
            <a:normAutofit/>
          </a:bodyPr>
          <a:lstStyle/>
          <a:p>
            <a:r>
              <a:rPr lang="en-US" dirty="0"/>
              <a:t>Feature Selection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C3C6E-F720-4DC4-93D6-CCF06E853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65" y="2431760"/>
            <a:ext cx="402011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BB0-8343-4379-A10F-CB670D41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Restate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B45F0-A145-4969-A67E-89C0348D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51026-92D0-4EC5-8DBF-E100EC07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No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836" y="1825625"/>
            <a:ext cx="6735189" cy="4351338"/>
          </a:xfrm>
        </p:spPr>
        <p:txBody>
          <a:bodyPr/>
          <a:lstStyle/>
          <a:p>
            <a:r>
              <a:rPr lang="en-US" dirty="0"/>
              <a:t>Three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E016-C191-41E3-8E56-30AFC5D4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928" y="1870077"/>
            <a:ext cx="5203697" cy="332293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8655D-24AD-41EE-AB18-D742B984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54242"/>
              </p:ext>
            </p:extLst>
          </p:nvPr>
        </p:nvGraphicFramePr>
        <p:xfrm>
          <a:off x="2217771" y="5339277"/>
          <a:ext cx="3949699" cy="76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13259">
                  <a:extLst>
                    <a:ext uri="{9D8B030D-6E8A-4147-A177-3AD203B41FA5}">
                      <a16:colId xmlns:a16="http://schemas.microsoft.com/office/drawing/2014/main" val="1002074433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3526287334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85865853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760796776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val="10539249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1202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0.98639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0.97751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5252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0.97823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0.97612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0.95127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0.96353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264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Support Vector Machine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0.98966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0.97791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0.98811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0.98298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6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0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9E070-C17F-4F83-898A-5E9417DA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1" y="2836714"/>
            <a:ext cx="6284067" cy="31736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84AE5-B9EB-4D27-A0DD-339421106070}"/>
              </a:ext>
            </a:extLst>
          </p:cNvPr>
          <p:cNvSpPr/>
          <p:nvPr/>
        </p:nvSpPr>
        <p:spPr>
          <a:xfrm>
            <a:off x="4426085" y="4328809"/>
            <a:ext cx="2869660" cy="15369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BF3EBF-6230-4231-B5CE-BFBDD9100E9D}"/>
              </a:ext>
            </a:extLst>
          </p:cNvPr>
          <p:cNvSpPr/>
          <p:nvPr/>
        </p:nvSpPr>
        <p:spPr>
          <a:xfrm>
            <a:off x="1118681" y="2836714"/>
            <a:ext cx="3307404" cy="15369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573500-E261-4507-963C-08FD15879372}"/>
              </a:ext>
            </a:extLst>
          </p:cNvPr>
          <p:cNvSpPr txBox="1">
            <a:spLocks/>
          </p:cNvSpPr>
          <p:nvPr/>
        </p:nvSpPr>
        <p:spPr>
          <a:xfrm>
            <a:off x="307636" y="1825625"/>
            <a:ext cx="6735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Resampled</a:t>
            </a:r>
          </a:p>
          <a:p>
            <a:pPr lvl="1"/>
            <a:r>
              <a:rPr lang="en-US"/>
              <a:t>Faster run time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9C3A7-8110-4543-A027-B10C14F25F27}"/>
              </a:ext>
            </a:extLst>
          </p:cNvPr>
          <p:cNvSpPr txBox="1"/>
          <p:nvPr/>
        </p:nvSpPr>
        <p:spPr>
          <a:xfrm>
            <a:off x="5150498" y="5010539"/>
            <a:ext cx="11756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E3B88-0050-4ADB-93BA-39361A6B1241}"/>
              </a:ext>
            </a:extLst>
          </p:cNvPr>
          <p:cNvSpPr txBox="1"/>
          <p:nvPr/>
        </p:nvSpPr>
        <p:spPr>
          <a:xfrm>
            <a:off x="2035265" y="3496683"/>
            <a:ext cx="17902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Resampled 1 Minute Data</a:t>
            </a:r>
          </a:p>
        </p:txBody>
      </p:sp>
    </p:spTree>
    <p:extLst>
      <p:ext uri="{BB962C8B-B14F-4D97-AF65-F5344CB8AC3E}">
        <p14:creationId xmlns:p14="http://schemas.microsoft.com/office/powerpoint/2010/main" val="36499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Resampled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36" y="1825625"/>
            <a:ext cx="6735189" cy="4351338"/>
          </a:xfrm>
        </p:spPr>
        <p:txBody>
          <a:bodyPr/>
          <a:lstStyle/>
          <a:p>
            <a:r>
              <a:rPr lang="en-US" dirty="0"/>
              <a:t>Resampled</a:t>
            </a:r>
          </a:p>
          <a:p>
            <a:pPr lvl="1"/>
            <a:r>
              <a:rPr lang="en-US" dirty="0"/>
              <a:t>Faster run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296A-9013-42E0-A0C8-34D806D2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63" y="1909872"/>
            <a:ext cx="4369523" cy="4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(explain what we are predicting, misclassifying. Move closer to data explanation). Label rotation and sliding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1" descr="image003">
            <a:extLst>
              <a:ext uri="{FF2B5EF4-FFF2-40B4-BE49-F238E27FC236}">
                <a16:creationId xmlns:a16="http://schemas.microsoft.com/office/drawing/2014/main" id="{19CAB35B-D273-4998-94DB-03027B3A4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05" y="2201555"/>
            <a:ext cx="6801776" cy="4110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0B8D6B-CB47-4833-8B0A-7A7B704A01E0}"/>
              </a:ext>
            </a:extLst>
          </p:cNvPr>
          <p:cNvSpPr txBox="1"/>
          <p:nvPr/>
        </p:nvSpPr>
        <p:spPr>
          <a:xfrm>
            <a:off x="6634264" y="3842423"/>
            <a:ext cx="121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Mis-classified</a:t>
            </a:r>
          </a:p>
        </p:txBody>
      </p:sp>
    </p:spTree>
    <p:extLst>
      <p:ext uri="{BB962C8B-B14F-4D97-AF65-F5344CB8AC3E}">
        <p14:creationId xmlns:p14="http://schemas.microsoft.com/office/powerpoint/2010/main" val="135148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Requirements (this is motivation. Slide does not need to exit, just talk about this closer to top.)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Ability to predict X amount of time units into the future</a:t>
            </a:r>
          </a:p>
          <a:p>
            <a:pPr lvl="1"/>
            <a:r>
              <a:rPr lang="en-US" dirty="0"/>
              <a:t>Become proactive in drilling operations</a:t>
            </a:r>
          </a:p>
          <a:p>
            <a:pPr lvl="1"/>
            <a:r>
              <a:rPr lang="en-US" dirty="0"/>
              <a:t>Maintain longer rate of penetrations</a:t>
            </a:r>
          </a:p>
          <a:p>
            <a:pPr lvl="1"/>
            <a:r>
              <a:rPr lang="en-US" dirty="0"/>
              <a:t>Lower total well cost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Accuracy of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Created (no code!)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jump_ahead</a:t>
            </a:r>
            <a:r>
              <a:rPr lang="en-US" dirty="0"/>
              <a:t>” function created to predict X time units into future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6BB8-1D3D-4821-9A6A-B9452317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67" y="2908178"/>
            <a:ext cx="3740751" cy="331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6735189" cy="4351338"/>
          </a:xfrm>
        </p:spPr>
        <p:txBody>
          <a:bodyPr/>
          <a:lstStyle/>
          <a:p>
            <a:r>
              <a:rPr lang="en-US" dirty="0"/>
              <a:t>“window” allows a look back for learning with a time series problem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EA9DB-32AF-42D4-B0CD-2C263A2AD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09" y="3056589"/>
            <a:ext cx="4598091" cy="21098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4CC682-D316-4053-B617-D2B53C77F8B3}"/>
              </a:ext>
            </a:extLst>
          </p:cNvPr>
          <p:cNvSpPr/>
          <p:nvPr/>
        </p:nvSpPr>
        <p:spPr>
          <a:xfrm>
            <a:off x="5105400" y="3228975"/>
            <a:ext cx="1104900" cy="180022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Permian Basin (take all the words off, enlarge picture. Put details on picture)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2995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Extends from South East New Mexico into West Texas</a:t>
            </a:r>
          </a:p>
          <a:p>
            <a:pPr lvl="1"/>
            <a:r>
              <a:rPr lang="en-US" dirty="0"/>
              <a:t>250 mi x 300 mi</a:t>
            </a:r>
          </a:p>
          <a:p>
            <a:pPr lvl="1"/>
            <a:r>
              <a:rPr lang="en-US" dirty="0"/>
              <a:t>86K mi</a:t>
            </a:r>
            <a:r>
              <a:rPr lang="en-US" sz="3200" baseline="30000" dirty="0"/>
              <a:t>2</a:t>
            </a:r>
            <a:endParaRPr lang="en-US" baseline="30000" dirty="0"/>
          </a:p>
          <a:p>
            <a:r>
              <a:rPr lang="en-US" dirty="0"/>
              <a:t>Produced 4.1M barrels of oil per day </a:t>
            </a:r>
            <a:r>
              <a:rPr lang="en-US" i="1" dirty="0"/>
              <a:t>(March 2019)</a:t>
            </a:r>
          </a:p>
          <a:p>
            <a:pPr lvl="1"/>
            <a:r>
              <a:rPr lang="en-US" dirty="0"/>
              <a:t>Highest producing oil field in the world</a:t>
            </a:r>
          </a:p>
          <a:p>
            <a:pPr lvl="1"/>
            <a:r>
              <a:rPr lang="en-US" dirty="0"/>
              <a:t>Saudi Ghawar 3.8 BPD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</a:t>
            </a:fld>
            <a:endParaRPr lang="en-US" dirty="0"/>
          </a:p>
        </p:txBody>
      </p:sp>
      <p:pic>
        <p:nvPicPr>
          <p:cNvPr id="258" name="Picture 257">
            <a:extLst>
              <a:ext uri="{FF2B5EF4-FFF2-40B4-BE49-F238E27FC236}">
                <a16:creationId xmlns:a16="http://schemas.microsoft.com/office/drawing/2014/main" id="{FBFFA4F8-489E-4B2A-8C17-BBD51BF9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323" y="1825625"/>
            <a:ext cx="2875454" cy="311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Compared 10, 15, 20, 25, 30 min predictions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C4060-BE86-492F-8141-749ACCCF8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2" y="2755556"/>
            <a:ext cx="7198494" cy="33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Predictions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55FEF-9024-4D70-90D2-070438D6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97" y="2127463"/>
            <a:ext cx="7546206" cy="37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141"/>
            <a:ext cx="8401050" cy="4351338"/>
          </a:xfrm>
        </p:spPr>
        <p:txBody>
          <a:bodyPr/>
          <a:lstStyle/>
          <a:p>
            <a:r>
              <a:rPr lang="en-US" dirty="0"/>
              <a:t>SVM model produces 98% accuracy on test data</a:t>
            </a:r>
          </a:p>
          <a:p>
            <a:r>
              <a:rPr lang="en-US" dirty="0"/>
              <a:t>Jumping ahead predictions are lower at 83%</a:t>
            </a:r>
          </a:p>
          <a:p>
            <a:r>
              <a:rPr lang="en-US" dirty="0"/>
              <a:t>In talks with Triple Crown Resources to determine viability of model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2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FE2747-724E-43CA-A6AB-40946F6D6F3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8CD6-0A0B-4D9E-91E9-068D449E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drilling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4A60-EF16-4598-83EC-F53422D1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 density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DA15-7F58-4F77-B4C9-33B736F0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Process of drilling into a formation in horizontal fashion</a:t>
            </a:r>
          </a:p>
          <a:p>
            <a:r>
              <a:rPr lang="en-US" dirty="0"/>
              <a:t>Is the norm for shale reservoirs</a:t>
            </a:r>
          </a:p>
          <a:p>
            <a:r>
              <a:rPr lang="en-US" dirty="0"/>
              <a:t>Cost effective</a:t>
            </a:r>
          </a:p>
          <a:p>
            <a:r>
              <a:rPr lang="en-US" dirty="0"/>
              <a:t>First seen in 1930 in California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 (get rid text, augment picture with details)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/>
          <a:lstStyle/>
          <a:p>
            <a:r>
              <a:rPr lang="en-US" dirty="0"/>
              <a:t>Shale reservoirs</a:t>
            </a:r>
          </a:p>
          <a:p>
            <a:r>
              <a:rPr lang="en-US" dirty="0"/>
              <a:t>Reduces environmental impact</a:t>
            </a:r>
          </a:p>
          <a:p>
            <a:r>
              <a:rPr lang="en-US" dirty="0"/>
              <a:t>Well bore in formation longer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FC37E-6BD6-4386-9973-84325AFFF9CD}"/>
              </a:ext>
            </a:extLst>
          </p:cNvPr>
          <p:cNvGrpSpPr/>
          <p:nvPr/>
        </p:nvGrpSpPr>
        <p:grpSpPr>
          <a:xfrm>
            <a:off x="4384090" y="1796836"/>
            <a:ext cx="4266217" cy="4257158"/>
            <a:chOff x="4384090" y="1796836"/>
            <a:chExt cx="4266217" cy="4257158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354647F-BCE3-484E-AB68-2929B9E3A996}"/>
                </a:ext>
              </a:extLst>
            </p:cNvPr>
            <p:cNvCxnSpPr/>
            <p:nvPr/>
          </p:nvCxnSpPr>
          <p:spPr>
            <a:xfrm flipH="1">
              <a:off x="4970094" y="1796836"/>
              <a:ext cx="22860" cy="265800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B09F478-BECB-4FCD-BB6E-6112B001C6F2}"/>
                </a:ext>
              </a:extLst>
            </p:cNvPr>
            <p:cNvSpPr/>
            <p:nvPr/>
          </p:nvSpPr>
          <p:spPr>
            <a:xfrm>
              <a:off x="4437715" y="5790148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62D4B8-8717-4F59-BABE-FFAF4947FF38}"/>
                </a:ext>
              </a:extLst>
            </p:cNvPr>
            <p:cNvSpPr txBox="1"/>
            <p:nvPr/>
          </p:nvSpPr>
          <p:spPr>
            <a:xfrm>
              <a:off x="4544425" y="5684662"/>
              <a:ext cx="2039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Target 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69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Drilling</a:t>
            </a:r>
            <a:br>
              <a:rPr lang="en-US" dirty="0"/>
            </a:br>
            <a:r>
              <a:rPr lang="en-US" dirty="0"/>
              <a:t>Sliding vs Rotating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611257" cy="4351338"/>
          </a:xfrm>
        </p:spPr>
        <p:txBody>
          <a:bodyPr>
            <a:normAutofit/>
          </a:bodyPr>
          <a:lstStyle/>
          <a:p>
            <a:r>
              <a:rPr lang="en-US" dirty="0"/>
              <a:t>Rotating</a:t>
            </a:r>
          </a:p>
          <a:p>
            <a:pPr lvl="1"/>
            <a:r>
              <a:rPr lang="en-US" dirty="0"/>
              <a:t>Spinning through the rock</a:t>
            </a:r>
          </a:p>
          <a:p>
            <a:r>
              <a:rPr lang="en-US" dirty="0"/>
              <a:t>Sliding</a:t>
            </a:r>
          </a:p>
          <a:p>
            <a:pPr lvl="1"/>
            <a:r>
              <a:rPr lang="en-US" dirty="0"/>
              <a:t>Pushing through the rock</a:t>
            </a:r>
          </a:p>
          <a:p>
            <a:r>
              <a:rPr lang="en-US" dirty="0"/>
              <a:t>Days to Total Depth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200EA19-4CC3-47DE-A400-2A404F983048}"/>
              </a:ext>
            </a:extLst>
          </p:cNvPr>
          <p:cNvSpPr txBox="1"/>
          <p:nvPr/>
        </p:nvSpPr>
        <p:spPr>
          <a:xfrm>
            <a:off x="4534000" y="5995520"/>
            <a:ext cx="203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Formation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2D4FC-8FAE-446F-BC18-673E8F3E55EA}"/>
              </a:ext>
            </a:extLst>
          </p:cNvPr>
          <p:cNvGrpSpPr/>
          <p:nvPr/>
        </p:nvGrpSpPr>
        <p:grpSpPr>
          <a:xfrm>
            <a:off x="4384090" y="1796836"/>
            <a:ext cx="4266217" cy="4456083"/>
            <a:chOff x="4384090" y="1796836"/>
            <a:chExt cx="4266217" cy="4456083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22DDDA5-15F4-4349-87AB-3C1AE35379B7}"/>
                </a:ext>
              </a:extLst>
            </p:cNvPr>
            <p:cNvGrpSpPr/>
            <p:nvPr/>
          </p:nvGrpSpPr>
          <p:grpSpPr>
            <a:xfrm>
              <a:off x="4384090" y="1796836"/>
              <a:ext cx="4266217" cy="3858551"/>
              <a:chOff x="4322166" y="1825625"/>
              <a:chExt cx="4266217" cy="3858551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CF2598-7AA1-4C36-97F1-EC50C297BE41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E5D2051-5E9C-4ECB-80A0-F1217C67EFB5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0760CE1-1E00-45FA-B0E8-6378F4646F8E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4FE0C7A-BA0F-460E-81DD-8B6444A8C0D5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A81E14F-30E3-4D7F-9C8F-7B4359EDB19D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0C52F2-D065-4C52-B374-88AF70AD3835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AE7F26C-354B-4BD3-9165-0175F8D7F4EA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930D87C-6D25-419D-884E-C1C922E12D43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94CE8F9-0C05-4CA9-B7EB-B2C9A093E88E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6B324697-146C-4C81-B7E6-7A4174965A37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B6A0EA1-D228-4155-AD1D-1C3322F8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B9CE8ED-22CF-4877-99C3-381164577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527BD85-D5EB-49EB-AEA5-9C5222A8B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1F8DDFD-DA0F-4D43-8DA7-01ED0137B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721CA25-0D52-469C-B656-81DCEA8AC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5EC3C60-F97A-44F7-8D58-E95C95C6E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B83C195-D7D3-46D4-ACAC-2DA23FBF6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D29A91A-4E48-4E43-B7DF-D12FF89C9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2A4FDEB-8378-4A17-92A6-4669980F6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93DF997-52EA-4754-987E-78421FBA25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E0E7FF5-6C09-45FC-8C89-5ACA1244F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CE219C5-13A3-412D-A44D-366479714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31DFD42-6C94-47DF-BFAE-C0D885C78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A08D2B3-34B2-4154-9AEE-A1663CDD3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B328E75-39E4-48AA-9B03-33C9A6255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1646975-31E4-4E5E-8025-451E76228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86C17C-A19B-4028-821A-3B70A419DD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CBF2231-F586-4530-A27B-0222F3EBB955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CACC6738-8781-46EA-B8FD-7CF2E4C88F12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D6E327B2-E373-410C-854E-BE3F5F720E2C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DDB4CDEA-9BF1-40A9-86BF-EDBC9DB5DF54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934B793A-5088-456E-BCBE-D424B8F46173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C674B1-8A60-41F8-B592-DD9838FE362B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C25B76B8-C7FB-4593-9871-B7D90977078A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E2EB4646-5901-4F29-A8DE-D7E526518B78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A6A3FF3E-CA92-409F-ABB4-B49F54402726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6AC1D431-7B76-4DCC-AF4B-BFA5EE861D2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46BB111E-CE36-4E8E-A289-EE178322B086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5CBF7761-9619-4556-849D-2BCF40D34BEF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6EF67800-9A89-4759-ABBE-AF0EA2E02776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659CC7-86E0-44B3-A9C9-6211266B6728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BF49EFDA-F993-40EC-B1DF-3E79DBFF6E18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0C00E49A-2362-4CAF-8811-4C8953EFCF06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8FA07A2D-8CE9-44C9-9074-B6BA7844E466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0373F4E-1C44-4857-81B8-9C7786EC355D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B28C4FCF-15BB-4AAC-9A62-EB8C6DF92AD1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5231A51E-AB63-4AEF-B365-180F76E686AF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422A7D97-4238-4CD5-99AD-FD400754120D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637832D5-E53D-4297-ACCF-F72DDBE8BBA5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D86BE395-9F5B-45B5-8B60-948120B7A279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EF6465F3-B115-4268-9C46-67B90F939895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E75FECB0-4900-435B-A889-A649DE1D22A0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30E54BB6-40BD-47AC-98B5-9647F47CC22C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94F7F1FC-621F-4ECC-9674-2B34191EDD58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6FF086CF-0CEA-4499-904D-25FADBA4AC2E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79D9BCA0-E247-40AA-A69D-27A3274596A1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0FBE36B0-5C31-4D03-9C95-36A6C799C884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C2E5BB7F-D27D-424F-98C1-8A9829ED5A86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3846BD4-5D7C-4581-B59A-4234EA82AC8C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0F727105-48CC-4A82-A836-EC5175E4CF47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A521682D-C58A-4B69-B3E9-C96EDD4AD06A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0E31CD5-3374-4DD0-8655-77B37B21C341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30CF6DAC-0232-42ED-92F8-7BEF86DE8497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260E705B-29FA-4452-8DD7-1A2FCA4DD384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A89F40D5-A06D-4903-9570-82DAD5ADA9BC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895CF1EF-4E71-4E4A-A29E-F4701F2B3362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7ABE36F2-1E87-44ED-8DAD-F40A4CC564F2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DF860584-6CEF-4A2C-B90C-CAACEA394851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88A8D46-2FEA-4631-BE7B-819A23090CAA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4E0AB261-1A3A-4B54-ADD3-AA2FBCA2B02C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36A3A1BD-B8DE-4A21-BFC5-CBCA67BD05A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F5C8CDD7-0318-422D-A2B3-6532C6225A46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90516FF9-D34C-4087-B6B9-FC5B79D3DAD7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168C77D4-8F9B-447B-82D8-B7613932B694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DC631A06-FE9F-46A6-867B-8A49E8983AA5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8F63324-78BA-458D-8B0B-080BBD53197D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11E27778-E40D-4E1F-B4F8-068A1C840172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E297488E-6F2A-4122-885C-504E7D96025E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D0B8655D-307A-4571-959C-D3E1F4775C86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3ECEE84A-C220-4671-917F-13139E77F86D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36E820C8-EB63-4EEB-AF2A-875827BB36C5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5D10479D-09C8-48C4-907B-A4A80DE52BD4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669B1156-FC3D-4FEF-BD49-08DB3841F637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96EDDA8F-1E86-4FEA-9A8B-BBCDFD3A5A79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29A10F5-6F36-44CB-AB3E-54E673088D8A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CC5601AE-E945-485D-9C07-D7862A033BB3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5C8A049F-0BB4-43FD-B783-B62FE361033E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319014E-D398-49AC-AE8B-F8EC3F4929E4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CF63E7BE-E7DD-48CD-BAE2-5AB2263213B4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510E51A0-B09A-4689-B4DD-810C64ECE268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0B77C2FD-F335-4CED-B817-EBF4A84E9E7F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3D8DE7C1-2E50-4AE2-8CC2-010EFD8C0F48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611B63B9-819C-457F-BC80-99163A8FFDA2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B03B7526-CCBF-491A-B5BE-38C32183D52A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BACFB535-7B9B-48FA-AB43-73B6BBAD8E38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CF3663D2-D7A8-4F92-B4D2-F51444E51029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16BF2C57-3B9B-4E79-8AAD-7438BB305A41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86D7FAD0-48A6-44A5-A34E-4AEB87F48E56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18E25685-62D6-4B96-824D-2B02BD57720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541F9451-CF5F-4924-A0EE-1D6B6932C070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3BC0302A-4112-47A3-A916-052AB1721182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3B66BF-8033-4775-A002-3AEFDCC304DB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77DACE46-E1C8-452A-87B3-9012C11C438C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BAD64D92-5D88-49CD-82DC-09B7BF64695A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E60E1C1B-854C-4078-8326-3B9986221DCF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F46FE324-46CC-4C94-B3DA-9DE9A47D7171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CB5E818-6DBE-498A-942B-3E1374E4F1C5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6275B039-1ADA-4685-A104-CE0E057AA926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82EE7D8D-D975-4922-8C8E-3D34FFDFC84E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A4AD096D-0450-4DAF-A193-A9AFBDC4FFA2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C9104498-F29C-49DD-9C0C-DADB12775A9B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7D892F67-3F55-425B-A12A-DF7E26EDEEF0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D57DB10A-AB99-490E-B9FE-9C576FCA9E9D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C2111083-4006-44A7-8728-AA4D5A7B24B2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8068C2DF-8861-499B-ABF9-B70BBE7B7D08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7E96CE51-EAB7-434C-82CF-8DA814E531A4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C69BB51D-71B1-4B79-911D-3BC0A61D9D6E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254D074E-948F-4171-A3AF-19F80467C9E1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B4C68347-5609-4C7C-B5F4-231D12092EA3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1792FCBC-9C31-45D7-8068-70E6622A594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010898F8-2528-490C-ACC0-9683D43D1570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FDE91270-C8DA-4BC7-B088-9ADAC65F847D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51AC57FC-A8D9-4C66-8A37-38ADCAFE3A1C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B93417A9-CA8F-4D29-BDE0-19E2FDE34EA3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BB961043-FD86-476B-A9D7-AD334A346DC4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6F9DB95D-2292-4C45-A322-C3A4563A2454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19CFDEC4-FFAD-4E60-8F6B-7D793F4FD826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D439AA44-7875-4B90-AF34-88902E0B29FE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B07D0AEB-3073-48F3-B065-77019D1F4AAB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D262C427-B93F-423B-B95D-1516AA638AC0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CBF3FA13-2509-4492-B6B9-E2D3F48BAD8F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44EF9C1E-7D87-493D-8A42-E4631B755A1B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ABA58BEF-502C-48C4-9426-B15E187A3A27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FF193725-8F3A-4C89-9DAE-CBF23CA025B9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C4631C5F-B8EE-4ADF-9D62-56D892BFAEAF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B35F2E31-C431-4CF9-891C-C8F9B2807FFC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3F640166-721D-4FEB-9300-61DB1A59CF0C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55B4A76F-FFED-4615-A943-5CE933A4C042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E608C5D8-7633-4E75-B819-FE08053C8A9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E0865298-992E-47D0-837F-3526126D0F3D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265A686-BD94-4BE8-96D1-56934C1AB26C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41D7311F-EC2B-40B9-8021-450256A0965D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9B93591-F216-4D59-9229-457168E37B15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0BFCA906-3EEA-4602-BC4F-816C0A1E295E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4E8956DE-02DB-420E-A09D-5D59DCD63514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856D4E57-5A82-4CCE-A713-F95CAD5AB3D0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52A4AE59-C9E0-42D6-9CEC-1D7358E24CFE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FCB3A815-803C-4F7E-B25C-97FB3A2F551A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1AE52B18-8C8E-4543-965B-70F0689AC5E1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9AB5C56D-B711-40F0-9839-1526D5767F83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95729A5A-035E-46A5-B292-4B26B591B2EE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9647B58F-FA5B-49B2-8348-A1ACBE1B2B48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ABC6BDD1-C786-4684-89C4-36FC8C1A93B8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0ABBE687-BAAF-4FF9-B14F-823A8483E3A7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D2AB22AE-BA1B-4340-BFB3-8A4362FA7CCE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A20BF4C0-57BC-4C3F-A77B-D850AA553EB3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A6832820-6366-4A19-A9AC-0C42D889B7B1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2DFB5DDD-19D6-447E-8ACE-2E2B6C7BBA46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B7952748-E546-4C09-9C16-7F85B19CA6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788CB319-4FBE-4AE1-8BCD-0E01BA7A3CC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7D563DD9-915F-4ADE-91D0-BDAC67309765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Flowchart: Connector 176">
                <a:extLst>
                  <a:ext uri="{FF2B5EF4-FFF2-40B4-BE49-F238E27FC236}">
                    <a16:creationId xmlns:a16="http://schemas.microsoft.com/office/drawing/2014/main" id="{2231978C-BD68-4E2D-965C-C3F658EE25BE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Flowchart: Connector 177">
                <a:extLst>
                  <a:ext uri="{FF2B5EF4-FFF2-40B4-BE49-F238E27FC236}">
                    <a16:creationId xmlns:a16="http://schemas.microsoft.com/office/drawing/2014/main" id="{15D2BB63-28A9-4A8E-9649-ADB0461639F2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Flowchart: Connector 178">
                <a:extLst>
                  <a:ext uri="{FF2B5EF4-FFF2-40B4-BE49-F238E27FC236}">
                    <a16:creationId xmlns:a16="http://schemas.microsoft.com/office/drawing/2014/main" id="{2CA3EAD8-55B9-4EAB-9A6E-BCD0726CCB4C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lowchart: Connector 179">
                <a:extLst>
                  <a:ext uri="{FF2B5EF4-FFF2-40B4-BE49-F238E27FC236}">
                    <a16:creationId xmlns:a16="http://schemas.microsoft.com/office/drawing/2014/main" id="{095AC01F-D4D0-469B-91C2-7F13D4D4FA24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lowchart: Connector 180">
                <a:extLst>
                  <a:ext uri="{FF2B5EF4-FFF2-40B4-BE49-F238E27FC236}">
                    <a16:creationId xmlns:a16="http://schemas.microsoft.com/office/drawing/2014/main" id="{372B8F20-4864-4AB9-8223-FA88ABABDFEE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lowchart: Connector 181">
                <a:extLst>
                  <a:ext uri="{FF2B5EF4-FFF2-40B4-BE49-F238E27FC236}">
                    <a16:creationId xmlns:a16="http://schemas.microsoft.com/office/drawing/2014/main" id="{6E135423-2E0A-477F-B444-C806FDEE7AC7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lowchart: Connector 182">
                <a:extLst>
                  <a:ext uri="{FF2B5EF4-FFF2-40B4-BE49-F238E27FC236}">
                    <a16:creationId xmlns:a16="http://schemas.microsoft.com/office/drawing/2014/main" id="{7DF0D9E3-5993-46EF-8C69-4AB2334E77EA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lowchart: Connector 183">
                <a:extLst>
                  <a:ext uri="{FF2B5EF4-FFF2-40B4-BE49-F238E27FC236}">
                    <a16:creationId xmlns:a16="http://schemas.microsoft.com/office/drawing/2014/main" id="{9EB72932-9C0D-45C9-9A76-07FE24BDE1C5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lowchart: Connector 184">
                <a:extLst>
                  <a:ext uri="{FF2B5EF4-FFF2-40B4-BE49-F238E27FC236}">
                    <a16:creationId xmlns:a16="http://schemas.microsoft.com/office/drawing/2014/main" id="{96639AE2-BCC2-4399-818E-9574541BAA5D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lowchart: Connector 185">
                <a:extLst>
                  <a:ext uri="{FF2B5EF4-FFF2-40B4-BE49-F238E27FC236}">
                    <a16:creationId xmlns:a16="http://schemas.microsoft.com/office/drawing/2014/main" id="{BFE8D428-8821-449B-A374-89D2D8FDBE1F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lowchart: Connector 186">
                <a:extLst>
                  <a:ext uri="{FF2B5EF4-FFF2-40B4-BE49-F238E27FC236}">
                    <a16:creationId xmlns:a16="http://schemas.microsoft.com/office/drawing/2014/main" id="{4CEB948E-6F7E-436F-BDB9-B47BF838C604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lowchart: Connector 187">
                <a:extLst>
                  <a:ext uri="{FF2B5EF4-FFF2-40B4-BE49-F238E27FC236}">
                    <a16:creationId xmlns:a16="http://schemas.microsoft.com/office/drawing/2014/main" id="{6F143AC3-287C-43EF-AAC0-D34CF8EAF129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lowchart: Connector 188">
                <a:extLst>
                  <a:ext uri="{FF2B5EF4-FFF2-40B4-BE49-F238E27FC236}">
                    <a16:creationId xmlns:a16="http://schemas.microsoft.com/office/drawing/2014/main" id="{58FE0FA3-3C57-4D03-83A2-9C41F79CD78A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lowchart: Connector 189">
                <a:extLst>
                  <a:ext uri="{FF2B5EF4-FFF2-40B4-BE49-F238E27FC236}">
                    <a16:creationId xmlns:a16="http://schemas.microsoft.com/office/drawing/2014/main" id="{908CEC5A-5B74-4363-9A72-A1972F871F3A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lowchart: Connector 190">
                <a:extLst>
                  <a:ext uri="{FF2B5EF4-FFF2-40B4-BE49-F238E27FC236}">
                    <a16:creationId xmlns:a16="http://schemas.microsoft.com/office/drawing/2014/main" id="{DDEF2800-242F-42D5-82F7-D8AE72D7CC63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Flowchart: Connector 191">
                <a:extLst>
                  <a:ext uri="{FF2B5EF4-FFF2-40B4-BE49-F238E27FC236}">
                    <a16:creationId xmlns:a16="http://schemas.microsoft.com/office/drawing/2014/main" id="{1DFE9A8F-B194-46EB-86DD-09101F70CE1E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lowchart: Connector 192">
                <a:extLst>
                  <a:ext uri="{FF2B5EF4-FFF2-40B4-BE49-F238E27FC236}">
                    <a16:creationId xmlns:a16="http://schemas.microsoft.com/office/drawing/2014/main" id="{8BC7859F-ED92-4F85-9E4C-5C6D768E22AF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lowchart: Connector 193">
                <a:extLst>
                  <a:ext uri="{FF2B5EF4-FFF2-40B4-BE49-F238E27FC236}">
                    <a16:creationId xmlns:a16="http://schemas.microsoft.com/office/drawing/2014/main" id="{FDBB7B9E-2458-4CA3-9A12-E317CACFE887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Connector 194">
                <a:extLst>
                  <a:ext uri="{FF2B5EF4-FFF2-40B4-BE49-F238E27FC236}">
                    <a16:creationId xmlns:a16="http://schemas.microsoft.com/office/drawing/2014/main" id="{BD938D36-397E-425D-A151-01BA48342A32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2FECA90-D3B0-40AA-97B0-01B47728F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05CB1D4-356F-49A3-9059-D1EF1695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5CCFDCE-464E-44DB-99E4-B69B45350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797F017-9149-4B2D-AEE4-543A068DD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73B82692-6367-4ECB-9F67-49E8B1CAB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EF1A9B0-0B9D-4CC7-9AB7-C75DD914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CA6EE-CD0E-47B4-8DCF-6177A8CF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19FEF929-0338-4B7E-A7F4-523DDA8A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62EE31C-70AC-4A93-BE77-E5B7BDDF4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EC0A5A0-A3EA-4734-956F-7E655041A4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CDD0F6DA-A62E-4829-9613-87FAA8F63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05B7833-9198-4C13-B3A5-855264A75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387D66A-6870-4341-A0B5-16109AC0A5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D248CE04-054E-4522-9740-984144AB6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C017E83C-37BF-4C09-BB96-673C40D3E908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223">
                <a:extLst>
                  <a:ext uri="{FF2B5EF4-FFF2-40B4-BE49-F238E27FC236}">
                    <a16:creationId xmlns:a16="http://schemas.microsoft.com/office/drawing/2014/main" id="{7109F4FF-46A2-4CC9-AFCC-5E1419A3B52B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699CCBD0-B3CA-43A4-A215-5C6012C4B316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Isosceles Triangle 225">
                <a:extLst>
                  <a:ext uri="{FF2B5EF4-FFF2-40B4-BE49-F238E27FC236}">
                    <a16:creationId xmlns:a16="http://schemas.microsoft.com/office/drawing/2014/main" id="{788F9C9E-89CF-4376-9571-E00D1CF12418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2D70E884-E74C-4959-8978-CAE42983FDC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Isosceles Triangle 227">
                <a:extLst>
                  <a:ext uri="{FF2B5EF4-FFF2-40B4-BE49-F238E27FC236}">
                    <a16:creationId xmlns:a16="http://schemas.microsoft.com/office/drawing/2014/main" id="{39850C2F-5B9A-401E-8379-3231DA610EE2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4439BE3E-348D-4F6B-9DDE-2CC0815E99D3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Isosceles Triangle 229">
                <a:extLst>
                  <a:ext uri="{FF2B5EF4-FFF2-40B4-BE49-F238E27FC236}">
                    <a16:creationId xmlns:a16="http://schemas.microsoft.com/office/drawing/2014/main" id="{21093FB1-254F-42EB-B664-545077ED7DDE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947D2875-8819-4ACE-9674-4990971FDEE2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Isosceles Triangle 231">
                <a:extLst>
                  <a:ext uri="{FF2B5EF4-FFF2-40B4-BE49-F238E27FC236}">
                    <a16:creationId xmlns:a16="http://schemas.microsoft.com/office/drawing/2014/main" id="{0EB955C8-6985-45CC-A37A-8CBDF843CCE7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Isosceles Triangle 232">
                <a:extLst>
                  <a:ext uri="{FF2B5EF4-FFF2-40B4-BE49-F238E27FC236}">
                    <a16:creationId xmlns:a16="http://schemas.microsoft.com/office/drawing/2014/main" id="{AEA936F7-8197-4A2A-B6D7-6302CBE8BD1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Isosceles Triangle 233">
                <a:extLst>
                  <a:ext uri="{FF2B5EF4-FFF2-40B4-BE49-F238E27FC236}">
                    <a16:creationId xmlns:a16="http://schemas.microsoft.com/office/drawing/2014/main" id="{6F06A6D4-08EC-42F1-B376-2B787FDA2458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Isosceles Triangle 234">
                <a:extLst>
                  <a:ext uri="{FF2B5EF4-FFF2-40B4-BE49-F238E27FC236}">
                    <a16:creationId xmlns:a16="http://schemas.microsoft.com/office/drawing/2014/main" id="{669E36E6-82A5-49C8-AD41-FF2CFBD30119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9E70D926-E38E-4B36-8877-B71F8090B93F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7AC00089-AA61-4323-B874-A4897F267D1F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DBFE859F-7139-4F41-AA6F-8B18008E266A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67DA81DE-A07E-4870-B601-3D2AA46293DF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7D768BEB-707E-4716-A4C7-3EF94D116528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9819F12E-A918-4110-BF1F-BA463650717A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D07DC672-6F63-4561-A08B-51F768AD1F22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97CAA2C0-23CD-4FB1-B456-AB0A26638FD4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48E0F240-491D-430C-AC52-51A087861F05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CD962DB7-A2A8-4C2D-8946-55271DE07118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70D51815-9199-4821-A59F-20449FED96C8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36446168-F2E0-4ACD-ADAF-4D311E78610E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07A6DE3-7EA9-4E73-8982-4B1C2D3DFD72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C6762ED-74BD-47D5-91BD-5C07B379A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1748" y="1812079"/>
              <a:ext cx="10917" cy="214332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F9AA1A2B-541F-4658-97F5-A82DC9B5996D}"/>
                </a:ext>
              </a:extLst>
            </p:cNvPr>
            <p:cNvSpPr/>
            <p:nvPr/>
          </p:nvSpPr>
          <p:spPr>
            <a:xfrm rot="10800000">
              <a:off x="5583986" y="3803628"/>
              <a:ext cx="310165" cy="287017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C22F06F-9E80-469B-97DA-968914418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2513" y="4090645"/>
              <a:ext cx="2185023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DC64E85-CE2D-4576-812A-6F7FDA6C25E9}"/>
                </a:ext>
              </a:extLst>
            </p:cNvPr>
            <p:cNvSpPr/>
            <p:nvPr/>
          </p:nvSpPr>
          <p:spPr>
            <a:xfrm>
              <a:off x="5771337" y="4132292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row: Right 248">
              <a:extLst>
                <a:ext uri="{FF2B5EF4-FFF2-40B4-BE49-F238E27FC236}">
                  <a16:creationId xmlns:a16="http://schemas.microsoft.com/office/drawing/2014/main" id="{7FE2939D-FA2A-4D76-89AD-B9A01BF0C94E}"/>
                </a:ext>
              </a:extLst>
            </p:cNvPr>
            <p:cNvSpPr/>
            <p:nvPr/>
          </p:nvSpPr>
          <p:spPr>
            <a:xfrm>
              <a:off x="6070815" y="4146475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row: Right 251">
              <a:extLst>
                <a:ext uri="{FF2B5EF4-FFF2-40B4-BE49-F238E27FC236}">
                  <a16:creationId xmlns:a16="http://schemas.microsoft.com/office/drawing/2014/main" id="{42A4264F-B339-4870-B545-ACBC60C6D105}"/>
                </a:ext>
              </a:extLst>
            </p:cNvPr>
            <p:cNvSpPr/>
            <p:nvPr/>
          </p:nvSpPr>
          <p:spPr>
            <a:xfrm>
              <a:off x="6371355" y="413953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row: Right 252">
              <a:extLst>
                <a:ext uri="{FF2B5EF4-FFF2-40B4-BE49-F238E27FC236}">
                  <a16:creationId xmlns:a16="http://schemas.microsoft.com/office/drawing/2014/main" id="{7B24CBD6-E7B7-4279-953A-EF68C3E3AF61}"/>
                </a:ext>
              </a:extLst>
            </p:cNvPr>
            <p:cNvSpPr/>
            <p:nvPr/>
          </p:nvSpPr>
          <p:spPr>
            <a:xfrm>
              <a:off x="6662734" y="4149109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row: Right 255">
              <a:extLst>
                <a:ext uri="{FF2B5EF4-FFF2-40B4-BE49-F238E27FC236}">
                  <a16:creationId xmlns:a16="http://schemas.microsoft.com/office/drawing/2014/main" id="{674D8BA6-BA45-4E13-8853-F49282D60531}"/>
                </a:ext>
              </a:extLst>
            </p:cNvPr>
            <p:cNvSpPr/>
            <p:nvPr/>
          </p:nvSpPr>
          <p:spPr>
            <a:xfrm>
              <a:off x="6944912" y="4157738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row: Right 256">
              <a:extLst>
                <a:ext uri="{FF2B5EF4-FFF2-40B4-BE49-F238E27FC236}">
                  <a16:creationId xmlns:a16="http://schemas.microsoft.com/office/drawing/2014/main" id="{7A6FBB6C-3DF2-4333-9F26-FCDB395D4BCC}"/>
                </a:ext>
              </a:extLst>
            </p:cNvPr>
            <p:cNvSpPr/>
            <p:nvPr/>
          </p:nvSpPr>
          <p:spPr>
            <a:xfrm>
              <a:off x="7228696" y="4147943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row: Right 257">
              <a:extLst>
                <a:ext uri="{FF2B5EF4-FFF2-40B4-BE49-F238E27FC236}">
                  <a16:creationId xmlns:a16="http://schemas.microsoft.com/office/drawing/2014/main" id="{03E800C9-399B-4036-9513-D776AC524CB3}"/>
                </a:ext>
              </a:extLst>
            </p:cNvPr>
            <p:cNvSpPr/>
            <p:nvPr/>
          </p:nvSpPr>
          <p:spPr>
            <a:xfrm>
              <a:off x="7528725" y="4148130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9324CCFD-2C40-41CC-B86D-C8D2A4D9E24D}"/>
                </a:ext>
              </a:extLst>
            </p:cNvPr>
            <p:cNvSpPr/>
            <p:nvPr/>
          </p:nvSpPr>
          <p:spPr>
            <a:xfrm>
              <a:off x="7814492" y="3972505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59" name="Star: 5 Points 258">
              <a:extLst>
                <a:ext uri="{FF2B5EF4-FFF2-40B4-BE49-F238E27FC236}">
                  <a16:creationId xmlns:a16="http://schemas.microsoft.com/office/drawing/2014/main" id="{49354C4F-16ED-4CF6-82C8-C4D20B0F1BBB}"/>
                </a:ext>
              </a:extLst>
            </p:cNvPr>
            <p:cNvSpPr/>
            <p:nvPr/>
          </p:nvSpPr>
          <p:spPr>
            <a:xfrm>
              <a:off x="4387151" y="5777552"/>
              <a:ext cx="209389" cy="217968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2FF30-67AE-4CE5-9455-5A6A1561334E}"/>
                </a:ext>
              </a:extLst>
            </p:cNvPr>
            <p:cNvSpPr txBox="1"/>
            <p:nvPr/>
          </p:nvSpPr>
          <p:spPr>
            <a:xfrm>
              <a:off x="4529106" y="5707020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Depth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D3DAE19-32D6-4A47-9FAE-03DBB0804C02}"/>
                </a:ext>
              </a:extLst>
            </p:cNvPr>
            <p:cNvSpPr/>
            <p:nvPr/>
          </p:nvSpPr>
          <p:spPr>
            <a:xfrm>
              <a:off x="4427290" y="6101006"/>
              <a:ext cx="142831" cy="151913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row: Right 261">
              <a:extLst>
                <a:ext uri="{FF2B5EF4-FFF2-40B4-BE49-F238E27FC236}">
                  <a16:creationId xmlns:a16="http://schemas.microsoft.com/office/drawing/2014/main" id="{7BB42B49-042D-4C85-8B0F-9E687A4D667E}"/>
                </a:ext>
              </a:extLst>
            </p:cNvPr>
            <p:cNvSpPr/>
            <p:nvPr/>
          </p:nvSpPr>
          <p:spPr>
            <a:xfrm>
              <a:off x="6496670" y="5811451"/>
              <a:ext cx="226174" cy="162885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CA427CD-8EA3-40A8-B180-082B4A849D24}"/>
                </a:ext>
              </a:extLst>
            </p:cNvPr>
            <p:cNvSpPr txBox="1"/>
            <p:nvPr/>
          </p:nvSpPr>
          <p:spPr>
            <a:xfrm>
              <a:off x="6656519" y="5691921"/>
              <a:ext cx="161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Drill bit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58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36" y="1640779"/>
            <a:ext cx="8168802" cy="10564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Minimize the mean average error in slide event prediction</a:t>
            </a:r>
          </a:p>
          <a:p>
            <a:r>
              <a:rPr lang="en-US" i="1" dirty="0"/>
              <a:t>These images are not related to problem. They are motivational images, not problem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83FD4600-B17B-49F9-A13B-1BAE785861E3}"/>
              </a:ext>
            </a:extLst>
          </p:cNvPr>
          <p:cNvGrpSpPr/>
          <p:nvPr/>
        </p:nvGrpSpPr>
        <p:grpSpPr>
          <a:xfrm>
            <a:off x="1208379" y="3000090"/>
            <a:ext cx="6515638" cy="3356261"/>
            <a:chOff x="848864" y="2815999"/>
            <a:chExt cx="6515638" cy="33562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CF426C-D431-4321-AF79-0A0790FB25F8}"/>
                </a:ext>
              </a:extLst>
            </p:cNvPr>
            <p:cNvGrpSpPr/>
            <p:nvPr/>
          </p:nvGrpSpPr>
          <p:grpSpPr>
            <a:xfrm>
              <a:off x="848864" y="2815999"/>
              <a:ext cx="2395631" cy="2911859"/>
              <a:chOff x="4322166" y="1825625"/>
              <a:chExt cx="4266217" cy="385855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A74BE8D-A28B-4FD5-93F7-3EC2DE5E52B2}"/>
                  </a:ext>
                </a:extLst>
              </p:cNvPr>
              <p:cNvGrpSpPr/>
              <p:nvPr/>
            </p:nvGrpSpPr>
            <p:grpSpPr>
              <a:xfrm>
                <a:off x="4327593" y="1825625"/>
                <a:ext cx="4260714" cy="982494"/>
                <a:chOff x="2023354" y="4610911"/>
                <a:chExt cx="4260714" cy="98249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DDC4CF76-E0E4-443A-974B-757F00FF42FC}"/>
                    </a:ext>
                  </a:extLst>
                </p:cNvPr>
                <p:cNvSpPr/>
                <p:nvPr/>
              </p:nvSpPr>
              <p:spPr>
                <a:xfrm>
                  <a:off x="2023354" y="4610911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9674E1C7-0BDD-40B9-A1E8-EEDE0C2E769F}"/>
                    </a:ext>
                  </a:extLst>
                </p:cNvPr>
                <p:cNvCxnSpPr/>
                <p:nvPr/>
              </p:nvCxnSpPr>
              <p:spPr>
                <a:xfrm>
                  <a:off x="2023354" y="484437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F648D14E-2AEB-4D65-ABDD-1C09E09CDDAF}"/>
                    </a:ext>
                  </a:extLst>
                </p:cNvPr>
                <p:cNvCxnSpPr/>
                <p:nvPr/>
              </p:nvCxnSpPr>
              <p:spPr>
                <a:xfrm>
                  <a:off x="2023354" y="5094051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811EAB66-D761-402C-A9B9-78097CE1D1C9}"/>
                    </a:ext>
                  </a:extLst>
                </p:cNvPr>
                <p:cNvCxnSpPr/>
                <p:nvPr/>
              </p:nvCxnSpPr>
              <p:spPr>
                <a:xfrm>
                  <a:off x="2023354" y="5327514"/>
                  <a:ext cx="426071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6003627-DBF7-488D-B234-0EF6865FFA06}"/>
                    </a:ext>
                  </a:extLst>
                </p:cNvPr>
                <p:cNvCxnSpPr/>
                <p:nvPr/>
              </p:nvCxnSpPr>
              <p:spPr>
                <a:xfrm>
                  <a:off x="282102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6132012B-E277-4B59-BC69-C00CA7DA2AE2}"/>
                    </a:ext>
                  </a:extLst>
                </p:cNvPr>
                <p:cNvCxnSpPr/>
                <p:nvPr/>
              </p:nvCxnSpPr>
              <p:spPr>
                <a:xfrm>
                  <a:off x="3566808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8A76F2E4-D89D-4E02-A1F9-BC4D7A31CD08}"/>
                    </a:ext>
                  </a:extLst>
                </p:cNvPr>
                <p:cNvCxnSpPr/>
                <p:nvPr/>
              </p:nvCxnSpPr>
              <p:spPr>
                <a:xfrm>
                  <a:off x="428665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2FF4C2B-54E0-40A2-9934-3452E1F54FF9}"/>
                    </a:ext>
                  </a:extLst>
                </p:cNvPr>
                <p:cNvCxnSpPr/>
                <p:nvPr/>
              </p:nvCxnSpPr>
              <p:spPr>
                <a:xfrm>
                  <a:off x="5035685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D4EBA8A7-7E9B-4DCE-84CF-E1563F33B42F}"/>
                    </a:ext>
                  </a:extLst>
                </p:cNvPr>
                <p:cNvCxnSpPr/>
                <p:nvPr/>
              </p:nvCxnSpPr>
              <p:spPr>
                <a:xfrm>
                  <a:off x="5755531" y="4610911"/>
                  <a:ext cx="0" cy="2334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CAAAA69-0FCF-49A8-8E84-D459C3646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A9798E65-7A54-42CD-9D3B-5C1105D44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065BCD8E-27CB-49D2-8A07-D8BC1F06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A7B6D18F-BFFA-4887-A2FD-92F72EBD85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3064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45A8669D-FD6B-4DA3-A27A-1E2042D705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484437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6FC2B335-82B9-4D15-8943-51744304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483788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F5D9C1D8-90E8-4D29-A3CE-5CDC24C6E2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102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2B75194-B2B9-4701-BA5E-EF52A3357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506" y="5087565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EBDBB190-F38D-43A5-A10E-D95C4E5ED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6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003243-D234-41C7-8831-8B5DA44943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8655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13FEA0E4-F8F2-4456-A896-3E48D097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8501" y="5094051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0C6936C5-199E-4EBB-8A0F-28EB3DE6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70417309-56FF-407C-AF2B-B83E8EE9F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64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8BB6FCB-D1FB-47F9-8BF6-E358FDC0F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2672" y="533724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A2EB39E2-83F6-4E4B-995F-E380DB2A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6034" y="5327514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76A40C26-BB48-4303-A07A-A695DCC24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366" y="5324272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9F8B1056-3DBB-49FF-AE18-CD60492CE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53847" y="5343728"/>
                  <a:ext cx="0" cy="2496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77083F-5E9F-4DF7-BD99-DE92724F8AD8}"/>
                  </a:ext>
                </a:extLst>
              </p:cNvPr>
              <p:cNvSpPr/>
              <p:nvPr/>
            </p:nvSpPr>
            <p:spPr>
              <a:xfrm>
                <a:off x="4327593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B2F70CB-ACE9-463D-B069-F0111C3B4549}"/>
                  </a:ext>
                </a:extLst>
              </p:cNvPr>
              <p:cNvSpPr/>
              <p:nvPr/>
            </p:nvSpPr>
            <p:spPr>
              <a:xfrm>
                <a:off x="4732911" y="35019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>
                <a:extLst>
                  <a:ext uri="{FF2B5EF4-FFF2-40B4-BE49-F238E27FC236}">
                    <a16:creationId xmlns:a16="http://schemas.microsoft.com/office/drawing/2014/main" id="{42012C35-9555-4C5D-BD1D-BC2F9BC0F149}"/>
                  </a:ext>
                </a:extLst>
              </p:cNvPr>
              <p:cNvSpPr/>
              <p:nvPr/>
            </p:nvSpPr>
            <p:spPr>
              <a:xfrm>
                <a:off x="4885311" y="36543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A25ECE17-16A6-4C3F-AA1F-C195B383643B}"/>
                  </a:ext>
                </a:extLst>
              </p:cNvPr>
              <p:cNvSpPr/>
              <p:nvPr/>
            </p:nvSpPr>
            <p:spPr>
              <a:xfrm>
                <a:off x="4444323" y="292359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BAA10F80-E853-435F-B1FC-B5C3FAF57BCD}"/>
                  </a:ext>
                </a:extLst>
              </p:cNvPr>
              <p:cNvSpPr/>
              <p:nvPr/>
            </p:nvSpPr>
            <p:spPr>
              <a:xfrm>
                <a:off x="4573703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5F52C252-8100-4322-B563-73E699265614}"/>
                  </a:ext>
                </a:extLst>
              </p:cNvPr>
              <p:cNvSpPr/>
              <p:nvPr/>
            </p:nvSpPr>
            <p:spPr>
              <a:xfrm>
                <a:off x="4436782" y="31635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lowchart: Connector 29">
                <a:extLst>
                  <a:ext uri="{FF2B5EF4-FFF2-40B4-BE49-F238E27FC236}">
                    <a16:creationId xmlns:a16="http://schemas.microsoft.com/office/drawing/2014/main" id="{68A7DA9A-87D7-46D1-BCBA-16A599E2D2A0}"/>
                  </a:ext>
                </a:extLst>
              </p:cNvPr>
              <p:cNvSpPr/>
              <p:nvPr/>
            </p:nvSpPr>
            <p:spPr>
              <a:xfrm>
                <a:off x="4607626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0ABE5A9E-8EE9-4746-96E5-F9DE4021A07B}"/>
                  </a:ext>
                </a:extLst>
              </p:cNvPr>
              <p:cNvSpPr/>
              <p:nvPr/>
            </p:nvSpPr>
            <p:spPr>
              <a:xfrm>
                <a:off x="4482501" y="3285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D52D3465-519E-4244-96DD-E429CFC47F67}"/>
                  </a:ext>
                </a:extLst>
              </p:cNvPr>
              <p:cNvSpPr/>
              <p:nvPr/>
            </p:nvSpPr>
            <p:spPr>
              <a:xfrm>
                <a:off x="4398604" y="34641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EE7327EA-C4DB-4B5C-9A68-092D2AB1976F}"/>
                  </a:ext>
                </a:extLst>
              </p:cNvPr>
              <p:cNvSpPr/>
              <p:nvPr/>
            </p:nvSpPr>
            <p:spPr>
              <a:xfrm>
                <a:off x="4591090" y="33786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E3D442AA-1AF5-4B39-B991-65642947C540}"/>
                  </a:ext>
                </a:extLst>
              </p:cNvPr>
              <p:cNvSpPr/>
              <p:nvPr/>
            </p:nvSpPr>
            <p:spPr>
              <a:xfrm>
                <a:off x="4523599" y="35817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A8E1538D-32BF-4276-9EBD-E928E34AA399}"/>
                  </a:ext>
                </a:extLst>
              </p:cNvPr>
              <p:cNvSpPr/>
              <p:nvPr/>
            </p:nvSpPr>
            <p:spPr>
              <a:xfrm>
                <a:off x="4687192" y="29007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D24DA63D-90BE-47FF-99D9-772F0AD9508D}"/>
                  </a:ext>
                </a:extLst>
              </p:cNvPr>
              <p:cNvSpPr/>
              <p:nvPr/>
            </p:nvSpPr>
            <p:spPr>
              <a:xfrm>
                <a:off x="4721967" y="30565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Connector 36">
                <a:extLst>
                  <a:ext uri="{FF2B5EF4-FFF2-40B4-BE49-F238E27FC236}">
                    <a16:creationId xmlns:a16="http://schemas.microsoft.com/office/drawing/2014/main" id="{7FC7CC51-3002-4C91-9E46-382257D78F4E}"/>
                  </a:ext>
                </a:extLst>
              </p:cNvPr>
              <p:cNvSpPr/>
              <p:nvPr/>
            </p:nvSpPr>
            <p:spPr>
              <a:xfrm>
                <a:off x="4755610" y="32092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77932519-D12D-4D4E-8F16-917EDD075E13}"/>
                  </a:ext>
                </a:extLst>
              </p:cNvPr>
              <p:cNvSpPr/>
              <p:nvPr/>
            </p:nvSpPr>
            <p:spPr>
              <a:xfrm>
                <a:off x="4778469" y="33786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C8145B6D-3AF2-4C74-9339-6FE5898D38B0}"/>
                  </a:ext>
                </a:extLst>
              </p:cNvPr>
              <p:cNvSpPr/>
              <p:nvPr/>
            </p:nvSpPr>
            <p:spPr>
              <a:xfrm>
                <a:off x="4661856" y="363962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D346AF0E-4306-469A-9DBC-D31A1C62E4D7}"/>
                  </a:ext>
                </a:extLst>
              </p:cNvPr>
              <p:cNvSpPr/>
              <p:nvPr/>
            </p:nvSpPr>
            <p:spPr>
              <a:xfrm>
                <a:off x="4387250" y="304549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D72EA8-E16B-4E39-80A0-F78CF70306B3}"/>
                  </a:ext>
                </a:extLst>
              </p:cNvPr>
              <p:cNvSpPr/>
              <p:nvPr/>
            </p:nvSpPr>
            <p:spPr>
              <a:xfrm>
                <a:off x="4327669" y="2791905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46409038-24B8-41EB-AE4F-78F66D37713E}"/>
                  </a:ext>
                </a:extLst>
              </p:cNvPr>
              <p:cNvSpPr/>
              <p:nvPr/>
            </p:nvSpPr>
            <p:spPr>
              <a:xfrm>
                <a:off x="4573779" y="303833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3E3E3F7B-CD4C-49E4-9B45-C0F4EB4766AD}"/>
                  </a:ext>
                </a:extLst>
              </p:cNvPr>
              <p:cNvSpPr/>
              <p:nvPr/>
            </p:nvSpPr>
            <p:spPr>
              <a:xfrm>
                <a:off x="5288853" y="356491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1481C653-91F7-43B7-B778-B8082BFC7825}"/>
                  </a:ext>
                </a:extLst>
              </p:cNvPr>
              <p:cNvSpPr/>
              <p:nvPr/>
            </p:nvSpPr>
            <p:spPr>
              <a:xfrm>
                <a:off x="5000265" y="298655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E341E997-4C39-42B3-8B5A-ED993E1CDF36}"/>
                  </a:ext>
                </a:extLst>
              </p:cNvPr>
              <p:cNvSpPr/>
              <p:nvPr/>
            </p:nvSpPr>
            <p:spPr>
              <a:xfrm>
                <a:off x="5129645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AE26C1A1-EE73-439D-B840-188CE8E53860}"/>
                  </a:ext>
                </a:extLst>
              </p:cNvPr>
              <p:cNvSpPr/>
              <p:nvPr/>
            </p:nvSpPr>
            <p:spPr>
              <a:xfrm>
                <a:off x="4992724" y="3226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E7CAA2EA-5048-45F6-8273-4C3CBAC8DE76}"/>
                  </a:ext>
                </a:extLst>
              </p:cNvPr>
              <p:cNvSpPr/>
              <p:nvPr/>
            </p:nvSpPr>
            <p:spPr>
              <a:xfrm>
                <a:off x="5163568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3E9A5539-CAE9-43F7-BD3B-394DD6A0034E}"/>
                  </a:ext>
                </a:extLst>
              </p:cNvPr>
              <p:cNvSpPr/>
              <p:nvPr/>
            </p:nvSpPr>
            <p:spPr>
              <a:xfrm>
                <a:off x="5038443" y="33483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66F054F9-90C9-417D-B8C8-30CDBC9F7DF1}"/>
                  </a:ext>
                </a:extLst>
              </p:cNvPr>
              <p:cNvSpPr/>
              <p:nvPr/>
            </p:nvSpPr>
            <p:spPr>
              <a:xfrm>
                <a:off x="4954546" y="352707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19474327-BABB-4B2D-9924-613E26FD7EB9}"/>
                  </a:ext>
                </a:extLst>
              </p:cNvPr>
              <p:cNvSpPr/>
              <p:nvPr/>
            </p:nvSpPr>
            <p:spPr>
              <a:xfrm>
                <a:off x="5147032" y="34416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lowchart: Connector 50">
                <a:extLst>
                  <a:ext uri="{FF2B5EF4-FFF2-40B4-BE49-F238E27FC236}">
                    <a16:creationId xmlns:a16="http://schemas.microsoft.com/office/drawing/2014/main" id="{07B114A1-09E5-4ADB-A9FA-1F933ECD44EF}"/>
                  </a:ext>
                </a:extLst>
              </p:cNvPr>
              <p:cNvSpPr/>
              <p:nvPr/>
            </p:nvSpPr>
            <p:spPr>
              <a:xfrm>
                <a:off x="5243134" y="29636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89837A3E-7EEB-44FF-951B-ACF97C57CA1B}"/>
                  </a:ext>
                </a:extLst>
              </p:cNvPr>
              <p:cNvSpPr/>
              <p:nvPr/>
            </p:nvSpPr>
            <p:spPr>
              <a:xfrm>
                <a:off x="5277909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DD73D9CE-DFC3-45D0-A9E7-E207AB70611A}"/>
                  </a:ext>
                </a:extLst>
              </p:cNvPr>
              <p:cNvSpPr/>
              <p:nvPr/>
            </p:nvSpPr>
            <p:spPr>
              <a:xfrm>
                <a:off x="5311552" y="32721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9A086C0-CE00-4476-BF62-46CC3AF05FDE}"/>
                  </a:ext>
                </a:extLst>
              </p:cNvPr>
              <p:cNvSpPr/>
              <p:nvPr/>
            </p:nvSpPr>
            <p:spPr>
              <a:xfrm>
                <a:off x="5334411" y="34416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08F60534-A66F-4B5F-8D6E-224994E40B30}"/>
                  </a:ext>
                </a:extLst>
              </p:cNvPr>
              <p:cNvSpPr/>
              <p:nvPr/>
            </p:nvSpPr>
            <p:spPr>
              <a:xfrm>
                <a:off x="4943192" y="31084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29B30E4D-31AF-4C17-8704-164CBD72B551}"/>
                  </a:ext>
                </a:extLst>
              </p:cNvPr>
              <p:cNvSpPr/>
              <p:nvPr/>
            </p:nvSpPr>
            <p:spPr>
              <a:xfrm>
                <a:off x="5129721" y="31012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A63EA0E1-6988-44A9-BB57-6FB0F0341F7D}"/>
                  </a:ext>
                </a:extLst>
              </p:cNvPr>
              <p:cNvSpPr/>
              <p:nvPr/>
            </p:nvSpPr>
            <p:spPr>
              <a:xfrm>
                <a:off x="5759681" y="34400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3142DEAC-F84A-44C7-807A-9A10EC037B5B}"/>
                  </a:ext>
                </a:extLst>
              </p:cNvPr>
              <p:cNvSpPr/>
              <p:nvPr/>
            </p:nvSpPr>
            <p:spPr>
              <a:xfrm>
                <a:off x="5471093" y="28616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C878EF2B-F349-4B92-A202-95DBA946D954}"/>
                  </a:ext>
                </a:extLst>
              </p:cNvPr>
              <p:cNvSpPr/>
              <p:nvPr/>
            </p:nvSpPr>
            <p:spPr>
              <a:xfrm>
                <a:off x="5600473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C248EEB4-C13D-466D-A39D-468B7B29B75B}"/>
                  </a:ext>
                </a:extLst>
              </p:cNvPr>
              <p:cNvSpPr/>
              <p:nvPr/>
            </p:nvSpPr>
            <p:spPr>
              <a:xfrm>
                <a:off x="5463552" y="31015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50B70463-D088-4190-9DFC-306D53F62763}"/>
                  </a:ext>
                </a:extLst>
              </p:cNvPr>
              <p:cNvSpPr/>
              <p:nvPr/>
            </p:nvSpPr>
            <p:spPr>
              <a:xfrm>
                <a:off x="5634396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95714A62-C1CE-4B45-BB69-6E13F562680F}"/>
                  </a:ext>
                </a:extLst>
              </p:cNvPr>
              <p:cNvSpPr/>
              <p:nvPr/>
            </p:nvSpPr>
            <p:spPr>
              <a:xfrm>
                <a:off x="5509271" y="322348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lowchart: Connector 62">
                <a:extLst>
                  <a:ext uri="{FF2B5EF4-FFF2-40B4-BE49-F238E27FC236}">
                    <a16:creationId xmlns:a16="http://schemas.microsoft.com/office/drawing/2014/main" id="{9AD87A19-B496-4B13-B816-A525C7CBF9DB}"/>
                  </a:ext>
                </a:extLst>
              </p:cNvPr>
              <p:cNvSpPr/>
              <p:nvPr/>
            </p:nvSpPr>
            <p:spPr>
              <a:xfrm>
                <a:off x="5425374" y="3402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Connector 63">
                <a:extLst>
                  <a:ext uri="{FF2B5EF4-FFF2-40B4-BE49-F238E27FC236}">
                    <a16:creationId xmlns:a16="http://schemas.microsoft.com/office/drawing/2014/main" id="{AF38BBF8-5BF4-43B8-B28F-C7E7A62434F6}"/>
                  </a:ext>
                </a:extLst>
              </p:cNvPr>
              <p:cNvSpPr/>
              <p:nvPr/>
            </p:nvSpPr>
            <p:spPr>
              <a:xfrm>
                <a:off x="5617860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Connector 64">
                <a:extLst>
                  <a:ext uri="{FF2B5EF4-FFF2-40B4-BE49-F238E27FC236}">
                    <a16:creationId xmlns:a16="http://schemas.microsoft.com/office/drawing/2014/main" id="{74F0EC43-73FA-4A19-9318-BD6EB052B901}"/>
                  </a:ext>
                </a:extLst>
              </p:cNvPr>
              <p:cNvSpPr/>
              <p:nvPr/>
            </p:nvSpPr>
            <p:spPr>
              <a:xfrm>
                <a:off x="5713962" y="28388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lowchart: Connector 65">
                <a:extLst>
                  <a:ext uri="{FF2B5EF4-FFF2-40B4-BE49-F238E27FC236}">
                    <a16:creationId xmlns:a16="http://schemas.microsoft.com/office/drawing/2014/main" id="{FA826153-DC1E-4AD6-B64B-3F172C826B0F}"/>
                  </a:ext>
                </a:extLst>
              </p:cNvPr>
              <p:cNvSpPr/>
              <p:nvPr/>
            </p:nvSpPr>
            <p:spPr>
              <a:xfrm>
                <a:off x="5748737" y="29945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AD24D14-7DEC-4AB5-83BC-434153621D39}"/>
                  </a:ext>
                </a:extLst>
              </p:cNvPr>
              <p:cNvSpPr/>
              <p:nvPr/>
            </p:nvSpPr>
            <p:spPr>
              <a:xfrm>
                <a:off x="5782380" y="31473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6EB424E7-FE96-48D2-8856-1F357F912304}"/>
                  </a:ext>
                </a:extLst>
              </p:cNvPr>
              <p:cNvSpPr/>
              <p:nvPr/>
            </p:nvSpPr>
            <p:spPr>
              <a:xfrm>
                <a:off x="5805239" y="3316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81EBF7EC-990E-49B5-BF75-3710117047E8}"/>
                  </a:ext>
                </a:extLst>
              </p:cNvPr>
              <p:cNvSpPr/>
              <p:nvPr/>
            </p:nvSpPr>
            <p:spPr>
              <a:xfrm>
                <a:off x="5414020" y="29835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23087E5D-215F-4231-8DCF-F7D88604400B}"/>
                  </a:ext>
                </a:extLst>
              </p:cNvPr>
              <p:cNvSpPr/>
              <p:nvPr/>
            </p:nvSpPr>
            <p:spPr>
              <a:xfrm>
                <a:off x="5600549" y="29764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0C171CB4-BDCE-4CDB-BB2E-1DEE09648972}"/>
                  </a:ext>
                </a:extLst>
              </p:cNvPr>
              <p:cNvSpPr/>
              <p:nvPr/>
            </p:nvSpPr>
            <p:spPr>
              <a:xfrm>
                <a:off x="6248231" y="367355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9CEC13EB-093D-44ED-AEE7-E2B62D532E8C}"/>
                  </a:ext>
                </a:extLst>
              </p:cNvPr>
              <p:cNvSpPr/>
              <p:nvPr/>
            </p:nvSpPr>
            <p:spPr>
              <a:xfrm>
                <a:off x="5959643" y="30951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DFDD5E61-1303-496E-A6B8-47363E0BAE8F}"/>
                  </a:ext>
                </a:extLst>
              </p:cNvPr>
              <p:cNvSpPr/>
              <p:nvPr/>
            </p:nvSpPr>
            <p:spPr>
              <a:xfrm>
                <a:off x="6089023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>
                <a:extLst>
                  <a:ext uri="{FF2B5EF4-FFF2-40B4-BE49-F238E27FC236}">
                    <a16:creationId xmlns:a16="http://schemas.microsoft.com/office/drawing/2014/main" id="{50C6B949-24AA-4E0B-8354-D0A9C82285B9}"/>
                  </a:ext>
                </a:extLst>
              </p:cNvPr>
              <p:cNvSpPr/>
              <p:nvPr/>
            </p:nvSpPr>
            <p:spPr>
              <a:xfrm>
                <a:off x="5952102" y="3335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Connector 74">
                <a:extLst>
                  <a:ext uri="{FF2B5EF4-FFF2-40B4-BE49-F238E27FC236}">
                    <a16:creationId xmlns:a16="http://schemas.microsoft.com/office/drawing/2014/main" id="{5DBCA616-41E4-4FB3-A235-45B4400FB8F9}"/>
                  </a:ext>
                </a:extLst>
              </p:cNvPr>
              <p:cNvSpPr/>
              <p:nvPr/>
            </p:nvSpPr>
            <p:spPr>
              <a:xfrm>
                <a:off x="6122946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Connector 75">
                <a:extLst>
                  <a:ext uri="{FF2B5EF4-FFF2-40B4-BE49-F238E27FC236}">
                    <a16:creationId xmlns:a16="http://schemas.microsoft.com/office/drawing/2014/main" id="{01B0CC60-A00F-4CEF-9CA3-F369EE6D2F4B}"/>
                  </a:ext>
                </a:extLst>
              </p:cNvPr>
              <p:cNvSpPr/>
              <p:nvPr/>
            </p:nvSpPr>
            <p:spPr>
              <a:xfrm>
                <a:off x="5997821" y="34570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Connector 76">
                <a:extLst>
                  <a:ext uri="{FF2B5EF4-FFF2-40B4-BE49-F238E27FC236}">
                    <a16:creationId xmlns:a16="http://schemas.microsoft.com/office/drawing/2014/main" id="{D42509DF-ED69-4862-983E-4F7E55886529}"/>
                  </a:ext>
                </a:extLst>
              </p:cNvPr>
              <p:cNvSpPr/>
              <p:nvPr/>
            </p:nvSpPr>
            <p:spPr>
              <a:xfrm>
                <a:off x="5913924" y="363571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Connector 77">
                <a:extLst>
                  <a:ext uri="{FF2B5EF4-FFF2-40B4-BE49-F238E27FC236}">
                    <a16:creationId xmlns:a16="http://schemas.microsoft.com/office/drawing/2014/main" id="{27710B27-D6ED-46BB-B3F7-8C8C5CDAE2B3}"/>
                  </a:ext>
                </a:extLst>
              </p:cNvPr>
              <p:cNvSpPr/>
              <p:nvPr/>
            </p:nvSpPr>
            <p:spPr>
              <a:xfrm>
                <a:off x="610641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B062A121-3B82-45A7-AA71-5D0B4A561560}"/>
                  </a:ext>
                </a:extLst>
              </p:cNvPr>
              <p:cNvSpPr/>
              <p:nvPr/>
            </p:nvSpPr>
            <p:spPr>
              <a:xfrm>
                <a:off x="6202512" y="30723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6F8076BD-DDC9-48D9-8E82-2D4B00B86DE6}"/>
                  </a:ext>
                </a:extLst>
              </p:cNvPr>
              <p:cNvSpPr/>
              <p:nvPr/>
            </p:nvSpPr>
            <p:spPr>
              <a:xfrm>
                <a:off x="6237287" y="322811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011117C0-394C-4E96-A76D-E3A45C1BA009}"/>
                  </a:ext>
                </a:extLst>
              </p:cNvPr>
              <p:cNvSpPr/>
              <p:nvPr/>
            </p:nvSpPr>
            <p:spPr>
              <a:xfrm>
                <a:off x="6270930" y="338082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lowchart: Connector 81">
                <a:extLst>
                  <a:ext uri="{FF2B5EF4-FFF2-40B4-BE49-F238E27FC236}">
                    <a16:creationId xmlns:a16="http://schemas.microsoft.com/office/drawing/2014/main" id="{D4A67CB3-A9D6-4AFA-AAC4-2D7FCC930820}"/>
                  </a:ext>
                </a:extLst>
              </p:cNvPr>
              <p:cNvSpPr/>
              <p:nvPr/>
            </p:nvSpPr>
            <p:spPr>
              <a:xfrm>
                <a:off x="6293789" y="355027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C6047FE8-111F-44CB-A275-01829F0AF97C}"/>
                  </a:ext>
                </a:extLst>
              </p:cNvPr>
              <p:cNvSpPr/>
              <p:nvPr/>
            </p:nvSpPr>
            <p:spPr>
              <a:xfrm>
                <a:off x="5902570" y="321709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73E84600-063F-42B5-B9EE-8A96F4B21877}"/>
                  </a:ext>
                </a:extLst>
              </p:cNvPr>
              <p:cNvSpPr/>
              <p:nvPr/>
            </p:nvSpPr>
            <p:spPr>
              <a:xfrm>
                <a:off x="6089099" y="32099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72BE3EA6-1A62-42EE-82CC-CFDC15C64E5C}"/>
                  </a:ext>
                </a:extLst>
              </p:cNvPr>
              <p:cNvSpPr/>
              <p:nvPr/>
            </p:nvSpPr>
            <p:spPr>
              <a:xfrm>
                <a:off x="6705120" y="34487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E18BDC24-CF5F-426B-B0FA-73DE19D6867A}"/>
                  </a:ext>
                </a:extLst>
              </p:cNvPr>
              <p:cNvSpPr/>
              <p:nvPr/>
            </p:nvSpPr>
            <p:spPr>
              <a:xfrm>
                <a:off x="6416532" y="28704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8EEACA2A-D35B-4E05-A603-BD37626D0414}"/>
                  </a:ext>
                </a:extLst>
              </p:cNvPr>
              <p:cNvSpPr/>
              <p:nvPr/>
            </p:nvSpPr>
            <p:spPr>
              <a:xfrm>
                <a:off x="6545912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AA8B944E-33E1-442C-894E-6B61578FF763}"/>
                  </a:ext>
                </a:extLst>
              </p:cNvPr>
              <p:cNvSpPr/>
              <p:nvPr/>
            </p:nvSpPr>
            <p:spPr>
              <a:xfrm>
                <a:off x="6408991" y="311034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8CB7E381-C03D-47B2-9B9B-EACC018BE8E6}"/>
                  </a:ext>
                </a:extLst>
              </p:cNvPr>
              <p:cNvSpPr/>
              <p:nvPr/>
            </p:nvSpPr>
            <p:spPr>
              <a:xfrm>
                <a:off x="6579835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A7D03C5D-734D-464A-8726-B9FC0800CA2F}"/>
                  </a:ext>
                </a:extLst>
              </p:cNvPr>
              <p:cNvSpPr/>
              <p:nvPr/>
            </p:nvSpPr>
            <p:spPr>
              <a:xfrm>
                <a:off x="6454710" y="323224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530EFB02-CC09-4B50-8D12-BE467D33335E}"/>
                  </a:ext>
                </a:extLst>
              </p:cNvPr>
              <p:cNvSpPr/>
              <p:nvPr/>
            </p:nvSpPr>
            <p:spPr>
              <a:xfrm>
                <a:off x="6370813" y="34109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lowchart: Connector 91">
                <a:extLst>
                  <a:ext uri="{FF2B5EF4-FFF2-40B4-BE49-F238E27FC236}">
                    <a16:creationId xmlns:a16="http://schemas.microsoft.com/office/drawing/2014/main" id="{67083CE6-B898-4520-9C21-BCB75FB47C1C}"/>
                  </a:ext>
                </a:extLst>
              </p:cNvPr>
              <p:cNvSpPr/>
              <p:nvPr/>
            </p:nvSpPr>
            <p:spPr>
              <a:xfrm>
                <a:off x="6563299" y="33255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lowchart: Connector 92">
                <a:extLst>
                  <a:ext uri="{FF2B5EF4-FFF2-40B4-BE49-F238E27FC236}">
                    <a16:creationId xmlns:a16="http://schemas.microsoft.com/office/drawing/2014/main" id="{867D7692-E65F-425C-A5CC-70AF07D70A4A}"/>
                  </a:ext>
                </a:extLst>
              </p:cNvPr>
              <p:cNvSpPr/>
              <p:nvPr/>
            </p:nvSpPr>
            <p:spPr>
              <a:xfrm>
                <a:off x="6659401" y="2847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4DBB7CE7-9F4D-4A71-8361-A6CC57E4FA6E}"/>
                  </a:ext>
                </a:extLst>
              </p:cNvPr>
              <p:cNvSpPr/>
              <p:nvPr/>
            </p:nvSpPr>
            <p:spPr>
              <a:xfrm>
                <a:off x="6694176" y="30033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lowchart: Connector 94">
                <a:extLst>
                  <a:ext uri="{FF2B5EF4-FFF2-40B4-BE49-F238E27FC236}">
                    <a16:creationId xmlns:a16="http://schemas.microsoft.com/office/drawing/2014/main" id="{B31F8EFE-A9FA-4AAC-B264-C3687791661A}"/>
                  </a:ext>
                </a:extLst>
              </p:cNvPr>
              <p:cNvSpPr/>
              <p:nvPr/>
            </p:nvSpPr>
            <p:spPr>
              <a:xfrm>
                <a:off x="6727819" y="3156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lowchart: Connector 95">
                <a:extLst>
                  <a:ext uri="{FF2B5EF4-FFF2-40B4-BE49-F238E27FC236}">
                    <a16:creationId xmlns:a16="http://schemas.microsoft.com/office/drawing/2014/main" id="{70DCB176-ED6A-4A5B-A221-B44EC00A0421}"/>
                  </a:ext>
                </a:extLst>
              </p:cNvPr>
              <p:cNvSpPr/>
              <p:nvPr/>
            </p:nvSpPr>
            <p:spPr>
              <a:xfrm>
                <a:off x="6750678" y="33255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Connector 96">
                <a:extLst>
                  <a:ext uri="{FF2B5EF4-FFF2-40B4-BE49-F238E27FC236}">
                    <a16:creationId xmlns:a16="http://schemas.microsoft.com/office/drawing/2014/main" id="{999CB096-30FC-4316-84FE-5D487B94855A}"/>
                  </a:ext>
                </a:extLst>
              </p:cNvPr>
              <p:cNvSpPr/>
              <p:nvPr/>
            </p:nvSpPr>
            <p:spPr>
              <a:xfrm>
                <a:off x="6359459" y="29923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Connector 97">
                <a:extLst>
                  <a:ext uri="{FF2B5EF4-FFF2-40B4-BE49-F238E27FC236}">
                    <a16:creationId xmlns:a16="http://schemas.microsoft.com/office/drawing/2014/main" id="{50B2C3BC-6726-4962-8ACC-0D36B4A3C0C2}"/>
                  </a:ext>
                </a:extLst>
              </p:cNvPr>
              <p:cNvSpPr/>
              <p:nvPr/>
            </p:nvSpPr>
            <p:spPr>
              <a:xfrm>
                <a:off x="6545988" y="29851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5D8983FA-F599-43F0-9121-084B083663AD}"/>
                  </a:ext>
                </a:extLst>
              </p:cNvPr>
              <p:cNvSpPr/>
              <p:nvPr/>
            </p:nvSpPr>
            <p:spPr>
              <a:xfrm>
                <a:off x="7188582" y="367355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6E30A8E6-B5F7-4894-B923-398CD25C1722}"/>
                  </a:ext>
                </a:extLst>
              </p:cNvPr>
              <p:cNvSpPr/>
              <p:nvPr/>
            </p:nvSpPr>
            <p:spPr>
              <a:xfrm>
                <a:off x="6899994" y="309519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AD7B3F55-EE21-435C-B485-D2CFA20E8580}"/>
                  </a:ext>
                </a:extLst>
              </p:cNvPr>
              <p:cNvSpPr/>
              <p:nvPr/>
            </p:nvSpPr>
            <p:spPr>
              <a:xfrm>
                <a:off x="7029374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948DDEED-3B7F-4B19-B20B-CC021FC6ECA6}"/>
                  </a:ext>
                </a:extLst>
              </p:cNvPr>
              <p:cNvSpPr/>
              <p:nvPr/>
            </p:nvSpPr>
            <p:spPr>
              <a:xfrm>
                <a:off x="6892453" y="333510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9DE3F57C-7674-413A-8320-9961A1073F60}"/>
                  </a:ext>
                </a:extLst>
              </p:cNvPr>
              <p:cNvSpPr/>
              <p:nvPr/>
            </p:nvSpPr>
            <p:spPr>
              <a:xfrm>
                <a:off x="7063297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0DAD5FE9-14B6-48A2-9459-801A311105AB}"/>
                  </a:ext>
                </a:extLst>
              </p:cNvPr>
              <p:cNvSpPr/>
              <p:nvPr/>
            </p:nvSpPr>
            <p:spPr>
              <a:xfrm>
                <a:off x="6938172" y="34570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1DC1D42D-4359-473A-BB44-16EEB4F4B972}"/>
                  </a:ext>
                </a:extLst>
              </p:cNvPr>
              <p:cNvSpPr/>
              <p:nvPr/>
            </p:nvSpPr>
            <p:spPr>
              <a:xfrm>
                <a:off x="6854275" y="363572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lowchart: Connector 105">
                <a:extLst>
                  <a:ext uri="{FF2B5EF4-FFF2-40B4-BE49-F238E27FC236}">
                    <a16:creationId xmlns:a16="http://schemas.microsoft.com/office/drawing/2014/main" id="{73F6FF87-EC59-4491-BBA7-0FFA723AC846}"/>
                  </a:ext>
                </a:extLst>
              </p:cNvPr>
              <p:cNvSpPr/>
              <p:nvPr/>
            </p:nvSpPr>
            <p:spPr>
              <a:xfrm>
                <a:off x="7046761" y="355027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lowchart: Connector 106">
                <a:extLst>
                  <a:ext uri="{FF2B5EF4-FFF2-40B4-BE49-F238E27FC236}">
                    <a16:creationId xmlns:a16="http://schemas.microsoft.com/office/drawing/2014/main" id="{0DEFA470-F6E9-4A00-98B8-89D98F8EA7F5}"/>
                  </a:ext>
                </a:extLst>
              </p:cNvPr>
              <p:cNvSpPr/>
              <p:nvPr/>
            </p:nvSpPr>
            <p:spPr>
              <a:xfrm>
                <a:off x="7142863" y="30723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lowchart: Connector 107">
                <a:extLst>
                  <a:ext uri="{FF2B5EF4-FFF2-40B4-BE49-F238E27FC236}">
                    <a16:creationId xmlns:a16="http://schemas.microsoft.com/office/drawing/2014/main" id="{3A0B0BFD-CDDD-402C-9C95-8EF7DBEAE802}"/>
                  </a:ext>
                </a:extLst>
              </p:cNvPr>
              <p:cNvSpPr/>
              <p:nvPr/>
            </p:nvSpPr>
            <p:spPr>
              <a:xfrm>
                <a:off x="7177638" y="322811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lowchart: Connector 108">
                <a:extLst>
                  <a:ext uri="{FF2B5EF4-FFF2-40B4-BE49-F238E27FC236}">
                    <a16:creationId xmlns:a16="http://schemas.microsoft.com/office/drawing/2014/main" id="{5E7CD8C6-AA58-45B9-B306-A06934BD4A59}"/>
                  </a:ext>
                </a:extLst>
              </p:cNvPr>
              <p:cNvSpPr/>
              <p:nvPr/>
            </p:nvSpPr>
            <p:spPr>
              <a:xfrm>
                <a:off x="7211281" y="3380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1D422D06-5C38-4614-B5BE-C0E24DE89401}"/>
                  </a:ext>
                </a:extLst>
              </p:cNvPr>
              <p:cNvSpPr/>
              <p:nvPr/>
            </p:nvSpPr>
            <p:spPr>
              <a:xfrm>
                <a:off x="7234140" y="355027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lowchart: Connector 110">
                <a:extLst>
                  <a:ext uri="{FF2B5EF4-FFF2-40B4-BE49-F238E27FC236}">
                    <a16:creationId xmlns:a16="http://schemas.microsoft.com/office/drawing/2014/main" id="{0181AA08-01C4-4DB1-A5D5-63ED66BE7C1D}"/>
                  </a:ext>
                </a:extLst>
              </p:cNvPr>
              <p:cNvSpPr/>
              <p:nvPr/>
            </p:nvSpPr>
            <p:spPr>
              <a:xfrm>
                <a:off x="6842921" y="32170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lowchart: Connector 111">
                <a:extLst>
                  <a:ext uri="{FF2B5EF4-FFF2-40B4-BE49-F238E27FC236}">
                    <a16:creationId xmlns:a16="http://schemas.microsoft.com/office/drawing/2014/main" id="{B036D4C1-B5AC-4BFF-839F-F23EE3D59C5B}"/>
                  </a:ext>
                </a:extLst>
              </p:cNvPr>
              <p:cNvSpPr/>
              <p:nvPr/>
            </p:nvSpPr>
            <p:spPr>
              <a:xfrm>
                <a:off x="7029450" y="3209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lowchart: Connector 112">
                <a:extLst>
                  <a:ext uri="{FF2B5EF4-FFF2-40B4-BE49-F238E27FC236}">
                    <a16:creationId xmlns:a16="http://schemas.microsoft.com/office/drawing/2014/main" id="{237BB9DA-4236-493A-92A3-5CD281B90056}"/>
                  </a:ext>
                </a:extLst>
              </p:cNvPr>
              <p:cNvSpPr/>
              <p:nvPr/>
            </p:nvSpPr>
            <p:spPr>
              <a:xfrm>
                <a:off x="7647887" y="34400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F39615C7-B847-4CD1-AD18-43B9C3D08138}"/>
                  </a:ext>
                </a:extLst>
              </p:cNvPr>
              <p:cNvSpPr/>
              <p:nvPr/>
            </p:nvSpPr>
            <p:spPr>
              <a:xfrm>
                <a:off x="7359299" y="286166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64F3F7C7-984E-42C6-8FF5-CDA8909A19BB}"/>
                  </a:ext>
                </a:extLst>
              </p:cNvPr>
              <p:cNvSpPr/>
              <p:nvPr/>
            </p:nvSpPr>
            <p:spPr>
              <a:xfrm>
                <a:off x="7488679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05A4061E-D9A1-48FF-8F52-74FF1E1E8629}"/>
                  </a:ext>
                </a:extLst>
              </p:cNvPr>
              <p:cNvSpPr/>
              <p:nvPr/>
            </p:nvSpPr>
            <p:spPr>
              <a:xfrm>
                <a:off x="7351758" y="31015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685618BD-21AC-499A-AAC8-9D8BB4585597}"/>
                  </a:ext>
                </a:extLst>
              </p:cNvPr>
              <p:cNvSpPr/>
              <p:nvPr/>
            </p:nvSpPr>
            <p:spPr>
              <a:xfrm>
                <a:off x="7522602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Connector 117">
                <a:extLst>
                  <a:ext uri="{FF2B5EF4-FFF2-40B4-BE49-F238E27FC236}">
                    <a16:creationId xmlns:a16="http://schemas.microsoft.com/office/drawing/2014/main" id="{2937F947-FDC6-4AA3-BD5D-B8906C32FC88}"/>
                  </a:ext>
                </a:extLst>
              </p:cNvPr>
              <p:cNvSpPr/>
              <p:nvPr/>
            </p:nvSpPr>
            <p:spPr>
              <a:xfrm>
                <a:off x="7397477" y="322348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lowchart: Connector 118">
                <a:extLst>
                  <a:ext uri="{FF2B5EF4-FFF2-40B4-BE49-F238E27FC236}">
                    <a16:creationId xmlns:a16="http://schemas.microsoft.com/office/drawing/2014/main" id="{12EA6DDA-92DB-414F-856F-453D412516E4}"/>
                  </a:ext>
                </a:extLst>
              </p:cNvPr>
              <p:cNvSpPr/>
              <p:nvPr/>
            </p:nvSpPr>
            <p:spPr>
              <a:xfrm>
                <a:off x="7313580" y="340219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lowchart: Connector 119">
                <a:extLst>
                  <a:ext uri="{FF2B5EF4-FFF2-40B4-BE49-F238E27FC236}">
                    <a16:creationId xmlns:a16="http://schemas.microsoft.com/office/drawing/2014/main" id="{B9A8376F-4A80-47D1-B849-05A16B50BBB4}"/>
                  </a:ext>
                </a:extLst>
              </p:cNvPr>
              <p:cNvSpPr/>
              <p:nvPr/>
            </p:nvSpPr>
            <p:spPr>
              <a:xfrm>
                <a:off x="7506066" y="331674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lowchart: Connector 120">
                <a:extLst>
                  <a:ext uri="{FF2B5EF4-FFF2-40B4-BE49-F238E27FC236}">
                    <a16:creationId xmlns:a16="http://schemas.microsoft.com/office/drawing/2014/main" id="{757B11F3-4CDB-46BC-B1B1-089A4ADD1D59}"/>
                  </a:ext>
                </a:extLst>
              </p:cNvPr>
              <p:cNvSpPr/>
              <p:nvPr/>
            </p:nvSpPr>
            <p:spPr>
              <a:xfrm>
                <a:off x="7602168" y="28388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lowchart: Connector 121">
                <a:extLst>
                  <a:ext uri="{FF2B5EF4-FFF2-40B4-BE49-F238E27FC236}">
                    <a16:creationId xmlns:a16="http://schemas.microsoft.com/office/drawing/2014/main" id="{F2C800F3-FF9B-41C2-B11D-07AD08EDFFFA}"/>
                  </a:ext>
                </a:extLst>
              </p:cNvPr>
              <p:cNvSpPr/>
              <p:nvPr/>
            </p:nvSpPr>
            <p:spPr>
              <a:xfrm>
                <a:off x="7636943" y="29945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lowchart: Connector 122">
                <a:extLst>
                  <a:ext uri="{FF2B5EF4-FFF2-40B4-BE49-F238E27FC236}">
                    <a16:creationId xmlns:a16="http://schemas.microsoft.com/office/drawing/2014/main" id="{7A06C841-2413-450C-B9DE-EDA4F0288672}"/>
                  </a:ext>
                </a:extLst>
              </p:cNvPr>
              <p:cNvSpPr/>
              <p:nvPr/>
            </p:nvSpPr>
            <p:spPr>
              <a:xfrm>
                <a:off x="7670586" y="3147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lowchart: Connector 123">
                <a:extLst>
                  <a:ext uri="{FF2B5EF4-FFF2-40B4-BE49-F238E27FC236}">
                    <a16:creationId xmlns:a16="http://schemas.microsoft.com/office/drawing/2014/main" id="{49493C98-0E85-45F0-B358-C4216E7B1C45}"/>
                  </a:ext>
                </a:extLst>
              </p:cNvPr>
              <p:cNvSpPr/>
              <p:nvPr/>
            </p:nvSpPr>
            <p:spPr>
              <a:xfrm>
                <a:off x="7693445" y="331674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lowchart: Connector 124">
                <a:extLst>
                  <a:ext uri="{FF2B5EF4-FFF2-40B4-BE49-F238E27FC236}">
                    <a16:creationId xmlns:a16="http://schemas.microsoft.com/office/drawing/2014/main" id="{6760DBAA-F727-48C7-A61A-09737C43FA31}"/>
                  </a:ext>
                </a:extLst>
              </p:cNvPr>
              <p:cNvSpPr/>
              <p:nvPr/>
            </p:nvSpPr>
            <p:spPr>
              <a:xfrm>
                <a:off x="7302226" y="298356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lowchart: Connector 125">
                <a:extLst>
                  <a:ext uri="{FF2B5EF4-FFF2-40B4-BE49-F238E27FC236}">
                    <a16:creationId xmlns:a16="http://schemas.microsoft.com/office/drawing/2014/main" id="{86D6B046-5054-461C-95EE-B4892B03F38C}"/>
                  </a:ext>
                </a:extLst>
              </p:cNvPr>
              <p:cNvSpPr/>
              <p:nvPr/>
            </p:nvSpPr>
            <p:spPr>
              <a:xfrm>
                <a:off x="7488755" y="2976409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lowchart: Connector 126">
                <a:extLst>
                  <a:ext uri="{FF2B5EF4-FFF2-40B4-BE49-F238E27FC236}">
                    <a16:creationId xmlns:a16="http://schemas.microsoft.com/office/drawing/2014/main" id="{0DFE88CD-2089-465C-AF84-F0C1EDF8B861}"/>
                  </a:ext>
                </a:extLst>
              </p:cNvPr>
              <p:cNvSpPr/>
              <p:nvPr/>
            </p:nvSpPr>
            <p:spPr>
              <a:xfrm>
                <a:off x="8144200" y="367374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lowchart: Connector 127">
                <a:extLst>
                  <a:ext uri="{FF2B5EF4-FFF2-40B4-BE49-F238E27FC236}">
                    <a16:creationId xmlns:a16="http://schemas.microsoft.com/office/drawing/2014/main" id="{4DCBE5C3-CB90-4273-BD23-962FA01EB410}"/>
                  </a:ext>
                </a:extLst>
              </p:cNvPr>
              <p:cNvSpPr/>
              <p:nvPr/>
            </p:nvSpPr>
            <p:spPr>
              <a:xfrm>
                <a:off x="7855612" y="309538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lowchart: Connector 128">
                <a:extLst>
                  <a:ext uri="{FF2B5EF4-FFF2-40B4-BE49-F238E27FC236}">
                    <a16:creationId xmlns:a16="http://schemas.microsoft.com/office/drawing/2014/main" id="{9207493F-4D15-4342-A742-BF88AC484502}"/>
                  </a:ext>
                </a:extLst>
              </p:cNvPr>
              <p:cNvSpPr/>
              <p:nvPr/>
            </p:nvSpPr>
            <p:spPr>
              <a:xfrm>
                <a:off x="7984992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Connector 129">
                <a:extLst>
                  <a:ext uri="{FF2B5EF4-FFF2-40B4-BE49-F238E27FC236}">
                    <a16:creationId xmlns:a16="http://schemas.microsoft.com/office/drawing/2014/main" id="{785D1C8B-3337-4141-9485-27DFFF08C414}"/>
                  </a:ext>
                </a:extLst>
              </p:cNvPr>
              <p:cNvSpPr/>
              <p:nvPr/>
            </p:nvSpPr>
            <p:spPr>
              <a:xfrm>
                <a:off x="7848071" y="333530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Connector 130">
                <a:extLst>
                  <a:ext uri="{FF2B5EF4-FFF2-40B4-BE49-F238E27FC236}">
                    <a16:creationId xmlns:a16="http://schemas.microsoft.com/office/drawing/2014/main" id="{F8EAACD3-739D-4F89-B078-67A9AC340861}"/>
                  </a:ext>
                </a:extLst>
              </p:cNvPr>
              <p:cNvSpPr/>
              <p:nvPr/>
            </p:nvSpPr>
            <p:spPr>
              <a:xfrm>
                <a:off x="8018915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890A74F1-2E1E-4CF2-B643-8B0E866494EA}"/>
                  </a:ext>
                </a:extLst>
              </p:cNvPr>
              <p:cNvSpPr/>
              <p:nvPr/>
            </p:nvSpPr>
            <p:spPr>
              <a:xfrm>
                <a:off x="7893790" y="345720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EBF9FD89-703D-460C-9951-FEF46C9A5BA2}"/>
                  </a:ext>
                </a:extLst>
              </p:cNvPr>
              <p:cNvSpPr/>
              <p:nvPr/>
            </p:nvSpPr>
            <p:spPr>
              <a:xfrm>
                <a:off x="7809893" y="36359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lowchart: Connector 133">
                <a:extLst>
                  <a:ext uri="{FF2B5EF4-FFF2-40B4-BE49-F238E27FC236}">
                    <a16:creationId xmlns:a16="http://schemas.microsoft.com/office/drawing/2014/main" id="{84AC6B3E-95E8-4D36-981D-C2868499773A}"/>
                  </a:ext>
                </a:extLst>
              </p:cNvPr>
              <p:cNvSpPr/>
              <p:nvPr/>
            </p:nvSpPr>
            <p:spPr>
              <a:xfrm>
                <a:off x="8002379" y="355046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lowchart: Connector 134">
                <a:extLst>
                  <a:ext uri="{FF2B5EF4-FFF2-40B4-BE49-F238E27FC236}">
                    <a16:creationId xmlns:a16="http://schemas.microsoft.com/office/drawing/2014/main" id="{A4638664-3EF0-463F-9A67-E51C87932E67}"/>
                  </a:ext>
                </a:extLst>
              </p:cNvPr>
              <p:cNvSpPr/>
              <p:nvPr/>
            </p:nvSpPr>
            <p:spPr>
              <a:xfrm>
                <a:off x="8098481" y="30725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lowchart: Connector 135">
                <a:extLst>
                  <a:ext uri="{FF2B5EF4-FFF2-40B4-BE49-F238E27FC236}">
                    <a16:creationId xmlns:a16="http://schemas.microsoft.com/office/drawing/2014/main" id="{68313D6D-B0DF-478C-AB10-A115736F2AE1}"/>
                  </a:ext>
                </a:extLst>
              </p:cNvPr>
              <p:cNvSpPr/>
              <p:nvPr/>
            </p:nvSpPr>
            <p:spPr>
              <a:xfrm>
                <a:off x="8133256" y="32283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lowchart: Connector 136">
                <a:extLst>
                  <a:ext uri="{FF2B5EF4-FFF2-40B4-BE49-F238E27FC236}">
                    <a16:creationId xmlns:a16="http://schemas.microsoft.com/office/drawing/2014/main" id="{8ACD39F5-CE88-4D26-B2B3-CACFCAF5555A}"/>
                  </a:ext>
                </a:extLst>
              </p:cNvPr>
              <p:cNvSpPr/>
              <p:nvPr/>
            </p:nvSpPr>
            <p:spPr>
              <a:xfrm>
                <a:off x="8166899" y="338102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lowchart: Connector 137">
                <a:extLst>
                  <a:ext uri="{FF2B5EF4-FFF2-40B4-BE49-F238E27FC236}">
                    <a16:creationId xmlns:a16="http://schemas.microsoft.com/office/drawing/2014/main" id="{B028E225-A267-4684-8D8E-03AFFE270984}"/>
                  </a:ext>
                </a:extLst>
              </p:cNvPr>
              <p:cNvSpPr/>
              <p:nvPr/>
            </p:nvSpPr>
            <p:spPr>
              <a:xfrm>
                <a:off x="8189758" y="35504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lowchart: Connector 138">
                <a:extLst>
                  <a:ext uri="{FF2B5EF4-FFF2-40B4-BE49-F238E27FC236}">
                    <a16:creationId xmlns:a16="http://schemas.microsoft.com/office/drawing/2014/main" id="{DEF86F7B-513F-4562-BB3B-64034DFA7014}"/>
                  </a:ext>
                </a:extLst>
              </p:cNvPr>
              <p:cNvSpPr/>
              <p:nvPr/>
            </p:nvSpPr>
            <p:spPr>
              <a:xfrm>
                <a:off x="7798539" y="32172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lowchart: Connector 139">
                <a:extLst>
                  <a:ext uri="{FF2B5EF4-FFF2-40B4-BE49-F238E27FC236}">
                    <a16:creationId xmlns:a16="http://schemas.microsoft.com/office/drawing/2014/main" id="{317EBC7D-2CF3-4FAC-A0AC-36BC02CB9903}"/>
                  </a:ext>
                </a:extLst>
              </p:cNvPr>
              <p:cNvSpPr/>
              <p:nvPr/>
            </p:nvSpPr>
            <p:spPr>
              <a:xfrm>
                <a:off x="7985068" y="32101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lowchart: Connector 140">
                <a:extLst>
                  <a:ext uri="{FF2B5EF4-FFF2-40B4-BE49-F238E27FC236}">
                    <a16:creationId xmlns:a16="http://schemas.microsoft.com/office/drawing/2014/main" id="{1AB08FEF-AE70-4F9C-A620-361CC20E90FB}"/>
                  </a:ext>
                </a:extLst>
              </p:cNvPr>
              <p:cNvSpPr/>
              <p:nvPr/>
            </p:nvSpPr>
            <p:spPr>
              <a:xfrm>
                <a:off x="7635606" y="36508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lowchart: Connector 141">
                <a:extLst>
                  <a:ext uri="{FF2B5EF4-FFF2-40B4-BE49-F238E27FC236}">
                    <a16:creationId xmlns:a16="http://schemas.microsoft.com/office/drawing/2014/main" id="{BDF8866D-8452-4173-89EA-A02CDD3C2881}"/>
                  </a:ext>
                </a:extLst>
              </p:cNvPr>
              <p:cNvSpPr/>
              <p:nvPr/>
            </p:nvSpPr>
            <p:spPr>
              <a:xfrm>
                <a:off x="7301299" y="361305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lowchart: Connector 142">
                <a:extLst>
                  <a:ext uri="{FF2B5EF4-FFF2-40B4-BE49-F238E27FC236}">
                    <a16:creationId xmlns:a16="http://schemas.microsoft.com/office/drawing/2014/main" id="{BAB86C90-259F-4D13-AB84-ABE7F4E4A8BC}"/>
                  </a:ext>
                </a:extLst>
              </p:cNvPr>
              <p:cNvSpPr/>
              <p:nvPr/>
            </p:nvSpPr>
            <p:spPr>
              <a:xfrm>
                <a:off x="7493785" y="35276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lowchart: Connector 143">
                <a:extLst>
                  <a:ext uri="{FF2B5EF4-FFF2-40B4-BE49-F238E27FC236}">
                    <a16:creationId xmlns:a16="http://schemas.microsoft.com/office/drawing/2014/main" id="{42378575-C71C-4292-96F2-40D8A61B6925}"/>
                  </a:ext>
                </a:extLst>
              </p:cNvPr>
              <p:cNvSpPr/>
              <p:nvPr/>
            </p:nvSpPr>
            <p:spPr>
              <a:xfrm>
                <a:off x="7681164" y="352760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lowchart: Connector 144">
                <a:extLst>
                  <a:ext uri="{FF2B5EF4-FFF2-40B4-BE49-F238E27FC236}">
                    <a16:creationId xmlns:a16="http://schemas.microsoft.com/office/drawing/2014/main" id="{6B476F5A-22BB-4084-A125-890B1A83A96B}"/>
                  </a:ext>
                </a:extLst>
              </p:cNvPr>
              <p:cNvSpPr/>
              <p:nvPr/>
            </p:nvSpPr>
            <p:spPr>
              <a:xfrm>
                <a:off x="6711106" y="36708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lowchart: Connector 145">
                <a:extLst>
                  <a:ext uri="{FF2B5EF4-FFF2-40B4-BE49-F238E27FC236}">
                    <a16:creationId xmlns:a16="http://schemas.microsoft.com/office/drawing/2014/main" id="{D88A37CF-3510-4E11-8E16-E1045E7291FE}"/>
                  </a:ext>
                </a:extLst>
              </p:cNvPr>
              <p:cNvSpPr/>
              <p:nvPr/>
            </p:nvSpPr>
            <p:spPr>
              <a:xfrm>
                <a:off x="6376799" y="36330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lowchart: Connector 146">
                <a:extLst>
                  <a:ext uri="{FF2B5EF4-FFF2-40B4-BE49-F238E27FC236}">
                    <a16:creationId xmlns:a16="http://schemas.microsoft.com/office/drawing/2014/main" id="{967D941E-B42F-47DA-B64C-F903D7F9AD5B}"/>
                  </a:ext>
                </a:extLst>
              </p:cNvPr>
              <p:cNvSpPr/>
              <p:nvPr/>
            </p:nvSpPr>
            <p:spPr>
              <a:xfrm>
                <a:off x="6569285" y="35476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7766BE4-3F47-4708-AC2A-9B165312BBE6}"/>
                  </a:ext>
                </a:extLst>
              </p:cNvPr>
              <p:cNvSpPr/>
              <p:nvPr/>
            </p:nvSpPr>
            <p:spPr>
              <a:xfrm>
                <a:off x="6756664" y="35476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47481A00-1E63-4F61-A8A2-97EAC55F3906}"/>
                  </a:ext>
                </a:extLst>
              </p:cNvPr>
              <p:cNvSpPr/>
              <p:nvPr/>
            </p:nvSpPr>
            <p:spPr>
              <a:xfrm>
                <a:off x="5641006" y="368039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7D983548-048A-45A1-8B4F-16A82ABF0BFF}"/>
                  </a:ext>
                </a:extLst>
              </p:cNvPr>
              <p:cNvSpPr/>
              <p:nvPr/>
            </p:nvSpPr>
            <p:spPr>
              <a:xfrm>
                <a:off x="5306699" y="364256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02359DCD-4A3A-4BF7-A8BF-BE581A3CEF8D}"/>
                  </a:ext>
                </a:extLst>
              </p:cNvPr>
              <p:cNvSpPr/>
              <p:nvPr/>
            </p:nvSpPr>
            <p:spPr>
              <a:xfrm>
                <a:off x="5499185" y="355711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4A15EBB4-BF58-4397-90EB-BA666D056A60}"/>
                  </a:ext>
                </a:extLst>
              </p:cNvPr>
              <p:cNvSpPr/>
              <p:nvPr/>
            </p:nvSpPr>
            <p:spPr>
              <a:xfrm>
                <a:off x="5686564" y="355711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80A95765-409E-4C4E-A8E7-4E27BC2C5644}"/>
                  </a:ext>
                </a:extLst>
              </p:cNvPr>
              <p:cNvSpPr/>
              <p:nvPr/>
            </p:nvSpPr>
            <p:spPr>
              <a:xfrm>
                <a:off x="6156807" y="301836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249A5559-32E3-43CD-855B-92E734B64767}"/>
                  </a:ext>
                </a:extLst>
              </p:cNvPr>
              <p:cNvSpPr/>
              <p:nvPr/>
            </p:nvSpPr>
            <p:spPr>
              <a:xfrm>
                <a:off x="5822500" y="29805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D2ED21F3-6BC3-4657-8BF5-6EBD9510D4DA}"/>
                  </a:ext>
                </a:extLst>
              </p:cNvPr>
              <p:cNvSpPr/>
              <p:nvPr/>
            </p:nvSpPr>
            <p:spPr>
              <a:xfrm>
                <a:off x="6014986" y="289508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D3BA510E-D9D0-4D0A-8C0D-0BA9CC89CA75}"/>
                  </a:ext>
                </a:extLst>
              </p:cNvPr>
              <p:cNvSpPr/>
              <p:nvPr/>
            </p:nvSpPr>
            <p:spPr>
              <a:xfrm>
                <a:off x="6202365" y="289508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9935C73D-71DA-47D8-8A49-FCAB934A52AF}"/>
                  </a:ext>
                </a:extLst>
              </p:cNvPr>
              <p:cNvSpPr/>
              <p:nvPr/>
            </p:nvSpPr>
            <p:spPr>
              <a:xfrm>
                <a:off x="7070909" y="299810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400AA775-96F6-4AB7-AD45-A280EF5B532D}"/>
                  </a:ext>
                </a:extLst>
              </p:cNvPr>
              <p:cNvSpPr/>
              <p:nvPr/>
            </p:nvSpPr>
            <p:spPr>
              <a:xfrm>
                <a:off x="6736602" y="296027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lowchart: Connector 158">
                <a:extLst>
                  <a:ext uri="{FF2B5EF4-FFF2-40B4-BE49-F238E27FC236}">
                    <a16:creationId xmlns:a16="http://schemas.microsoft.com/office/drawing/2014/main" id="{69016E7E-99CC-4C37-917E-965DEB1E7BFC}"/>
                  </a:ext>
                </a:extLst>
              </p:cNvPr>
              <p:cNvSpPr/>
              <p:nvPr/>
            </p:nvSpPr>
            <p:spPr>
              <a:xfrm>
                <a:off x="6929088" y="287482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DEAF0C5D-98B8-407F-B4AE-F27AFEEAA5B0}"/>
                  </a:ext>
                </a:extLst>
              </p:cNvPr>
              <p:cNvSpPr/>
              <p:nvPr/>
            </p:nvSpPr>
            <p:spPr>
              <a:xfrm>
                <a:off x="7116467" y="287482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E5806A93-672E-42C6-9341-8E193A9BFA5D}"/>
                  </a:ext>
                </a:extLst>
              </p:cNvPr>
              <p:cNvSpPr/>
              <p:nvPr/>
            </p:nvSpPr>
            <p:spPr>
              <a:xfrm>
                <a:off x="8121340" y="299941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ED78FDC9-7A65-4B87-AA9F-E0F1D4609DF4}"/>
                  </a:ext>
                </a:extLst>
              </p:cNvPr>
              <p:cNvSpPr/>
              <p:nvPr/>
            </p:nvSpPr>
            <p:spPr>
              <a:xfrm>
                <a:off x="7787033" y="2961580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B017D9FD-6997-40E6-A0E5-CDB91C28D19E}"/>
                  </a:ext>
                </a:extLst>
              </p:cNvPr>
              <p:cNvSpPr/>
              <p:nvPr/>
            </p:nvSpPr>
            <p:spPr>
              <a:xfrm>
                <a:off x="7979519" y="2876133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lowchart: Connector 163">
                <a:extLst>
                  <a:ext uri="{FF2B5EF4-FFF2-40B4-BE49-F238E27FC236}">
                    <a16:creationId xmlns:a16="http://schemas.microsoft.com/office/drawing/2014/main" id="{6F73F26A-FE09-475B-ABD4-C351A9B907B3}"/>
                  </a:ext>
                </a:extLst>
              </p:cNvPr>
              <p:cNvSpPr/>
              <p:nvPr/>
            </p:nvSpPr>
            <p:spPr>
              <a:xfrm>
                <a:off x="8166898" y="2876132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lowchart: Connector 164">
                <a:extLst>
                  <a:ext uri="{FF2B5EF4-FFF2-40B4-BE49-F238E27FC236}">
                    <a16:creationId xmlns:a16="http://schemas.microsoft.com/office/drawing/2014/main" id="{DFA30192-BAEE-43EB-82ED-89717D4624A6}"/>
                  </a:ext>
                </a:extLst>
              </p:cNvPr>
              <p:cNvSpPr/>
              <p:nvPr/>
            </p:nvSpPr>
            <p:spPr>
              <a:xfrm>
                <a:off x="8395213" y="29788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lowchart: Connector 165">
                <a:extLst>
                  <a:ext uri="{FF2B5EF4-FFF2-40B4-BE49-F238E27FC236}">
                    <a16:creationId xmlns:a16="http://schemas.microsoft.com/office/drawing/2014/main" id="{24CB9C1B-9FD4-4D8C-BEB5-EE9B89E41230}"/>
                  </a:ext>
                </a:extLst>
              </p:cNvPr>
              <p:cNvSpPr/>
              <p:nvPr/>
            </p:nvSpPr>
            <p:spPr>
              <a:xfrm>
                <a:off x="8060906" y="29410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lowchart: Connector 166">
                <a:extLst>
                  <a:ext uri="{FF2B5EF4-FFF2-40B4-BE49-F238E27FC236}">
                    <a16:creationId xmlns:a16="http://schemas.microsoft.com/office/drawing/2014/main" id="{888E733F-646E-49E7-B91F-3EB9083417F4}"/>
                  </a:ext>
                </a:extLst>
              </p:cNvPr>
              <p:cNvSpPr/>
              <p:nvPr/>
            </p:nvSpPr>
            <p:spPr>
              <a:xfrm>
                <a:off x="8253392" y="28555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665B3CD9-32D8-4EAA-B38A-D260935AF51A}"/>
                  </a:ext>
                </a:extLst>
              </p:cNvPr>
              <p:cNvSpPr/>
              <p:nvPr/>
            </p:nvSpPr>
            <p:spPr>
              <a:xfrm>
                <a:off x="8440771" y="28555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863F0513-D370-4D8A-B2BF-D868CBBC2E67}"/>
                  </a:ext>
                </a:extLst>
              </p:cNvPr>
              <p:cNvSpPr/>
              <p:nvPr/>
            </p:nvSpPr>
            <p:spPr>
              <a:xfrm>
                <a:off x="8393795" y="324275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9C643D5-5375-4122-BF68-195203AAD7CF}"/>
                  </a:ext>
                </a:extLst>
              </p:cNvPr>
              <p:cNvSpPr/>
              <p:nvPr/>
            </p:nvSpPr>
            <p:spPr>
              <a:xfrm>
                <a:off x="8059488" y="3204925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15D7A3A6-AD49-40BB-B562-68AE0B9BE011}"/>
                  </a:ext>
                </a:extLst>
              </p:cNvPr>
              <p:cNvSpPr/>
              <p:nvPr/>
            </p:nvSpPr>
            <p:spPr>
              <a:xfrm>
                <a:off x="8251974" y="3119478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2D7FB7BD-1338-4762-9D1A-972815EC69C4}"/>
                  </a:ext>
                </a:extLst>
              </p:cNvPr>
              <p:cNvSpPr/>
              <p:nvPr/>
            </p:nvSpPr>
            <p:spPr>
              <a:xfrm>
                <a:off x="8439353" y="311947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53D6EC54-1C25-49CC-AF66-818EE10C3224}"/>
                  </a:ext>
                </a:extLst>
              </p:cNvPr>
              <p:cNvSpPr/>
              <p:nvPr/>
            </p:nvSpPr>
            <p:spPr>
              <a:xfrm>
                <a:off x="8423192" y="356476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57CA5BAC-A38E-4A44-BE45-FAB5E0BEB964}"/>
                  </a:ext>
                </a:extLst>
              </p:cNvPr>
              <p:cNvSpPr/>
              <p:nvPr/>
            </p:nvSpPr>
            <p:spPr>
              <a:xfrm>
                <a:off x="8088885" y="3526934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lowchart: Connector 174">
                <a:extLst>
                  <a:ext uri="{FF2B5EF4-FFF2-40B4-BE49-F238E27FC236}">
                    <a16:creationId xmlns:a16="http://schemas.microsoft.com/office/drawing/2014/main" id="{AD864EC7-CB5C-4A20-87BA-5EB8994DB825}"/>
                  </a:ext>
                </a:extLst>
              </p:cNvPr>
              <p:cNvSpPr/>
              <p:nvPr/>
            </p:nvSpPr>
            <p:spPr>
              <a:xfrm>
                <a:off x="8281371" y="3441487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lowchart: Connector 175">
                <a:extLst>
                  <a:ext uri="{FF2B5EF4-FFF2-40B4-BE49-F238E27FC236}">
                    <a16:creationId xmlns:a16="http://schemas.microsoft.com/office/drawing/2014/main" id="{629F7A64-2A13-4E96-90DA-CEA5960C8A8A}"/>
                  </a:ext>
                </a:extLst>
              </p:cNvPr>
              <p:cNvSpPr/>
              <p:nvPr/>
            </p:nvSpPr>
            <p:spPr>
              <a:xfrm>
                <a:off x="8468750" y="3441486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3FC10-2249-4B54-AF52-09AAEF3B3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3" y="4001294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AD08E6-B29D-473C-8613-1B2D3C03E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411" y="3874097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23B05B1-B1D4-4C11-98EE-F29A298E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0859" y="4045198"/>
                <a:ext cx="15981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2D6E0C69-F402-4477-B200-44FDC2171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469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F6CA9B30-B6C2-4EE3-A092-7B802F262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9245" y="4233953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F37047F-D6D7-45D9-B675-4BF71B3B3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7669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BBC3A4D-080C-4CBB-B45B-05FF41650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8760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EA6B61-B304-48E8-9AED-7944533AE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602" y="4483630"/>
                <a:ext cx="10557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80BF316-3FA1-463C-86E9-4ABF7A3FD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6160" y="4318259"/>
                <a:ext cx="5277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334C114-4868-4207-8081-2AE8FE057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5192" y="4385532"/>
                <a:ext cx="56926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9EC26A5-5C1F-442B-9C4D-49C74059B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289" y="4045198"/>
                <a:ext cx="48224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3BA1F68-E147-40EB-9048-67510CDA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36" y="4580906"/>
                <a:ext cx="34127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9F1AAF9-3AF0-43AE-933F-06841C4C8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9906" y="4612448"/>
                <a:ext cx="364135" cy="8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3E3A376-2084-4926-A2CB-06674538D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3238" y="4297982"/>
                <a:ext cx="2261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13F4C31-7117-4CE9-BD31-D32671CACAF4}"/>
                  </a:ext>
                </a:extLst>
              </p:cNvPr>
              <p:cNvSpPr/>
              <p:nvPr/>
            </p:nvSpPr>
            <p:spPr>
              <a:xfrm>
                <a:off x="4322166" y="4721138"/>
                <a:ext cx="4260714" cy="9630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A89ADDB9-9683-4FA9-AD25-EAABA3EABE56}"/>
                  </a:ext>
                </a:extLst>
              </p:cNvPr>
              <p:cNvSpPr/>
              <p:nvPr/>
            </p:nvSpPr>
            <p:spPr>
              <a:xfrm rot="2960044">
                <a:off x="4591090" y="488260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1A8E94A4-07FE-41ED-BACF-4746B35A4463}"/>
                  </a:ext>
                </a:extLst>
              </p:cNvPr>
              <p:cNvSpPr/>
              <p:nvPr/>
            </p:nvSpPr>
            <p:spPr>
              <a:xfrm rot="14196295">
                <a:off x="4431690" y="531953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58A5DC68-2FDA-4820-8B96-1D3A2676358E}"/>
                  </a:ext>
                </a:extLst>
              </p:cNvPr>
              <p:cNvSpPr/>
              <p:nvPr/>
            </p:nvSpPr>
            <p:spPr>
              <a:xfrm rot="7788710">
                <a:off x="4781816" y="546367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9DB3ECAE-4138-4FE8-AF33-004790A08A66}"/>
                  </a:ext>
                </a:extLst>
              </p:cNvPr>
              <p:cNvSpPr/>
              <p:nvPr/>
            </p:nvSpPr>
            <p:spPr>
              <a:xfrm rot="16200000">
                <a:off x="4725616" y="5111928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Isosceles Triangle 195">
                <a:extLst>
                  <a:ext uri="{FF2B5EF4-FFF2-40B4-BE49-F238E27FC236}">
                    <a16:creationId xmlns:a16="http://schemas.microsoft.com/office/drawing/2014/main" id="{D6FA02D9-AE11-4FD3-B81C-2C28B5A62C76}"/>
                  </a:ext>
                </a:extLst>
              </p:cNvPr>
              <p:cNvSpPr/>
              <p:nvPr/>
            </p:nvSpPr>
            <p:spPr>
              <a:xfrm rot="7275567">
                <a:off x="5171773" y="48799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Isosceles Triangle 196">
                <a:extLst>
                  <a:ext uri="{FF2B5EF4-FFF2-40B4-BE49-F238E27FC236}">
                    <a16:creationId xmlns:a16="http://schemas.microsoft.com/office/drawing/2014/main" id="{73C921FF-C593-4734-80E6-8108D5F0B8E0}"/>
                  </a:ext>
                </a:extLst>
              </p:cNvPr>
              <p:cNvSpPr/>
              <p:nvPr/>
            </p:nvSpPr>
            <p:spPr>
              <a:xfrm rot="18511818">
                <a:off x="5012373" y="531684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Isosceles Triangle 197">
                <a:extLst>
                  <a:ext uri="{FF2B5EF4-FFF2-40B4-BE49-F238E27FC236}">
                    <a16:creationId xmlns:a16="http://schemas.microsoft.com/office/drawing/2014/main" id="{3391FC8C-186D-481E-949A-D46FF71AC996}"/>
                  </a:ext>
                </a:extLst>
              </p:cNvPr>
              <p:cNvSpPr/>
              <p:nvPr/>
            </p:nvSpPr>
            <p:spPr>
              <a:xfrm rot="12104233">
                <a:off x="5362499" y="546099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Isosceles Triangle 198">
                <a:extLst>
                  <a:ext uri="{FF2B5EF4-FFF2-40B4-BE49-F238E27FC236}">
                    <a16:creationId xmlns:a16="http://schemas.microsoft.com/office/drawing/2014/main" id="{57D71854-5B3C-4E86-8192-D8855020F43F}"/>
                  </a:ext>
                </a:extLst>
              </p:cNvPr>
              <p:cNvSpPr/>
              <p:nvPr/>
            </p:nvSpPr>
            <p:spPr>
              <a:xfrm rot="20515523">
                <a:off x="5306299" y="5109242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767FD366-01EA-48FE-B482-14A066AEB471}"/>
                  </a:ext>
                </a:extLst>
              </p:cNvPr>
              <p:cNvSpPr/>
              <p:nvPr/>
            </p:nvSpPr>
            <p:spPr>
              <a:xfrm rot="6925680">
                <a:off x="5852779" y="4831884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77C18C3D-2459-4E44-B6C6-100C9B5E6043}"/>
                  </a:ext>
                </a:extLst>
              </p:cNvPr>
              <p:cNvSpPr/>
              <p:nvPr/>
            </p:nvSpPr>
            <p:spPr>
              <a:xfrm rot="18161931">
                <a:off x="5693379" y="526880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Isosceles Triangle 201">
                <a:extLst>
                  <a:ext uri="{FF2B5EF4-FFF2-40B4-BE49-F238E27FC236}">
                    <a16:creationId xmlns:a16="http://schemas.microsoft.com/office/drawing/2014/main" id="{1F921D18-E431-4F8B-8F37-39C3320F7691}"/>
                  </a:ext>
                </a:extLst>
              </p:cNvPr>
              <p:cNvSpPr/>
              <p:nvPr/>
            </p:nvSpPr>
            <p:spPr>
              <a:xfrm rot="11754346">
                <a:off x="6043505" y="5412953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Isosceles Triangle 202">
                <a:extLst>
                  <a:ext uri="{FF2B5EF4-FFF2-40B4-BE49-F238E27FC236}">
                    <a16:creationId xmlns:a16="http://schemas.microsoft.com/office/drawing/2014/main" id="{84543818-7AB8-4CF8-8525-FDAFEDE23277}"/>
                  </a:ext>
                </a:extLst>
              </p:cNvPr>
              <p:cNvSpPr/>
              <p:nvPr/>
            </p:nvSpPr>
            <p:spPr>
              <a:xfrm rot="20165636">
                <a:off x="5987305" y="506120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Isosceles Triangle 203">
                <a:extLst>
                  <a:ext uri="{FF2B5EF4-FFF2-40B4-BE49-F238E27FC236}">
                    <a16:creationId xmlns:a16="http://schemas.microsoft.com/office/drawing/2014/main" id="{775932DE-DBF4-4F2F-8D62-17F3E36D5402}"/>
                  </a:ext>
                </a:extLst>
              </p:cNvPr>
              <p:cNvSpPr/>
              <p:nvPr/>
            </p:nvSpPr>
            <p:spPr>
              <a:xfrm rot="2632759">
                <a:off x="6543841" y="480180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2E3B90CD-2EE5-436C-BD4E-3FB6E3326486}"/>
                  </a:ext>
                </a:extLst>
              </p:cNvPr>
              <p:cNvSpPr/>
              <p:nvPr/>
            </p:nvSpPr>
            <p:spPr>
              <a:xfrm rot="13869010">
                <a:off x="6384441" y="52387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9F69AFDE-8623-4735-AD1E-22DDC2618B92}"/>
                  </a:ext>
                </a:extLst>
              </p:cNvPr>
              <p:cNvSpPr/>
              <p:nvPr/>
            </p:nvSpPr>
            <p:spPr>
              <a:xfrm rot="7461425">
                <a:off x="6734567" y="5382869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Isosceles Triangle 206">
                <a:extLst>
                  <a:ext uri="{FF2B5EF4-FFF2-40B4-BE49-F238E27FC236}">
                    <a16:creationId xmlns:a16="http://schemas.microsoft.com/office/drawing/2014/main" id="{960D4371-E3A9-4E67-8D45-E3A3D6757A20}"/>
                  </a:ext>
                </a:extLst>
              </p:cNvPr>
              <p:cNvSpPr/>
              <p:nvPr/>
            </p:nvSpPr>
            <p:spPr>
              <a:xfrm rot="15872715">
                <a:off x="6678367" y="50311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Isosceles Triangle 207">
                <a:extLst>
                  <a:ext uri="{FF2B5EF4-FFF2-40B4-BE49-F238E27FC236}">
                    <a16:creationId xmlns:a16="http://schemas.microsoft.com/office/drawing/2014/main" id="{844150A0-A9E5-4B2E-BA63-5C5C4DA05ABD}"/>
                  </a:ext>
                </a:extLst>
              </p:cNvPr>
              <p:cNvSpPr/>
              <p:nvPr/>
            </p:nvSpPr>
            <p:spPr>
              <a:xfrm rot="4716950">
                <a:off x="7262549" y="493893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Isosceles Triangle 208">
                <a:extLst>
                  <a:ext uri="{FF2B5EF4-FFF2-40B4-BE49-F238E27FC236}">
                    <a16:creationId xmlns:a16="http://schemas.microsoft.com/office/drawing/2014/main" id="{F4A28BC2-B82E-429D-904C-068FB5EC6E9E}"/>
                  </a:ext>
                </a:extLst>
              </p:cNvPr>
              <p:cNvSpPr/>
              <p:nvPr/>
            </p:nvSpPr>
            <p:spPr>
              <a:xfrm rot="15953201">
                <a:off x="7103149" y="5375860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E6A185BD-205A-425D-ABC9-398E888C6A49}"/>
                  </a:ext>
                </a:extLst>
              </p:cNvPr>
              <p:cNvSpPr/>
              <p:nvPr/>
            </p:nvSpPr>
            <p:spPr>
              <a:xfrm rot="9917214">
                <a:off x="7472180" y="546152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247F6EFE-58EC-4B89-A614-E465CB870C2D}"/>
                  </a:ext>
                </a:extLst>
              </p:cNvPr>
              <p:cNvSpPr/>
              <p:nvPr/>
            </p:nvSpPr>
            <p:spPr>
              <a:xfrm rot="17956906">
                <a:off x="7397075" y="516825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Isosceles Triangle 211">
                <a:extLst>
                  <a:ext uri="{FF2B5EF4-FFF2-40B4-BE49-F238E27FC236}">
                    <a16:creationId xmlns:a16="http://schemas.microsoft.com/office/drawing/2014/main" id="{C790E721-8820-4094-ADB6-C85FF5184C6D}"/>
                  </a:ext>
                </a:extLst>
              </p:cNvPr>
              <p:cNvSpPr/>
              <p:nvPr/>
            </p:nvSpPr>
            <p:spPr>
              <a:xfrm rot="7676811">
                <a:off x="7995015" y="4858696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Isosceles Triangle 212">
                <a:extLst>
                  <a:ext uri="{FF2B5EF4-FFF2-40B4-BE49-F238E27FC236}">
                    <a16:creationId xmlns:a16="http://schemas.microsoft.com/office/drawing/2014/main" id="{EE77428C-4D81-4282-9526-420D9BE14BF2}"/>
                  </a:ext>
                </a:extLst>
              </p:cNvPr>
              <p:cNvSpPr/>
              <p:nvPr/>
            </p:nvSpPr>
            <p:spPr>
              <a:xfrm rot="18913062">
                <a:off x="7835615" y="5295621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Isosceles Triangle 213">
                <a:extLst>
                  <a:ext uri="{FF2B5EF4-FFF2-40B4-BE49-F238E27FC236}">
                    <a16:creationId xmlns:a16="http://schemas.microsoft.com/office/drawing/2014/main" id="{63D785BE-39CA-4C7A-8920-4F06DF68946A}"/>
                  </a:ext>
                </a:extLst>
              </p:cNvPr>
              <p:cNvSpPr/>
              <p:nvPr/>
            </p:nvSpPr>
            <p:spPr>
              <a:xfrm rot="12505477">
                <a:off x="8185741" y="5439765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F11C39BE-1871-45CA-BA99-288C5897F9F3}"/>
                  </a:ext>
                </a:extLst>
              </p:cNvPr>
              <p:cNvSpPr/>
              <p:nvPr/>
            </p:nvSpPr>
            <p:spPr>
              <a:xfrm rot="20916767">
                <a:off x="8129541" y="5088017"/>
                <a:ext cx="177736" cy="16475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1FB2DFA2-AAEF-4E62-9D84-C61BC0BD64C6}"/>
                  </a:ext>
                </a:extLst>
              </p:cNvPr>
              <p:cNvSpPr/>
              <p:nvPr/>
            </p:nvSpPr>
            <p:spPr>
              <a:xfrm>
                <a:off x="4324353" y="3752434"/>
                <a:ext cx="4260714" cy="963038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9F976B-889D-42F3-BFC8-F41917ECB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1391" y="2827502"/>
              <a:ext cx="6130" cy="1617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713AFD4-F2FE-46A9-9E5E-D2B078BF1D3A}"/>
                </a:ext>
              </a:extLst>
            </p:cNvPr>
            <p:cNvSpPr/>
            <p:nvPr/>
          </p:nvSpPr>
          <p:spPr>
            <a:xfrm rot="10800000">
              <a:off x="1522648" y="4330426"/>
              <a:ext cx="174169" cy="216598"/>
            </a:xfrm>
            <a:prstGeom prst="arc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39438F-87AA-4606-8CDC-270E5631B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051" y="4547024"/>
              <a:ext cx="1226967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A59F2BB-F69C-4CF7-BEF0-ABE76ECE4647}"/>
                </a:ext>
              </a:extLst>
            </p:cNvPr>
            <p:cNvSpPr/>
            <p:nvPr/>
          </p:nvSpPr>
          <p:spPr>
            <a:xfrm>
              <a:off x="1627852" y="4578453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126DE15B-D120-47CA-9F69-8639FBB83B08}"/>
                </a:ext>
              </a:extLst>
            </p:cNvPr>
            <p:cNvSpPr/>
            <p:nvPr/>
          </p:nvSpPr>
          <p:spPr>
            <a:xfrm>
              <a:off x="1796019" y="45891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6111FBF-C195-466C-B0CE-7199EB1184CA}"/>
                </a:ext>
              </a:extLst>
            </p:cNvPr>
            <p:cNvSpPr/>
            <p:nvPr/>
          </p:nvSpPr>
          <p:spPr>
            <a:xfrm>
              <a:off x="1964783" y="4583922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B57ED65-021C-4F61-A110-F5AE334FF1E8}"/>
                </a:ext>
              </a:extLst>
            </p:cNvPr>
            <p:cNvSpPr/>
            <p:nvPr/>
          </p:nvSpPr>
          <p:spPr>
            <a:xfrm>
              <a:off x="2128403" y="459114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3C809E-7A13-4BDB-8FA0-7912FB15D755}"/>
                </a:ext>
              </a:extLst>
            </p:cNvPr>
            <p:cNvSpPr/>
            <p:nvPr/>
          </p:nvSpPr>
          <p:spPr>
            <a:xfrm>
              <a:off x="2286856" y="4597656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E99FD1BA-9C68-4792-859E-2BE93160B210}"/>
                </a:ext>
              </a:extLst>
            </p:cNvPr>
            <p:cNvSpPr/>
            <p:nvPr/>
          </p:nvSpPr>
          <p:spPr>
            <a:xfrm>
              <a:off x="2446210" y="4590264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7F81ADB-903E-4778-BF21-4CC734342563}"/>
                </a:ext>
              </a:extLst>
            </p:cNvPr>
            <p:cNvSpPr/>
            <p:nvPr/>
          </p:nvSpPr>
          <p:spPr>
            <a:xfrm>
              <a:off x="2614687" y="4590405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8485CC35-C989-4751-83C5-B7DD64B55FAF}"/>
                </a:ext>
              </a:extLst>
            </p:cNvPr>
            <p:cNvSpPr/>
            <p:nvPr/>
          </p:nvSpPr>
          <p:spPr>
            <a:xfrm>
              <a:off x="2775155" y="4457870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23C20B2C-2811-4FA4-B3F1-3E984B7ED9A3}"/>
                </a:ext>
              </a:extLst>
            </p:cNvPr>
            <p:cNvSpPr/>
            <p:nvPr/>
          </p:nvSpPr>
          <p:spPr>
            <a:xfrm>
              <a:off x="1794038" y="5966544"/>
              <a:ext cx="117579" cy="164490"/>
            </a:xfrm>
            <a:prstGeom prst="star5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1F742E-A119-4FE4-989C-59F1B5ADD552}"/>
                </a:ext>
              </a:extLst>
            </p:cNvPr>
            <p:cNvSpPr txBox="1"/>
            <p:nvPr/>
          </p:nvSpPr>
          <p:spPr>
            <a:xfrm>
              <a:off x="1933205" y="5895261"/>
              <a:ext cx="1161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Depth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947617-A711-4028-A6CA-6662BE5E947F}"/>
                </a:ext>
              </a:extLst>
            </p:cNvPr>
            <p:cNvSpPr/>
            <p:nvPr/>
          </p:nvSpPr>
          <p:spPr>
            <a:xfrm>
              <a:off x="4849819" y="5976888"/>
              <a:ext cx="80205" cy="114641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7348E9C-EB37-4729-BF20-840A143F887F}"/>
                </a:ext>
              </a:extLst>
            </p:cNvPr>
            <p:cNvSpPr/>
            <p:nvPr/>
          </p:nvSpPr>
          <p:spPr>
            <a:xfrm>
              <a:off x="3482610" y="5959547"/>
              <a:ext cx="127005" cy="122921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FCFB22-2BD3-4104-82CF-95F04B6A1340}"/>
                </a:ext>
              </a:extLst>
            </p:cNvPr>
            <p:cNvSpPr txBox="1"/>
            <p:nvPr/>
          </p:nvSpPr>
          <p:spPr>
            <a:xfrm>
              <a:off x="3583915" y="5889967"/>
              <a:ext cx="10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Drill bit path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A70D9CA-66D0-45DB-8C44-A3670143547D}"/>
                </a:ext>
              </a:extLst>
            </p:cNvPr>
            <p:cNvSpPr txBox="1"/>
            <p:nvPr/>
          </p:nvSpPr>
          <p:spPr>
            <a:xfrm>
              <a:off x="4903467" y="5889967"/>
              <a:ext cx="13859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Target Formation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6C9A106-B274-4AA3-A3DD-704DA683ABC0}"/>
                </a:ext>
              </a:extLst>
            </p:cNvPr>
            <p:cNvGrpSpPr/>
            <p:nvPr/>
          </p:nvGrpSpPr>
          <p:grpSpPr>
            <a:xfrm>
              <a:off x="4968871" y="2822040"/>
              <a:ext cx="2395631" cy="2911859"/>
              <a:chOff x="4384090" y="1796836"/>
              <a:chExt cx="4266217" cy="385855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0F72972-F95D-4FB7-96C0-CBAE8A5B260E}"/>
                  </a:ext>
                </a:extLst>
              </p:cNvPr>
              <p:cNvGrpSpPr/>
              <p:nvPr/>
            </p:nvGrpSpPr>
            <p:grpSpPr>
              <a:xfrm>
                <a:off x="4384090" y="1796836"/>
                <a:ext cx="4266217" cy="3858551"/>
                <a:chOff x="4322166" y="1825625"/>
                <a:chExt cx="4266217" cy="3858551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D6334D04-8FD8-4A5D-8DF2-24B458980FC0}"/>
                    </a:ext>
                  </a:extLst>
                </p:cNvPr>
                <p:cNvGrpSpPr/>
                <p:nvPr/>
              </p:nvGrpSpPr>
              <p:grpSpPr>
                <a:xfrm>
                  <a:off x="4327593" y="1825625"/>
                  <a:ext cx="4260714" cy="982494"/>
                  <a:chOff x="2023354" y="4610911"/>
                  <a:chExt cx="4260714" cy="98249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3F65323-DABB-45DD-9FA4-48FB772C3122}"/>
                      </a:ext>
                    </a:extLst>
                  </p:cNvPr>
                  <p:cNvSpPr/>
                  <p:nvPr/>
                </p:nvSpPr>
                <p:spPr>
                  <a:xfrm>
                    <a:off x="2023354" y="4610911"/>
                    <a:ext cx="4260714" cy="9630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2960580B-056E-4B13-9026-4C6228C5D855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484437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1D34CF5A-C80D-456C-9B48-CC1CECC8C1B8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094051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C5411D09-D089-453B-B1D2-4038B3BB44DD}"/>
                      </a:ext>
                    </a:extLst>
                  </p:cNvPr>
                  <p:cNvCxnSpPr/>
                  <p:nvPr/>
                </p:nvCxnSpPr>
                <p:spPr>
                  <a:xfrm>
                    <a:off x="2023354" y="5327514"/>
                    <a:ext cx="426071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0EF04E8C-7BF2-465E-9B63-AF2FDE53B3CB}"/>
                      </a:ext>
                    </a:extLst>
                  </p:cNvPr>
                  <p:cNvCxnSpPr/>
                  <p:nvPr/>
                </p:nvCxnSpPr>
                <p:spPr>
                  <a:xfrm>
                    <a:off x="282102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63FB610-BE5A-4283-AB25-614036291D02}"/>
                      </a:ext>
                    </a:extLst>
                  </p:cNvPr>
                  <p:cNvCxnSpPr/>
                  <p:nvPr/>
                </p:nvCxnSpPr>
                <p:spPr>
                  <a:xfrm>
                    <a:off x="3566808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1BB68FEB-325D-4CF3-8547-60084B4F82B4}"/>
                      </a:ext>
                    </a:extLst>
                  </p:cNvPr>
                  <p:cNvCxnSpPr/>
                  <p:nvPr/>
                </p:nvCxnSpPr>
                <p:spPr>
                  <a:xfrm>
                    <a:off x="428665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77A01AD8-10E4-4523-ACEB-9121DD6BD43D}"/>
                      </a:ext>
                    </a:extLst>
                  </p:cNvPr>
                  <p:cNvCxnSpPr/>
                  <p:nvPr/>
                </p:nvCxnSpPr>
                <p:spPr>
                  <a:xfrm>
                    <a:off x="5035685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161527AD-8ECA-4ABC-A066-2CAC7DE4614A}"/>
                      </a:ext>
                    </a:extLst>
                  </p:cNvPr>
                  <p:cNvCxnSpPr/>
                  <p:nvPr/>
                </p:nvCxnSpPr>
                <p:spPr>
                  <a:xfrm>
                    <a:off x="5755531" y="4610911"/>
                    <a:ext cx="0" cy="2334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C1B22512-A9E0-4010-998E-DA255F1E5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8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6D0350EF-D76B-4822-A6F1-05DCC7DE1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6741D1C-B896-4953-9A87-3BCE042EC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56FD7B82-458C-4533-8CED-375A912E00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53064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Straight Connector 468">
                    <a:extLst>
                      <a:ext uri="{FF2B5EF4-FFF2-40B4-BE49-F238E27FC236}">
                        <a16:creationId xmlns:a16="http://schemas.microsoft.com/office/drawing/2014/main" id="{890E6433-295D-4CF6-8A21-6ECA3A2AD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484437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99AA9740-6347-48F2-882D-7A17CE348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483788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11CD1BD-02C4-4184-9A6E-0801BFEF57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102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1262AD22-CDAE-46C3-8D80-2E47ED6991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9506" y="5087565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C38DE207-CBF8-41FE-894B-1C2A31D024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86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C36E7CD9-3A7B-489B-AD85-F637065CF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8655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AC5E8920-A4F2-4217-834E-AB9AE0B3AB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8501" y="5094051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2CDE06F7-D0DC-41E2-AAC5-75F4AB1CD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1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C02A5A1B-26D6-432A-A17B-11FBCE115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364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B8F755CC-8E64-4DEC-959F-1B841CA33A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2672" y="533724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950ED6B0-4160-4026-9B03-78670FECE5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6034" y="5327514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B6A213AE-6587-4AAF-9D4C-8ACCCBD20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92366" y="5324272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DF0E6F06-2C8B-4B8D-84D5-493469C098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53847" y="5343728"/>
                    <a:ext cx="0" cy="2496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CF9AABD1-97A8-4EE1-912E-9D953D7EA670}"/>
                    </a:ext>
                  </a:extLst>
                </p:cNvPr>
                <p:cNvSpPr/>
                <p:nvPr/>
              </p:nvSpPr>
              <p:spPr>
                <a:xfrm>
                  <a:off x="4327593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Flowchart: Connector 263">
                  <a:extLst>
                    <a:ext uri="{FF2B5EF4-FFF2-40B4-BE49-F238E27FC236}">
                      <a16:creationId xmlns:a16="http://schemas.microsoft.com/office/drawing/2014/main" id="{B2EF564D-1655-467A-8779-8B3E889B9A5E}"/>
                    </a:ext>
                  </a:extLst>
                </p:cNvPr>
                <p:cNvSpPr/>
                <p:nvPr/>
              </p:nvSpPr>
              <p:spPr>
                <a:xfrm>
                  <a:off x="4732911" y="35019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Flowchart: Connector 264">
                  <a:extLst>
                    <a:ext uri="{FF2B5EF4-FFF2-40B4-BE49-F238E27FC236}">
                      <a16:creationId xmlns:a16="http://schemas.microsoft.com/office/drawing/2014/main" id="{8D1AFA89-A8C4-49A2-B5CA-CCFBDE2E94A3}"/>
                    </a:ext>
                  </a:extLst>
                </p:cNvPr>
                <p:cNvSpPr/>
                <p:nvPr/>
              </p:nvSpPr>
              <p:spPr>
                <a:xfrm>
                  <a:off x="4885311" y="36543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lowchart: Connector 265">
                  <a:extLst>
                    <a:ext uri="{FF2B5EF4-FFF2-40B4-BE49-F238E27FC236}">
                      <a16:creationId xmlns:a16="http://schemas.microsoft.com/office/drawing/2014/main" id="{82DD7F19-4205-45C7-93BF-51773A27F7E5}"/>
                    </a:ext>
                  </a:extLst>
                </p:cNvPr>
                <p:cNvSpPr/>
                <p:nvPr/>
              </p:nvSpPr>
              <p:spPr>
                <a:xfrm>
                  <a:off x="4444323" y="292359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Flowchart: Connector 266">
                  <a:extLst>
                    <a:ext uri="{FF2B5EF4-FFF2-40B4-BE49-F238E27FC236}">
                      <a16:creationId xmlns:a16="http://schemas.microsoft.com/office/drawing/2014/main" id="{8B4660CE-966F-43FA-9E63-35A40A1AF472}"/>
                    </a:ext>
                  </a:extLst>
                </p:cNvPr>
                <p:cNvSpPr/>
                <p:nvPr/>
              </p:nvSpPr>
              <p:spPr>
                <a:xfrm>
                  <a:off x="4573703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lowchart: Connector 267">
                  <a:extLst>
                    <a:ext uri="{FF2B5EF4-FFF2-40B4-BE49-F238E27FC236}">
                      <a16:creationId xmlns:a16="http://schemas.microsoft.com/office/drawing/2014/main" id="{61468E8B-15F2-4951-A4E0-EE265E9D761D}"/>
                    </a:ext>
                  </a:extLst>
                </p:cNvPr>
                <p:cNvSpPr/>
                <p:nvPr/>
              </p:nvSpPr>
              <p:spPr>
                <a:xfrm>
                  <a:off x="4436782" y="31635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Flowchart: Connector 268">
                  <a:extLst>
                    <a:ext uri="{FF2B5EF4-FFF2-40B4-BE49-F238E27FC236}">
                      <a16:creationId xmlns:a16="http://schemas.microsoft.com/office/drawing/2014/main" id="{DCA900FB-2D3B-41F0-827B-6CC5BD50E968}"/>
                    </a:ext>
                  </a:extLst>
                </p:cNvPr>
                <p:cNvSpPr/>
                <p:nvPr/>
              </p:nvSpPr>
              <p:spPr>
                <a:xfrm>
                  <a:off x="4607626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Flowchart: Connector 269">
                  <a:extLst>
                    <a:ext uri="{FF2B5EF4-FFF2-40B4-BE49-F238E27FC236}">
                      <a16:creationId xmlns:a16="http://schemas.microsoft.com/office/drawing/2014/main" id="{C4784558-BC5C-4A35-AF9F-F1CD0BE60429}"/>
                    </a:ext>
                  </a:extLst>
                </p:cNvPr>
                <p:cNvSpPr/>
                <p:nvPr/>
              </p:nvSpPr>
              <p:spPr>
                <a:xfrm>
                  <a:off x="4482501" y="3285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Flowchart: Connector 270">
                  <a:extLst>
                    <a:ext uri="{FF2B5EF4-FFF2-40B4-BE49-F238E27FC236}">
                      <a16:creationId xmlns:a16="http://schemas.microsoft.com/office/drawing/2014/main" id="{91A65B1A-9C3B-4FDD-A4BB-3D5BB8FD3967}"/>
                    </a:ext>
                  </a:extLst>
                </p:cNvPr>
                <p:cNvSpPr/>
                <p:nvPr/>
              </p:nvSpPr>
              <p:spPr>
                <a:xfrm>
                  <a:off x="4398604" y="34641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Flowchart: Connector 271">
                  <a:extLst>
                    <a:ext uri="{FF2B5EF4-FFF2-40B4-BE49-F238E27FC236}">
                      <a16:creationId xmlns:a16="http://schemas.microsoft.com/office/drawing/2014/main" id="{98B4B69E-C06C-4DBF-999A-0A5137C9877C}"/>
                    </a:ext>
                  </a:extLst>
                </p:cNvPr>
                <p:cNvSpPr/>
                <p:nvPr/>
              </p:nvSpPr>
              <p:spPr>
                <a:xfrm>
                  <a:off x="4591090" y="33786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Flowchart: Connector 272">
                  <a:extLst>
                    <a:ext uri="{FF2B5EF4-FFF2-40B4-BE49-F238E27FC236}">
                      <a16:creationId xmlns:a16="http://schemas.microsoft.com/office/drawing/2014/main" id="{F9AE94D6-F1BF-4513-A5CC-18AEC811BA00}"/>
                    </a:ext>
                  </a:extLst>
                </p:cNvPr>
                <p:cNvSpPr/>
                <p:nvPr/>
              </p:nvSpPr>
              <p:spPr>
                <a:xfrm>
                  <a:off x="4523599" y="35817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Flowchart: Connector 273">
                  <a:extLst>
                    <a:ext uri="{FF2B5EF4-FFF2-40B4-BE49-F238E27FC236}">
                      <a16:creationId xmlns:a16="http://schemas.microsoft.com/office/drawing/2014/main" id="{14A6E1E6-1E9B-42A7-8E0A-327B9AF1B44E}"/>
                    </a:ext>
                  </a:extLst>
                </p:cNvPr>
                <p:cNvSpPr/>
                <p:nvPr/>
              </p:nvSpPr>
              <p:spPr>
                <a:xfrm>
                  <a:off x="4687192" y="29007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Flowchart: Connector 274">
                  <a:extLst>
                    <a:ext uri="{FF2B5EF4-FFF2-40B4-BE49-F238E27FC236}">
                      <a16:creationId xmlns:a16="http://schemas.microsoft.com/office/drawing/2014/main" id="{0D6F8971-0637-4C73-82FA-48F065D49414}"/>
                    </a:ext>
                  </a:extLst>
                </p:cNvPr>
                <p:cNvSpPr/>
                <p:nvPr/>
              </p:nvSpPr>
              <p:spPr>
                <a:xfrm>
                  <a:off x="4721967" y="30565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Flowchart: Connector 275">
                  <a:extLst>
                    <a:ext uri="{FF2B5EF4-FFF2-40B4-BE49-F238E27FC236}">
                      <a16:creationId xmlns:a16="http://schemas.microsoft.com/office/drawing/2014/main" id="{F477F041-837F-4021-953A-465A74392865}"/>
                    </a:ext>
                  </a:extLst>
                </p:cNvPr>
                <p:cNvSpPr/>
                <p:nvPr/>
              </p:nvSpPr>
              <p:spPr>
                <a:xfrm>
                  <a:off x="4755610" y="32092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Flowchart: Connector 276">
                  <a:extLst>
                    <a:ext uri="{FF2B5EF4-FFF2-40B4-BE49-F238E27FC236}">
                      <a16:creationId xmlns:a16="http://schemas.microsoft.com/office/drawing/2014/main" id="{C8C2B6E0-F201-4686-AF56-9368FCAAECC9}"/>
                    </a:ext>
                  </a:extLst>
                </p:cNvPr>
                <p:cNvSpPr/>
                <p:nvPr/>
              </p:nvSpPr>
              <p:spPr>
                <a:xfrm>
                  <a:off x="4778469" y="33786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Flowchart: Connector 277">
                  <a:extLst>
                    <a:ext uri="{FF2B5EF4-FFF2-40B4-BE49-F238E27FC236}">
                      <a16:creationId xmlns:a16="http://schemas.microsoft.com/office/drawing/2014/main" id="{E920C892-7451-493F-8D70-0E1CDB4958E1}"/>
                    </a:ext>
                  </a:extLst>
                </p:cNvPr>
                <p:cNvSpPr/>
                <p:nvPr/>
              </p:nvSpPr>
              <p:spPr>
                <a:xfrm>
                  <a:off x="4661856" y="363962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Flowchart: Connector 278">
                  <a:extLst>
                    <a:ext uri="{FF2B5EF4-FFF2-40B4-BE49-F238E27FC236}">
                      <a16:creationId xmlns:a16="http://schemas.microsoft.com/office/drawing/2014/main" id="{25087408-DE5F-43C8-A6A5-43FC469968E4}"/>
                    </a:ext>
                  </a:extLst>
                </p:cNvPr>
                <p:cNvSpPr/>
                <p:nvPr/>
              </p:nvSpPr>
              <p:spPr>
                <a:xfrm>
                  <a:off x="4387250" y="304549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8C529531-73B6-4D7A-A413-1425F9B206CB}"/>
                    </a:ext>
                  </a:extLst>
                </p:cNvPr>
                <p:cNvSpPr/>
                <p:nvPr/>
              </p:nvSpPr>
              <p:spPr>
                <a:xfrm>
                  <a:off x="4327669" y="2791905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lowchart: Connector 280">
                  <a:extLst>
                    <a:ext uri="{FF2B5EF4-FFF2-40B4-BE49-F238E27FC236}">
                      <a16:creationId xmlns:a16="http://schemas.microsoft.com/office/drawing/2014/main" id="{19951EFF-0122-4E87-A753-616E55FF9687}"/>
                    </a:ext>
                  </a:extLst>
                </p:cNvPr>
                <p:cNvSpPr/>
                <p:nvPr/>
              </p:nvSpPr>
              <p:spPr>
                <a:xfrm>
                  <a:off x="4573779" y="303833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Flowchart: Connector 281">
                  <a:extLst>
                    <a:ext uri="{FF2B5EF4-FFF2-40B4-BE49-F238E27FC236}">
                      <a16:creationId xmlns:a16="http://schemas.microsoft.com/office/drawing/2014/main" id="{4EAC8C95-C1C6-41A6-966F-33148D44E0B8}"/>
                    </a:ext>
                  </a:extLst>
                </p:cNvPr>
                <p:cNvSpPr/>
                <p:nvPr/>
              </p:nvSpPr>
              <p:spPr>
                <a:xfrm>
                  <a:off x="5288853" y="356491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Flowchart: Connector 282">
                  <a:extLst>
                    <a:ext uri="{FF2B5EF4-FFF2-40B4-BE49-F238E27FC236}">
                      <a16:creationId xmlns:a16="http://schemas.microsoft.com/office/drawing/2014/main" id="{AD212808-B481-4CAD-93CE-3BCC3A5A61B4}"/>
                    </a:ext>
                  </a:extLst>
                </p:cNvPr>
                <p:cNvSpPr/>
                <p:nvPr/>
              </p:nvSpPr>
              <p:spPr>
                <a:xfrm>
                  <a:off x="5000265" y="298655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lowchart: Connector 283">
                  <a:extLst>
                    <a:ext uri="{FF2B5EF4-FFF2-40B4-BE49-F238E27FC236}">
                      <a16:creationId xmlns:a16="http://schemas.microsoft.com/office/drawing/2014/main" id="{257CAA5E-A0C7-40AF-B8E4-8B51C644F2E0}"/>
                    </a:ext>
                  </a:extLst>
                </p:cNvPr>
                <p:cNvSpPr/>
                <p:nvPr/>
              </p:nvSpPr>
              <p:spPr>
                <a:xfrm>
                  <a:off x="5129645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Flowchart: Connector 284">
                  <a:extLst>
                    <a:ext uri="{FF2B5EF4-FFF2-40B4-BE49-F238E27FC236}">
                      <a16:creationId xmlns:a16="http://schemas.microsoft.com/office/drawing/2014/main" id="{105E42FF-E572-4D76-A3AC-A075E54032F6}"/>
                    </a:ext>
                  </a:extLst>
                </p:cNvPr>
                <p:cNvSpPr/>
                <p:nvPr/>
              </p:nvSpPr>
              <p:spPr>
                <a:xfrm>
                  <a:off x="4992724" y="3226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Flowchart: Connector 285">
                  <a:extLst>
                    <a:ext uri="{FF2B5EF4-FFF2-40B4-BE49-F238E27FC236}">
                      <a16:creationId xmlns:a16="http://schemas.microsoft.com/office/drawing/2014/main" id="{A38FAE9F-9B89-4F1B-8ECA-D631810AE11A}"/>
                    </a:ext>
                  </a:extLst>
                </p:cNvPr>
                <p:cNvSpPr/>
                <p:nvPr/>
              </p:nvSpPr>
              <p:spPr>
                <a:xfrm>
                  <a:off x="5163568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lowchart: Connector 286">
                  <a:extLst>
                    <a:ext uri="{FF2B5EF4-FFF2-40B4-BE49-F238E27FC236}">
                      <a16:creationId xmlns:a16="http://schemas.microsoft.com/office/drawing/2014/main" id="{12DBCE88-452D-4A57-8B7C-5CBAAE94F9BA}"/>
                    </a:ext>
                  </a:extLst>
                </p:cNvPr>
                <p:cNvSpPr/>
                <p:nvPr/>
              </p:nvSpPr>
              <p:spPr>
                <a:xfrm>
                  <a:off x="5038443" y="33483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Flowchart: Connector 287">
                  <a:extLst>
                    <a:ext uri="{FF2B5EF4-FFF2-40B4-BE49-F238E27FC236}">
                      <a16:creationId xmlns:a16="http://schemas.microsoft.com/office/drawing/2014/main" id="{A0A6B5A5-3191-4866-8D27-23A5B2353652}"/>
                    </a:ext>
                  </a:extLst>
                </p:cNvPr>
                <p:cNvSpPr/>
                <p:nvPr/>
              </p:nvSpPr>
              <p:spPr>
                <a:xfrm>
                  <a:off x="4954546" y="352707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Flowchart: Connector 288">
                  <a:extLst>
                    <a:ext uri="{FF2B5EF4-FFF2-40B4-BE49-F238E27FC236}">
                      <a16:creationId xmlns:a16="http://schemas.microsoft.com/office/drawing/2014/main" id="{52A2E047-39BA-4379-855B-287145B88421}"/>
                    </a:ext>
                  </a:extLst>
                </p:cNvPr>
                <p:cNvSpPr/>
                <p:nvPr/>
              </p:nvSpPr>
              <p:spPr>
                <a:xfrm>
                  <a:off x="5147032" y="34416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Flowchart: Connector 289">
                  <a:extLst>
                    <a:ext uri="{FF2B5EF4-FFF2-40B4-BE49-F238E27FC236}">
                      <a16:creationId xmlns:a16="http://schemas.microsoft.com/office/drawing/2014/main" id="{073B335A-0912-4AC7-AD08-DAF3A1A3F102}"/>
                    </a:ext>
                  </a:extLst>
                </p:cNvPr>
                <p:cNvSpPr/>
                <p:nvPr/>
              </p:nvSpPr>
              <p:spPr>
                <a:xfrm>
                  <a:off x="5243134" y="29636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Flowchart: Connector 290">
                  <a:extLst>
                    <a:ext uri="{FF2B5EF4-FFF2-40B4-BE49-F238E27FC236}">
                      <a16:creationId xmlns:a16="http://schemas.microsoft.com/office/drawing/2014/main" id="{EFA6AC64-B711-4A88-A1E4-0392FED21E12}"/>
                    </a:ext>
                  </a:extLst>
                </p:cNvPr>
                <p:cNvSpPr/>
                <p:nvPr/>
              </p:nvSpPr>
              <p:spPr>
                <a:xfrm>
                  <a:off x="5277909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Flowchart: Connector 291">
                  <a:extLst>
                    <a:ext uri="{FF2B5EF4-FFF2-40B4-BE49-F238E27FC236}">
                      <a16:creationId xmlns:a16="http://schemas.microsoft.com/office/drawing/2014/main" id="{BC12EA11-C363-44A8-9641-6E9AA5C91421}"/>
                    </a:ext>
                  </a:extLst>
                </p:cNvPr>
                <p:cNvSpPr/>
                <p:nvPr/>
              </p:nvSpPr>
              <p:spPr>
                <a:xfrm>
                  <a:off x="5311552" y="32721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Flowchart: Connector 292">
                  <a:extLst>
                    <a:ext uri="{FF2B5EF4-FFF2-40B4-BE49-F238E27FC236}">
                      <a16:creationId xmlns:a16="http://schemas.microsoft.com/office/drawing/2014/main" id="{EB2971C1-1A20-4AA1-AEB8-7158907B1215}"/>
                    </a:ext>
                  </a:extLst>
                </p:cNvPr>
                <p:cNvSpPr/>
                <p:nvPr/>
              </p:nvSpPr>
              <p:spPr>
                <a:xfrm>
                  <a:off x="5334411" y="34416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Flowchart: Connector 293">
                  <a:extLst>
                    <a:ext uri="{FF2B5EF4-FFF2-40B4-BE49-F238E27FC236}">
                      <a16:creationId xmlns:a16="http://schemas.microsoft.com/office/drawing/2014/main" id="{69AA5B19-0E99-41C7-84EF-F51965030215}"/>
                    </a:ext>
                  </a:extLst>
                </p:cNvPr>
                <p:cNvSpPr/>
                <p:nvPr/>
              </p:nvSpPr>
              <p:spPr>
                <a:xfrm>
                  <a:off x="4943192" y="31084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Flowchart: Connector 294">
                  <a:extLst>
                    <a:ext uri="{FF2B5EF4-FFF2-40B4-BE49-F238E27FC236}">
                      <a16:creationId xmlns:a16="http://schemas.microsoft.com/office/drawing/2014/main" id="{FFB358A4-8E7A-48D3-9027-F8DAD4BFB9D2}"/>
                    </a:ext>
                  </a:extLst>
                </p:cNvPr>
                <p:cNvSpPr/>
                <p:nvPr/>
              </p:nvSpPr>
              <p:spPr>
                <a:xfrm>
                  <a:off x="5129721" y="31012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Flowchart: Connector 295">
                  <a:extLst>
                    <a:ext uri="{FF2B5EF4-FFF2-40B4-BE49-F238E27FC236}">
                      <a16:creationId xmlns:a16="http://schemas.microsoft.com/office/drawing/2014/main" id="{C4118E62-CEEA-493F-B008-A398FA1365BD}"/>
                    </a:ext>
                  </a:extLst>
                </p:cNvPr>
                <p:cNvSpPr/>
                <p:nvPr/>
              </p:nvSpPr>
              <p:spPr>
                <a:xfrm>
                  <a:off x="5759681" y="34400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Flowchart: Connector 296">
                  <a:extLst>
                    <a:ext uri="{FF2B5EF4-FFF2-40B4-BE49-F238E27FC236}">
                      <a16:creationId xmlns:a16="http://schemas.microsoft.com/office/drawing/2014/main" id="{B46FF550-1737-4623-8114-80494A292178}"/>
                    </a:ext>
                  </a:extLst>
                </p:cNvPr>
                <p:cNvSpPr/>
                <p:nvPr/>
              </p:nvSpPr>
              <p:spPr>
                <a:xfrm>
                  <a:off x="5471093" y="28616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Flowchart: Connector 297">
                  <a:extLst>
                    <a:ext uri="{FF2B5EF4-FFF2-40B4-BE49-F238E27FC236}">
                      <a16:creationId xmlns:a16="http://schemas.microsoft.com/office/drawing/2014/main" id="{FB3B5DDE-6EA2-48A9-A6AF-A3FF572959FF}"/>
                    </a:ext>
                  </a:extLst>
                </p:cNvPr>
                <p:cNvSpPr/>
                <p:nvPr/>
              </p:nvSpPr>
              <p:spPr>
                <a:xfrm>
                  <a:off x="5600473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Flowchart: Connector 298">
                  <a:extLst>
                    <a:ext uri="{FF2B5EF4-FFF2-40B4-BE49-F238E27FC236}">
                      <a16:creationId xmlns:a16="http://schemas.microsoft.com/office/drawing/2014/main" id="{4653333F-78A2-4C00-AC0A-B0EB6CC80B37}"/>
                    </a:ext>
                  </a:extLst>
                </p:cNvPr>
                <p:cNvSpPr/>
                <p:nvPr/>
              </p:nvSpPr>
              <p:spPr>
                <a:xfrm>
                  <a:off x="5463552" y="31015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Flowchart: Connector 299">
                  <a:extLst>
                    <a:ext uri="{FF2B5EF4-FFF2-40B4-BE49-F238E27FC236}">
                      <a16:creationId xmlns:a16="http://schemas.microsoft.com/office/drawing/2014/main" id="{7A90A85E-03E0-4E3F-9F21-931BA3E65FEC}"/>
                    </a:ext>
                  </a:extLst>
                </p:cNvPr>
                <p:cNvSpPr/>
                <p:nvPr/>
              </p:nvSpPr>
              <p:spPr>
                <a:xfrm>
                  <a:off x="5634396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lowchart: Connector 300">
                  <a:extLst>
                    <a:ext uri="{FF2B5EF4-FFF2-40B4-BE49-F238E27FC236}">
                      <a16:creationId xmlns:a16="http://schemas.microsoft.com/office/drawing/2014/main" id="{F670A5DA-47FF-4578-B226-C2D66D9492D7}"/>
                    </a:ext>
                  </a:extLst>
                </p:cNvPr>
                <p:cNvSpPr/>
                <p:nvPr/>
              </p:nvSpPr>
              <p:spPr>
                <a:xfrm>
                  <a:off x="5509271" y="322348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Flowchart: Connector 301">
                  <a:extLst>
                    <a:ext uri="{FF2B5EF4-FFF2-40B4-BE49-F238E27FC236}">
                      <a16:creationId xmlns:a16="http://schemas.microsoft.com/office/drawing/2014/main" id="{4E4239D3-CE6A-4F37-97A2-5448541A6036}"/>
                    </a:ext>
                  </a:extLst>
                </p:cNvPr>
                <p:cNvSpPr/>
                <p:nvPr/>
              </p:nvSpPr>
              <p:spPr>
                <a:xfrm>
                  <a:off x="5425374" y="3402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Flowchart: Connector 302">
                  <a:extLst>
                    <a:ext uri="{FF2B5EF4-FFF2-40B4-BE49-F238E27FC236}">
                      <a16:creationId xmlns:a16="http://schemas.microsoft.com/office/drawing/2014/main" id="{7498B9E0-117C-45F3-A458-35D721F0E79D}"/>
                    </a:ext>
                  </a:extLst>
                </p:cNvPr>
                <p:cNvSpPr/>
                <p:nvPr/>
              </p:nvSpPr>
              <p:spPr>
                <a:xfrm>
                  <a:off x="5617860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Flowchart: Connector 303">
                  <a:extLst>
                    <a:ext uri="{FF2B5EF4-FFF2-40B4-BE49-F238E27FC236}">
                      <a16:creationId xmlns:a16="http://schemas.microsoft.com/office/drawing/2014/main" id="{7C809B60-4575-4C3F-8EB1-48499727C5CD}"/>
                    </a:ext>
                  </a:extLst>
                </p:cNvPr>
                <p:cNvSpPr/>
                <p:nvPr/>
              </p:nvSpPr>
              <p:spPr>
                <a:xfrm>
                  <a:off x="5713962" y="28388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Flowchart: Connector 304">
                  <a:extLst>
                    <a:ext uri="{FF2B5EF4-FFF2-40B4-BE49-F238E27FC236}">
                      <a16:creationId xmlns:a16="http://schemas.microsoft.com/office/drawing/2014/main" id="{A7A9D39E-1792-4895-89C1-0DFC5344EF8F}"/>
                    </a:ext>
                  </a:extLst>
                </p:cNvPr>
                <p:cNvSpPr/>
                <p:nvPr/>
              </p:nvSpPr>
              <p:spPr>
                <a:xfrm>
                  <a:off x="5748737" y="29945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Flowchart: Connector 305">
                  <a:extLst>
                    <a:ext uri="{FF2B5EF4-FFF2-40B4-BE49-F238E27FC236}">
                      <a16:creationId xmlns:a16="http://schemas.microsoft.com/office/drawing/2014/main" id="{1E620D07-79C6-474E-B3D6-4AD6E9C65EF2}"/>
                    </a:ext>
                  </a:extLst>
                </p:cNvPr>
                <p:cNvSpPr/>
                <p:nvPr/>
              </p:nvSpPr>
              <p:spPr>
                <a:xfrm>
                  <a:off x="5782380" y="31473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Flowchart: Connector 306">
                  <a:extLst>
                    <a:ext uri="{FF2B5EF4-FFF2-40B4-BE49-F238E27FC236}">
                      <a16:creationId xmlns:a16="http://schemas.microsoft.com/office/drawing/2014/main" id="{3033A35A-ADC1-40D1-B491-E0444EA8D7E7}"/>
                    </a:ext>
                  </a:extLst>
                </p:cNvPr>
                <p:cNvSpPr/>
                <p:nvPr/>
              </p:nvSpPr>
              <p:spPr>
                <a:xfrm>
                  <a:off x="5805239" y="3316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Flowchart: Connector 307">
                  <a:extLst>
                    <a:ext uri="{FF2B5EF4-FFF2-40B4-BE49-F238E27FC236}">
                      <a16:creationId xmlns:a16="http://schemas.microsoft.com/office/drawing/2014/main" id="{F19DFC35-0266-496E-9C13-D2BF1A28ED59}"/>
                    </a:ext>
                  </a:extLst>
                </p:cNvPr>
                <p:cNvSpPr/>
                <p:nvPr/>
              </p:nvSpPr>
              <p:spPr>
                <a:xfrm>
                  <a:off x="5414020" y="29835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Flowchart: Connector 308">
                  <a:extLst>
                    <a:ext uri="{FF2B5EF4-FFF2-40B4-BE49-F238E27FC236}">
                      <a16:creationId xmlns:a16="http://schemas.microsoft.com/office/drawing/2014/main" id="{1BEA1DF0-C01C-43F4-BB3A-86CAB2EDA771}"/>
                    </a:ext>
                  </a:extLst>
                </p:cNvPr>
                <p:cNvSpPr/>
                <p:nvPr/>
              </p:nvSpPr>
              <p:spPr>
                <a:xfrm>
                  <a:off x="5600549" y="29764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Flowchart: Connector 309">
                  <a:extLst>
                    <a:ext uri="{FF2B5EF4-FFF2-40B4-BE49-F238E27FC236}">
                      <a16:creationId xmlns:a16="http://schemas.microsoft.com/office/drawing/2014/main" id="{0A2FF4F6-D1A9-4F16-A284-6CCECCD9ACDD}"/>
                    </a:ext>
                  </a:extLst>
                </p:cNvPr>
                <p:cNvSpPr/>
                <p:nvPr/>
              </p:nvSpPr>
              <p:spPr>
                <a:xfrm>
                  <a:off x="6248231" y="367355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Flowchart: Connector 310">
                  <a:extLst>
                    <a:ext uri="{FF2B5EF4-FFF2-40B4-BE49-F238E27FC236}">
                      <a16:creationId xmlns:a16="http://schemas.microsoft.com/office/drawing/2014/main" id="{A7D61B36-0CF1-426A-BEC0-E60641D80200}"/>
                    </a:ext>
                  </a:extLst>
                </p:cNvPr>
                <p:cNvSpPr/>
                <p:nvPr/>
              </p:nvSpPr>
              <p:spPr>
                <a:xfrm>
                  <a:off x="5959643" y="30951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Flowchart: Connector 311">
                  <a:extLst>
                    <a:ext uri="{FF2B5EF4-FFF2-40B4-BE49-F238E27FC236}">
                      <a16:creationId xmlns:a16="http://schemas.microsoft.com/office/drawing/2014/main" id="{8C23CB61-78E3-4868-8A45-1F2E4DBE28E7}"/>
                    </a:ext>
                  </a:extLst>
                </p:cNvPr>
                <p:cNvSpPr/>
                <p:nvPr/>
              </p:nvSpPr>
              <p:spPr>
                <a:xfrm>
                  <a:off x="6089023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Flowchart: Connector 312">
                  <a:extLst>
                    <a:ext uri="{FF2B5EF4-FFF2-40B4-BE49-F238E27FC236}">
                      <a16:creationId xmlns:a16="http://schemas.microsoft.com/office/drawing/2014/main" id="{012B1B89-40EF-4305-9B26-7F4867A03133}"/>
                    </a:ext>
                  </a:extLst>
                </p:cNvPr>
                <p:cNvSpPr/>
                <p:nvPr/>
              </p:nvSpPr>
              <p:spPr>
                <a:xfrm>
                  <a:off x="5952102" y="3335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Flowchart: Connector 313">
                  <a:extLst>
                    <a:ext uri="{FF2B5EF4-FFF2-40B4-BE49-F238E27FC236}">
                      <a16:creationId xmlns:a16="http://schemas.microsoft.com/office/drawing/2014/main" id="{FC4384FC-231C-4104-9A07-938B57723828}"/>
                    </a:ext>
                  </a:extLst>
                </p:cNvPr>
                <p:cNvSpPr/>
                <p:nvPr/>
              </p:nvSpPr>
              <p:spPr>
                <a:xfrm>
                  <a:off x="6122946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Flowchart: Connector 314">
                  <a:extLst>
                    <a:ext uri="{FF2B5EF4-FFF2-40B4-BE49-F238E27FC236}">
                      <a16:creationId xmlns:a16="http://schemas.microsoft.com/office/drawing/2014/main" id="{1A4EE558-1DC8-4419-AB60-8AC1B6D397D7}"/>
                    </a:ext>
                  </a:extLst>
                </p:cNvPr>
                <p:cNvSpPr/>
                <p:nvPr/>
              </p:nvSpPr>
              <p:spPr>
                <a:xfrm>
                  <a:off x="5997821" y="34570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Flowchart: Connector 315">
                  <a:extLst>
                    <a:ext uri="{FF2B5EF4-FFF2-40B4-BE49-F238E27FC236}">
                      <a16:creationId xmlns:a16="http://schemas.microsoft.com/office/drawing/2014/main" id="{934E2F7F-ED17-4025-8D6B-749EE48BC288}"/>
                    </a:ext>
                  </a:extLst>
                </p:cNvPr>
                <p:cNvSpPr/>
                <p:nvPr/>
              </p:nvSpPr>
              <p:spPr>
                <a:xfrm>
                  <a:off x="5913924" y="363571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Flowchart: Connector 316">
                  <a:extLst>
                    <a:ext uri="{FF2B5EF4-FFF2-40B4-BE49-F238E27FC236}">
                      <a16:creationId xmlns:a16="http://schemas.microsoft.com/office/drawing/2014/main" id="{3DE5F669-5466-4F18-BB38-F47054163493}"/>
                    </a:ext>
                  </a:extLst>
                </p:cNvPr>
                <p:cNvSpPr/>
                <p:nvPr/>
              </p:nvSpPr>
              <p:spPr>
                <a:xfrm>
                  <a:off x="610641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Flowchart: Connector 317">
                  <a:extLst>
                    <a:ext uri="{FF2B5EF4-FFF2-40B4-BE49-F238E27FC236}">
                      <a16:creationId xmlns:a16="http://schemas.microsoft.com/office/drawing/2014/main" id="{2C68BCF3-5C5D-458A-B7ED-23D87EE48C4D}"/>
                    </a:ext>
                  </a:extLst>
                </p:cNvPr>
                <p:cNvSpPr/>
                <p:nvPr/>
              </p:nvSpPr>
              <p:spPr>
                <a:xfrm>
                  <a:off x="6202512" y="30723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lowchart: Connector 318">
                  <a:extLst>
                    <a:ext uri="{FF2B5EF4-FFF2-40B4-BE49-F238E27FC236}">
                      <a16:creationId xmlns:a16="http://schemas.microsoft.com/office/drawing/2014/main" id="{9F2D06B8-4441-4539-B7A5-3E294EE03439}"/>
                    </a:ext>
                  </a:extLst>
                </p:cNvPr>
                <p:cNvSpPr/>
                <p:nvPr/>
              </p:nvSpPr>
              <p:spPr>
                <a:xfrm>
                  <a:off x="6237287" y="322811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lowchart: Connector 319">
                  <a:extLst>
                    <a:ext uri="{FF2B5EF4-FFF2-40B4-BE49-F238E27FC236}">
                      <a16:creationId xmlns:a16="http://schemas.microsoft.com/office/drawing/2014/main" id="{2A8D91E7-B705-48DE-BE09-71D2934091CE}"/>
                    </a:ext>
                  </a:extLst>
                </p:cNvPr>
                <p:cNvSpPr/>
                <p:nvPr/>
              </p:nvSpPr>
              <p:spPr>
                <a:xfrm>
                  <a:off x="6270930" y="338082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lowchart: Connector 320">
                  <a:extLst>
                    <a:ext uri="{FF2B5EF4-FFF2-40B4-BE49-F238E27FC236}">
                      <a16:creationId xmlns:a16="http://schemas.microsoft.com/office/drawing/2014/main" id="{D20EFA14-779C-41C7-B84C-D901CA28A1C2}"/>
                    </a:ext>
                  </a:extLst>
                </p:cNvPr>
                <p:cNvSpPr/>
                <p:nvPr/>
              </p:nvSpPr>
              <p:spPr>
                <a:xfrm>
                  <a:off x="6293789" y="355027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Flowchart: Connector 321">
                  <a:extLst>
                    <a:ext uri="{FF2B5EF4-FFF2-40B4-BE49-F238E27FC236}">
                      <a16:creationId xmlns:a16="http://schemas.microsoft.com/office/drawing/2014/main" id="{38B75FED-FE3A-4E8C-A610-99D3DB2B0439}"/>
                    </a:ext>
                  </a:extLst>
                </p:cNvPr>
                <p:cNvSpPr/>
                <p:nvPr/>
              </p:nvSpPr>
              <p:spPr>
                <a:xfrm>
                  <a:off x="5902570" y="321709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Flowchart: Connector 322">
                  <a:extLst>
                    <a:ext uri="{FF2B5EF4-FFF2-40B4-BE49-F238E27FC236}">
                      <a16:creationId xmlns:a16="http://schemas.microsoft.com/office/drawing/2014/main" id="{A448E43B-7404-4277-BF80-5AA08221E7D9}"/>
                    </a:ext>
                  </a:extLst>
                </p:cNvPr>
                <p:cNvSpPr/>
                <p:nvPr/>
              </p:nvSpPr>
              <p:spPr>
                <a:xfrm>
                  <a:off x="6089099" y="32099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Flowchart: Connector 323">
                  <a:extLst>
                    <a:ext uri="{FF2B5EF4-FFF2-40B4-BE49-F238E27FC236}">
                      <a16:creationId xmlns:a16="http://schemas.microsoft.com/office/drawing/2014/main" id="{759CD3C1-6BB7-4C23-B505-57248196ECFA}"/>
                    </a:ext>
                  </a:extLst>
                </p:cNvPr>
                <p:cNvSpPr/>
                <p:nvPr/>
              </p:nvSpPr>
              <p:spPr>
                <a:xfrm>
                  <a:off x="6705120" y="34487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Flowchart: Connector 324">
                  <a:extLst>
                    <a:ext uri="{FF2B5EF4-FFF2-40B4-BE49-F238E27FC236}">
                      <a16:creationId xmlns:a16="http://schemas.microsoft.com/office/drawing/2014/main" id="{31FCC8E3-CE94-4F41-9280-981B11819834}"/>
                    </a:ext>
                  </a:extLst>
                </p:cNvPr>
                <p:cNvSpPr/>
                <p:nvPr/>
              </p:nvSpPr>
              <p:spPr>
                <a:xfrm>
                  <a:off x="6416532" y="28704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lowchart: Connector 325">
                  <a:extLst>
                    <a:ext uri="{FF2B5EF4-FFF2-40B4-BE49-F238E27FC236}">
                      <a16:creationId xmlns:a16="http://schemas.microsoft.com/office/drawing/2014/main" id="{27883953-57CD-4F32-95E4-0C62509C1352}"/>
                    </a:ext>
                  </a:extLst>
                </p:cNvPr>
                <p:cNvSpPr/>
                <p:nvPr/>
              </p:nvSpPr>
              <p:spPr>
                <a:xfrm>
                  <a:off x="6545912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lowchart: Connector 326">
                  <a:extLst>
                    <a:ext uri="{FF2B5EF4-FFF2-40B4-BE49-F238E27FC236}">
                      <a16:creationId xmlns:a16="http://schemas.microsoft.com/office/drawing/2014/main" id="{60912F9A-600F-4789-BF9F-7E691C7CCF9C}"/>
                    </a:ext>
                  </a:extLst>
                </p:cNvPr>
                <p:cNvSpPr/>
                <p:nvPr/>
              </p:nvSpPr>
              <p:spPr>
                <a:xfrm>
                  <a:off x="6408991" y="311034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lowchart: Connector 327">
                  <a:extLst>
                    <a:ext uri="{FF2B5EF4-FFF2-40B4-BE49-F238E27FC236}">
                      <a16:creationId xmlns:a16="http://schemas.microsoft.com/office/drawing/2014/main" id="{73658B2E-1519-46B3-AA27-E173E13D524A}"/>
                    </a:ext>
                  </a:extLst>
                </p:cNvPr>
                <p:cNvSpPr/>
                <p:nvPr/>
              </p:nvSpPr>
              <p:spPr>
                <a:xfrm>
                  <a:off x="6579835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Flowchart: Connector 328">
                  <a:extLst>
                    <a:ext uri="{FF2B5EF4-FFF2-40B4-BE49-F238E27FC236}">
                      <a16:creationId xmlns:a16="http://schemas.microsoft.com/office/drawing/2014/main" id="{CA382195-B559-4F9B-962B-3706F8D0C23A}"/>
                    </a:ext>
                  </a:extLst>
                </p:cNvPr>
                <p:cNvSpPr/>
                <p:nvPr/>
              </p:nvSpPr>
              <p:spPr>
                <a:xfrm>
                  <a:off x="6454710" y="323224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Flowchart: Connector 329">
                  <a:extLst>
                    <a:ext uri="{FF2B5EF4-FFF2-40B4-BE49-F238E27FC236}">
                      <a16:creationId xmlns:a16="http://schemas.microsoft.com/office/drawing/2014/main" id="{69C27DD7-CE17-4068-AAF7-4E56E8D5F06E}"/>
                    </a:ext>
                  </a:extLst>
                </p:cNvPr>
                <p:cNvSpPr/>
                <p:nvPr/>
              </p:nvSpPr>
              <p:spPr>
                <a:xfrm>
                  <a:off x="6370813" y="34109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Flowchart: Connector 330">
                  <a:extLst>
                    <a:ext uri="{FF2B5EF4-FFF2-40B4-BE49-F238E27FC236}">
                      <a16:creationId xmlns:a16="http://schemas.microsoft.com/office/drawing/2014/main" id="{BD4E56BE-DD6E-42ED-BB89-739723F61CC9}"/>
                    </a:ext>
                  </a:extLst>
                </p:cNvPr>
                <p:cNvSpPr/>
                <p:nvPr/>
              </p:nvSpPr>
              <p:spPr>
                <a:xfrm>
                  <a:off x="6563299" y="33255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Flowchart: Connector 331">
                  <a:extLst>
                    <a:ext uri="{FF2B5EF4-FFF2-40B4-BE49-F238E27FC236}">
                      <a16:creationId xmlns:a16="http://schemas.microsoft.com/office/drawing/2014/main" id="{6FC76170-52DB-4869-B1EC-19BCF5D65F7F}"/>
                    </a:ext>
                  </a:extLst>
                </p:cNvPr>
                <p:cNvSpPr/>
                <p:nvPr/>
              </p:nvSpPr>
              <p:spPr>
                <a:xfrm>
                  <a:off x="6659401" y="2847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lowchart: Connector 332">
                  <a:extLst>
                    <a:ext uri="{FF2B5EF4-FFF2-40B4-BE49-F238E27FC236}">
                      <a16:creationId xmlns:a16="http://schemas.microsoft.com/office/drawing/2014/main" id="{3E0C2B0E-6E24-4F03-B9F8-B9E40A7676DC}"/>
                    </a:ext>
                  </a:extLst>
                </p:cNvPr>
                <p:cNvSpPr/>
                <p:nvPr/>
              </p:nvSpPr>
              <p:spPr>
                <a:xfrm>
                  <a:off x="6694176" y="30033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lowchart: Connector 333">
                  <a:extLst>
                    <a:ext uri="{FF2B5EF4-FFF2-40B4-BE49-F238E27FC236}">
                      <a16:creationId xmlns:a16="http://schemas.microsoft.com/office/drawing/2014/main" id="{DE16C789-C4EF-4963-87C0-B90C9CF1FF65}"/>
                    </a:ext>
                  </a:extLst>
                </p:cNvPr>
                <p:cNvSpPr/>
                <p:nvPr/>
              </p:nvSpPr>
              <p:spPr>
                <a:xfrm>
                  <a:off x="6727819" y="3156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lowchart: Connector 334">
                  <a:extLst>
                    <a:ext uri="{FF2B5EF4-FFF2-40B4-BE49-F238E27FC236}">
                      <a16:creationId xmlns:a16="http://schemas.microsoft.com/office/drawing/2014/main" id="{D8F967AD-82D7-40A7-A43F-49A41C538804}"/>
                    </a:ext>
                  </a:extLst>
                </p:cNvPr>
                <p:cNvSpPr/>
                <p:nvPr/>
              </p:nvSpPr>
              <p:spPr>
                <a:xfrm>
                  <a:off x="6750678" y="33255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Flowchart: Connector 335">
                  <a:extLst>
                    <a:ext uri="{FF2B5EF4-FFF2-40B4-BE49-F238E27FC236}">
                      <a16:creationId xmlns:a16="http://schemas.microsoft.com/office/drawing/2014/main" id="{B44D26C4-2A43-40FE-8882-8E23BD9D3CB2}"/>
                    </a:ext>
                  </a:extLst>
                </p:cNvPr>
                <p:cNvSpPr/>
                <p:nvPr/>
              </p:nvSpPr>
              <p:spPr>
                <a:xfrm>
                  <a:off x="6359459" y="29923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Flowchart: Connector 336">
                  <a:extLst>
                    <a:ext uri="{FF2B5EF4-FFF2-40B4-BE49-F238E27FC236}">
                      <a16:creationId xmlns:a16="http://schemas.microsoft.com/office/drawing/2014/main" id="{35F1C42F-AA3F-4A2F-8CF3-F064215D60ED}"/>
                    </a:ext>
                  </a:extLst>
                </p:cNvPr>
                <p:cNvSpPr/>
                <p:nvPr/>
              </p:nvSpPr>
              <p:spPr>
                <a:xfrm>
                  <a:off x="6545988" y="29851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Flowchart: Connector 337">
                  <a:extLst>
                    <a:ext uri="{FF2B5EF4-FFF2-40B4-BE49-F238E27FC236}">
                      <a16:creationId xmlns:a16="http://schemas.microsoft.com/office/drawing/2014/main" id="{1302A606-C3EA-48F9-B99E-F3C3A3933AF9}"/>
                    </a:ext>
                  </a:extLst>
                </p:cNvPr>
                <p:cNvSpPr/>
                <p:nvPr/>
              </p:nvSpPr>
              <p:spPr>
                <a:xfrm>
                  <a:off x="7188582" y="367355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Flowchart: Connector 338">
                  <a:extLst>
                    <a:ext uri="{FF2B5EF4-FFF2-40B4-BE49-F238E27FC236}">
                      <a16:creationId xmlns:a16="http://schemas.microsoft.com/office/drawing/2014/main" id="{4FD82CB7-094F-4B7F-A19A-27218B1F45B0}"/>
                    </a:ext>
                  </a:extLst>
                </p:cNvPr>
                <p:cNvSpPr/>
                <p:nvPr/>
              </p:nvSpPr>
              <p:spPr>
                <a:xfrm>
                  <a:off x="6899994" y="309519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lowchart: Connector 339">
                  <a:extLst>
                    <a:ext uri="{FF2B5EF4-FFF2-40B4-BE49-F238E27FC236}">
                      <a16:creationId xmlns:a16="http://schemas.microsoft.com/office/drawing/2014/main" id="{68E24C88-C9F8-4EE8-BBC0-161C8AC8BFA2}"/>
                    </a:ext>
                  </a:extLst>
                </p:cNvPr>
                <p:cNvSpPr/>
                <p:nvPr/>
              </p:nvSpPr>
              <p:spPr>
                <a:xfrm>
                  <a:off x="7029374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lowchart: Connector 340">
                  <a:extLst>
                    <a:ext uri="{FF2B5EF4-FFF2-40B4-BE49-F238E27FC236}">
                      <a16:creationId xmlns:a16="http://schemas.microsoft.com/office/drawing/2014/main" id="{660E70E3-041C-40EE-AFEA-BDB281E7CA51}"/>
                    </a:ext>
                  </a:extLst>
                </p:cNvPr>
                <p:cNvSpPr/>
                <p:nvPr/>
              </p:nvSpPr>
              <p:spPr>
                <a:xfrm>
                  <a:off x="6892453" y="333510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lowchart: Connector 341">
                  <a:extLst>
                    <a:ext uri="{FF2B5EF4-FFF2-40B4-BE49-F238E27FC236}">
                      <a16:creationId xmlns:a16="http://schemas.microsoft.com/office/drawing/2014/main" id="{D1170476-CC0B-454A-A63C-D8902009EA1D}"/>
                    </a:ext>
                  </a:extLst>
                </p:cNvPr>
                <p:cNvSpPr/>
                <p:nvPr/>
              </p:nvSpPr>
              <p:spPr>
                <a:xfrm>
                  <a:off x="7063297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Flowchart: Connector 342">
                  <a:extLst>
                    <a:ext uri="{FF2B5EF4-FFF2-40B4-BE49-F238E27FC236}">
                      <a16:creationId xmlns:a16="http://schemas.microsoft.com/office/drawing/2014/main" id="{4BDF50BA-6A58-42D0-B792-B1D2BF24C0AF}"/>
                    </a:ext>
                  </a:extLst>
                </p:cNvPr>
                <p:cNvSpPr/>
                <p:nvPr/>
              </p:nvSpPr>
              <p:spPr>
                <a:xfrm>
                  <a:off x="6938172" y="34570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Flowchart: Connector 343">
                  <a:extLst>
                    <a:ext uri="{FF2B5EF4-FFF2-40B4-BE49-F238E27FC236}">
                      <a16:creationId xmlns:a16="http://schemas.microsoft.com/office/drawing/2014/main" id="{35A18279-4DAD-488F-B846-7629D170C2A1}"/>
                    </a:ext>
                  </a:extLst>
                </p:cNvPr>
                <p:cNvSpPr/>
                <p:nvPr/>
              </p:nvSpPr>
              <p:spPr>
                <a:xfrm>
                  <a:off x="6854275" y="363572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Flowchart: Connector 344">
                  <a:extLst>
                    <a:ext uri="{FF2B5EF4-FFF2-40B4-BE49-F238E27FC236}">
                      <a16:creationId xmlns:a16="http://schemas.microsoft.com/office/drawing/2014/main" id="{8EFABE15-F249-46BB-AD97-1FC79481265F}"/>
                    </a:ext>
                  </a:extLst>
                </p:cNvPr>
                <p:cNvSpPr/>
                <p:nvPr/>
              </p:nvSpPr>
              <p:spPr>
                <a:xfrm>
                  <a:off x="7046761" y="355027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Flowchart: Connector 345">
                  <a:extLst>
                    <a:ext uri="{FF2B5EF4-FFF2-40B4-BE49-F238E27FC236}">
                      <a16:creationId xmlns:a16="http://schemas.microsoft.com/office/drawing/2014/main" id="{E1134A0B-7935-473F-BFD4-6065F782ACC1}"/>
                    </a:ext>
                  </a:extLst>
                </p:cNvPr>
                <p:cNvSpPr/>
                <p:nvPr/>
              </p:nvSpPr>
              <p:spPr>
                <a:xfrm>
                  <a:off x="7142863" y="30723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lowchart: Connector 346">
                  <a:extLst>
                    <a:ext uri="{FF2B5EF4-FFF2-40B4-BE49-F238E27FC236}">
                      <a16:creationId xmlns:a16="http://schemas.microsoft.com/office/drawing/2014/main" id="{2FE77851-A484-419C-AD35-910BB45D0A68}"/>
                    </a:ext>
                  </a:extLst>
                </p:cNvPr>
                <p:cNvSpPr/>
                <p:nvPr/>
              </p:nvSpPr>
              <p:spPr>
                <a:xfrm>
                  <a:off x="7177638" y="322811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lowchart: Connector 347">
                  <a:extLst>
                    <a:ext uri="{FF2B5EF4-FFF2-40B4-BE49-F238E27FC236}">
                      <a16:creationId xmlns:a16="http://schemas.microsoft.com/office/drawing/2014/main" id="{B5F3D7F4-11CA-4022-8EDE-5A4B5FC31125}"/>
                    </a:ext>
                  </a:extLst>
                </p:cNvPr>
                <p:cNvSpPr/>
                <p:nvPr/>
              </p:nvSpPr>
              <p:spPr>
                <a:xfrm>
                  <a:off x="7211281" y="3380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lowchart: Connector 348">
                  <a:extLst>
                    <a:ext uri="{FF2B5EF4-FFF2-40B4-BE49-F238E27FC236}">
                      <a16:creationId xmlns:a16="http://schemas.microsoft.com/office/drawing/2014/main" id="{122CE775-D67C-4C27-A15C-35CE97FC86A8}"/>
                    </a:ext>
                  </a:extLst>
                </p:cNvPr>
                <p:cNvSpPr/>
                <p:nvPr/>
              </p:nvSpPr>
              <p:spPr>
                <a:xfrm>
                  <a:off x="7234140" y="355027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Flowchart: Connector 349">
                  <a:extLst>
                    <a:ext uri="{FF2B5EF4-FFF2-40B4-BE49-F238E27FC236}">
                      <a16:creationId xmlns:a16="http://schemas.microsoft.com/office/drawing/2014/main" id="{276D9AA4-1C68-4110-9C15-2483296A8C90}"/>
                    </a:ext>
                  </a:extLst>
                </p:cNvPr>
                <p:cNvSpPr/>
                <p:nvPr/>
              </p:nvSpPr>
              <p:spPr>
                <a:xfrm>
                  <a:off x="6842921" y="32170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lowchart: Connector 350">
                  <a:extLst>
                    <a:ext uri="{FF2B5EF4-FFF2-40B4-BE49-F238E27FC236}">
                      <a16:creationId xmlns:a16="http://schemas.microsoft.com/office/drawing/2014/main" id="{47B8792F-DBF9-445D-A80A-DCA0CB1D499C}"/>
                    </a:ext>
                  </a:extLst>
                </p:cNvPr>
                <p:cNvSpPr/>
                <p:nvPr/>
              </p:nvSpPr>
              <p:spPr>
                <a:xfrm>
                  <a:off x="7029450" y="3209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lowchart: Connector 351">
                  <a:extLst>
                    <a:ext uri="{FF2B5EF4-FFF2-40B4-BE49-F238E27FC236}">
                      <a16:creationId xmlns:a16="http://schemas.microsoft.com/office/drawing/2014/main" id="{827C0C77-27DF-469D-BA2C-61F65A297D16}"/>
                    </a:ext>
                  </a:extLst>
                </p:cNvPr>
                <p:cNvSpPr/>
                <p:nvPr/>
              </p:nvSpPr>
              <p:spPr>
                <a:xfrm>
                  <a:off x="7647887" y="34400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Flowchart: Connector 352">
                  <a:extLst>
                    <a:ext uri="{FF2B5EF4-FFF2-40B4-BE49-F238E27FC236}">
                      <a16:creationId xmlns:a16="http://schemas.microsoft.com/office/drawing/2014/main" id="{A7AE2467-FD15-44E2-9E93-751A2D38FB56}"/>
                    </a:ext>
                  </a:extLst>
                </p:cNvPr>
                <p:cNvSpPr/>
                <p:nvPr/>
              </p:nvSpPr>
              <p:spPr>
                <a:xfrm>
                  <a:off x="7359299" y="286166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lowchart: Connector 353">
                  <a:extLst>
                    <a:ext uri="{FF2B5EF4-FFF2-40B4-BE49-F238E27FC236}">
                      <a16:creationId xmlns:a16="http://schemas.microsoft.com/office/drawing/2014/main" id="{76A026B7-4E13-4E18-B3F9-F98EEB349BE2}"/>
                    </a:ext>
                  </a:extLst>
                </p:cNvPr>
                <p:cNvSpPr/>
                <p:nvPr/>
              </p:nvSpPr>
              <p:spPr>
                <a:xfrm>
                  <a:off x="7488679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lowchart: Connector 354">
                  <a:extLst>
                    <a:ext uri="{FF2B5EF4-FFF2-40B4-BE49-F238E27FC236}">
                      <a16:creationId xmlns:a16="http://schemas.microsoft.com/office/drawing/2014/main" id="{AE5A42E4-7730-427F-931F-B28251DD79E6}"/>
                    </a:ext>
                  </a:extLst>
                </p:cNvPr>
                <p:cNvSpPr/>
                <p:nvPr/>
              </p:nvSpPr>
              <p:spPr>
                <a:xfrm>
                  <a:off x="7351758" y="31015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lowchart: Connector 355">
                  <a:extLst>
                    <a:ext uri="{FF2B5EF4-FFF2-40B4-BE49-F238E27FC236}">
                      <a16:creationId xmlns:a16="http://schemas.microsoft.com/office/drawing/2014/main" id="{2A7E3C41-207C-431F-99D1-F5CA70EB3C0E}"/>
                    </a:ext>
                  </a:extLst>
                </p:cNvPr>
                <p:cNvSpPr/>
                <p:nvPr/>
              </p:nvSpPr>
              <p:spPr>
                <a:xfrm>
                  <a:off x="7522602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Flowchart: Connector 356">
                  <a:extLst>
                    <a:ext uri="{FF2B5EF4-FFF2-40B4-BE49-F238E27FC236}">
                      <a16:creationId xmlns:a16="http://schemas.microsoft.com/office/drawing/2014/main" id="{6CBA9145-DFCB-444A-BE5F-0535C2CA0BF0}"/>
                    </a:ext>
                  </a:extLst>
                </p:cNvPr>
                <p:cNvSpPr/>
                <p:nvPr/>
              </p:nvSpPr>
              <p:spPr>
                <a:xfrm>
                  <a:off x="7397477" y="322348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Flowchart: Connector 357">
                  <a:extLst>
                    <a:ext uri="{FF2B5EF4-FFF2-40B4-BE49-F238E27FC236}">
                      <a16:creationId xmlns:a16="http://schemas.microsoft.com/office/drawing/2014/main" id="{F1707464-2154-491F-B48C-A2BC3D9BF199}"/>
                    </a:ext>
                  </a:extLst>
                </p:cNvPr>
                <p:cNvSpPr/>
                <p:nvPr/>
              </p:nvSpPr>
              <p:spPr>
                <a:xfrm>
                  <a:off x="7313580" y="340219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Flowchart: Connector 358">
                  <a:extLst>
                    <a:ext uri="{FF2B5EF4-FFF2-40B4-BE49-F238E27FC236}">
                      <a16:creationId xmlns:a16="http://schemas.microsoft.com/office/drawing/2014/main" id="{BE5B453A-6896-4952-9BE4-905B1713302C}"/>
                    </a:ext>
                  </a:extLst>
                </p:cNvPr>
                <p:cNvSpPr/>
                <p:nvPr/>
              </p:nvSpPr>
              <p:spPr>
                <a:xfrm>
                  <a:off x="7506066" y="331674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Flowchart: Connector 359">
                  <a:extLst>
                    <a:ext uri="{FF2B5EF4-FFF2-40B4-BE49-F238E27FC236}">
                      <a16:creationId xmlns:a16="http://schemas.microsoft.com/office/drawing/2014/main" id="{6E70EDE2-7DA5-4F0D-B79E-2AF8C890A21A}"/>
                    </a:ext>
                  </a:extLst>
                </p:cNvPr>
                <p:cNvSpPr/>
                <p:nvPr/>
              </p:nvSpPr>
              <p:spPr>
                <a:xfrm>
                  <a:off x="7602168" y="28388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lowchart: Connector 360">
                  <a:extLst>
                    <a:ext uri="{FF2B5EF4-FFF2-40B4-BE49-F238E27FC236}">
                      <a16:creationId xmlns:a16="http://schemas.microsoft.com/office/drawing/2014/main" id="{A6F12DC3-8235-4330-8857-E8C3F6A64F03}"/>
                    </a:ext>
                  </a:extLst>
                </p:cNvPr>
                <p:cNvSpPr/>
                <p:nvPr/>
              </p:nvSpPr>
              <p:spPr>
                <a:xfrm>
                  <a:off x="7636943" y="29945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lowchart: Connector 361">
                  <a:extLst>
                    <a:ext uri="{FF2B5EF4-FFF2-40B4-BE49-F238E27FC236}">
                      <a16:creationId xmlns:a16="http://schemas.microsoft.com/office/drawing/2014/main" id="{D0B6944D-F4CD-4E57-81A0-2CB53A848E3A}"/>
                    </a:ext>
                  </a:extLst>
                </p:cNvPr>
                <p:cNvSpPr/>
                <p:nvPr/>
              </p:nvSpPr>
              <p:spPr>
                <a:xfrm>
                  <a:off x="7670586" y="3147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lowchart: Connector 362">
                  <a:extLst>
                    <a:ext uri="{FF2B5EF4-FFF2-40B4-BE49-F238E27FC236}">
                      <a16:creationId xmlns:a16="http://schemas.microsoft.com/office/drawing/2014/main" id="{2F379B5A-BDFC-4BF9-B9C4-A9FDD86DE1A6}"/>
                    </a:ext>
                  </a:extLst>
                </p:cNvPr>
                <p:cNvSpPr/>
                <p:nvPr/>
              </p:nvSpPr>
              <p:spPr>
                <a:xfrm>
                  <a:off x="7693445" y="331674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lowchart: Connector 363">
                  <a:extLst>
                    <a:ext uri="{FF2B5EF4-FFF2-40B4-BE49-F238E27FC236}">
                      <a16:creationId xmlns:a16="http://schemas.microsoft.com/office/drawing/2014/main" id="{46685ABA-6D7E-4FE8-A097-0BA20FAF7414}"/>
                    </a:ext>
                  </a:extLst>
                </p:cNvPr>
                <p:cNvSpPr/>
                <p:nvPr/>
              </p:nvSpPr>
              <p:spPr>
                <a:xfrm>
                  <a:off x="7302226" y="298356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lowchart: Connector 364">
                  <a:extLst>
                    <a:ext uri="{FF2B5EF4-FFF2-40B4-BE49-F238E27FC236}">
                      <a16:creationId xmlns:a16="http://schemas.microsoft.com/office/drawing/2014/main" id="{0C55175E-03FF-47BD-BA22-E5297FDF71D4}"/>
                    </a:ext>
                  </a:extLst>
                </p:cNvPr>
                <p:cNvSpPr/>
                <p:nvPr/>
              </p:nvSpPr>
              <p:spPr>
                <a:xfrm>
                  <a:off x="7488755" y="2976409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lowchart: Connector 365">
                  <a:extLst>
                    <a:ext uri="{FF2B5EF4-FFF2-40B4-BE49-F238E27FC236}">
                      <a16:creationId xmlns:a16="http://schemas.microsoft.com/office/drawing/2014/main" id="{C0CA21C6-F77A-4E6F-ADEF-8EC9771B5902}"/>
                    </a:ext>
                  </a:extLst>
                </p:cNvPr>
                <p:cNvSpPr/>
                <p:nvPr/>
              </p:nvSpPr>
              <p:spPr>
                <a:xfrm>
                  <a:off x="8144200" y="367374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lowchart: Connector 366">
                  <a:extLst>
                    <a:ext uri="{FF2B5EF4-FFF2-40B4-BE49-F238E27FC236}">
                      <a16:creationId xmlns:a16="http://schemas.microsoft.com/office/drawing/2014/main" id="{2303DD1B-1C99-4747-AB75-500DF61B2846}"/>
                    </a:ext>
                  </a:extLst>
                </p:cNvPr>
                <p:cNvSpPr/>
                <p:nvPr/>
              </p:nvSpPr>
              <p:spPr>
                <a:xfrm>
                  <a:off x="7855612" y="309538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lowchart: Connector 367">
                  <a:extLst>
                    <a:ext uri="{FF2B5EF4-FFF2-40B4-BE49-F238E27FC236}">
                      <a16:creationId xmlns:a16="http://schemas.microsoft.com/office/drawing/2014/main" id="{7932F78F-E846-41F6-8429-2601D91ED223}"/>
                    </a:ext>
                  </a:extLst>
                </p:cNvPr>
                <p:cNvSpPr/>
                <p:nvPr/>
              </p:nvSpPr>
              <p:spPr>
                <a:xfrm>
                  <a:off x="7984992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lowchart: Connector 368">
                  <a:extLst>
                    <a:ext uri="{FF2B5EF4-FFF2-40B4-BE49-F238E27FC236}">
                      <a16:creationId xmlns:a16="http://schemas.microsoft.com/office/drawing/2014/main" id="{5614404D-FD01-469D-9512-43C29C7E10DB}"/>
                    </a:ext>
                  </a:extLst>
                </p:cNvPr>
                <p:cNvSpPr/>
                <p:nvPr/>
              </p:nvSpPr>
              <p:spPr>
                <a:xfrm>
                  <a:off x="7848071" y="333530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lowchart: Connector 369">
                  <a:extLst>
                    <a:ext uri="{FF2B5EF4-FFF2-40B4-BE49-F238E27FC236}">
                      <a16:creationId xmlns:a16="http://schemas.microsoft.com/office/drawing/2014/main" id="{27240F99-F772-4DCD-BF57-A88D4FF9A0DB}"/>
                    </a:ext>
                  </a:extLst>
                </p:cNvPr>
                <p:cNvSpPr/>
                <p:nvPr/>
              </p:nvSpPr>
              <p:spPr>
                <a:xfrm>
                  <a:off x="8018915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lowchart: Connector 370">
                  <a:extLst>
                    <a:ext uri="{FF2B5EF4-FFF2-40B4-BE49-F238E27FC236}">
                      <a16:creationId xmlns:a16="http://schemas.microsoft.com/office/drawing/2014/main" id="{2F347FFC-D88A-4B9F-958A-BAA2481D50D5}"/>
                    </a:ext>
                  </a:extLst>
                </p:cNvPr>
                <p:cNvSpPr/>
                <p:nvPr/>
              </p:nvSpPr>
              <p:spPr>
                <a:xfrm>
                  <a:off x="7893790" y="345720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lowchart: Connector 371">
                  <a:extLst>
                    <a:ext uri="{FF2B5EF4-FFF2-40B4-BE49-F238E27FC236}">
                      <a16:creationId xmlns:a16="http://schemas.microsoft.com/office/drawing/2014/main" id="{C9A0762E-6313-4FD0-A0F6-17ACEBB567FA}"/>
                    </a:ext>
                  </a:extLst>
                </p:cNvPr>
                <p:cNvSpPr/>
                <p:nvPr/>
              </p:nvSpPr>
              <p:spPr>
                <a:xfrm>
                  <a:off x="7809893" y="36359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Flowchart: Connector 372">
                  <a:extLst>
                    <a:ext uri="{FF2B5EF4-FFF2-40B4-BE49-F238E27FC236}">
                      <a16:creationId xmlns:a16="http://schemas.microsoft.com/office/drawing/2014/main" id="{84F8825B-EF0C-4864-B259-840EA5B26CB4}"/>
                    </a:ext>
                  </a:extLst>
                </p:cNvPr>
                <p:cNvSpPr/>
                <p:nvPr/>
              </p:nvSpPr>
              <p:spPr>
                <a:xfrm>
                  <a:off x="8002379" y="355046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Flowchart: Connector 373">
                  <a:extLst>
                    <a:ext uri="{FF2B5EF4-FFF2-40B4-BE49-F238E27FC236}">
                      <a16:creationId xmlns:a16="http://schemas.microsoft.com/office/drawing/2014/main" id="{8F7A391C-2D22-4850-A2E0-B7CB3F7A9B12}"/>
                    </a:ext>
                  </a:extLst>
                </p:cNvPr>
                <p:cNvSpPr/>
                <p:nvPr/>
              </p:nvSpPr>
              <p:spPr>
                <a:xfrm>
                  <a:off x="8098481" y="30725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lowchart: Connector 374">
                  <a:extLst>
                    <a:ext uri="{FF2B5EF4-FFF2-40B4-BE49-F238E27FC236}">
                      <a16:creationId xmlns:a16="http://schemas.microsoft.com/office/drawing/2014/main" id="{8C7CC7C0-C34B-42BF-840C-5D346F16A142}"/>
                    </a:ext>
                  </a:extLst>
                </p:cNvPr>
                <p:cNvSpPr/>
                <p:nvPr/>
              </p:nvSpPr>
              <p:spPr>
                <a:xfrm>
                  <a:off x="8133256" y="32283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lowchart: Connector 375">
                  <a:extLst>
                    <a:ext uri="{FF2B5EF4-FFF2-40B4-BE49-F238E27FC236}">
                      <a16:creationId xmlns:a16="http://schemas.microsoft.com/office/drawing/2014/main" id="{28BF0515-7896-4170-9AB7-39E388D8D2F6}"/>
                    </a:ext>
                  </a:extLst>
                </p:cNvPr>
                <p:cNvSpPr/>
                <p:nvPr/>
              </p:nvSpPr>
              <p:spPr>
                <a:xfrm>
                  <a:off x="8166899" y="338102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lowchart: Connector 376">
                  <a:extLst>
                    <a:ext uri="{FF2B5EF4-FFF2-40B4-BE49-F238E27FC236}">
                      <a16:creationId xmlns:a16="http://schemas.microsoft.com/office/drawing/2014/main" id="{B3373A60-03AF-4CBD-85B7-134DEAEBE34C}"/>
                    </a:ext>
                  </a:extLst>
                </p:cNvPr>
                <p:cNvSpPr/>
                <p:nvPr/>
              </p:nvSpPr>
              <p:spPr>
                <a:xfrm>
                  <a:off x="8189758" y="35504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lowchart: Connector 377">
                  <a:extLst>
                    <a:ext uri="{FF2B5EF4-FFF2-40B4-BE49-F238E27FC236}">
                      <a16:creationId xmlns:a16="http://schemas.microsoft.com/office/drawing/2014/main" id="{899F423E-CD2B-425D-A575-FB062CA66F92}"/>
                    </a:ext>
                  </a:extLst>
                </p:cNvPr>
                <p:cNvSpPr/>
                <p:nvPr/>
              </p:nvSpPr>
              <p:spPr>
                <a:xfrm>
                  <a:off x="7798539" y="32172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lowchart: Connector 378">
                  <a:extLst>
                    <a:ext uri="{FF2B5EF4-FFF2-40B4-BE49-F238E27FC236}">
                      <a16:creationId xmlns:a16="http://schemas.microsoft.com/office/drawing/2014/main" id="{5A25C48C-EE31-4257-B9C3-D77831F8434C}"/>
                    </a:ext>
                  </a:extLst>
                </p:cNvPr>
                <p:cNvSpPr/>
                <p:nvPr/>
              </p:nvSpPr>
              <p:spPr>
                <a:xfrm>
                  <a:off x="7985068" y="32101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lowchart: Connector 379">
                  <a:extLst>
                    <a:ext uri="{FF2B5EF4-FFF2-40B4-BE49-F238E27FC236}">
                      <a16:creationId xmlns:a16="http://schemas.microsoft.com/office/drawing/2014/main" id="{A99F7521-3075-4EA8-A3D2-15AE3E07559C}"/>
                    </a:ext>
                  </a:extLst>
                </p:cNvPr>
                <p:cNvSpPr/>
                <p:nvPr/>
              </p:nvSpPr>
              <p:spPr>
                <a:xfrm>
                  <a:off x="7635606" y="36508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lowchart: Connector 380">
                  <a:extLst>
                    <a:ext uri="{FF2B5EF4-FFF2-40B4-BE49-F238E27FC236}">
                      <a16:creationId xmlns:a16="http://schemas.microsoft.com/office/drawing/2014/main" id="{6A1565DA-4424-4F38-98DF-9C4F30222099}"/>
                    </a:ext>
                  </a:extLst>
                </p:cNvPr>
                <p:cNvSpPr/>
                <p:nvPr/>
              </p:nvSpPr>
              <p:spPr>
                <a:xfrm>
                  <a:off x="7301299" y="36130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lowchart: Connector 381">
                  <a:extLst>
                    <a:ext uri="{FF2B5EF4-FFF2-40B4-BE49-F238E27FC236}">
                      <a16:creationId xmlns:a16="http://schemas.microsoft.com/office/drawing/2014/main" id="{95BDE854-D312-4241-882A-EADB8D1EAEA1}"/>
                    </a:ext>
                  </a:extLst>
                </p:cNvPr>
                <p:cNvSpPr/>
                <p:nvPr/>
              </p:nvSpPr>
              <p:spPr>
                <a:xfrm>
                  <a:off x="7493785" y="35276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lowchart: Connector 382">
                  <a:extLst>
                    <a:ext uri="{FF2B5EF4-FFF2-40B4-BE49-F238E27FC236}">
                      <a16:creationId xmlns:a16="http://schemas.microsoft.com/office/drawing/2014/main" id="{63137C7D-68EC-4E98-9707-0A636DDACE4F}"/>
                    </a:ext>
                  </a:extLst>
                </p:cNvPr>
                <p:cNvSpPr/>
                <p:nvPr/>
              </p:nvSpPr>
              <p:spPr>
                <a:xfrm>
                  <a:off x="7681164" y="352760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lowchart: Connector 383">
                  <a:extLst>
                    <a:ext uri="{FF2B5EF4-FFF2-40B4-BE49-F238E27FC236}">
                      <a16:creationId xmlns:a16="http://schemas.microsoft.com/office/drawing/2014/main" id="{BB441A6D-5AA7-4129-80B9-21D198983559}"/>
                    </a:ext>
                  </a:extLst>
                </p:cNvPr>
                <p:cNvSpPr/>
                <p:nvPr/>
              </p:nvSpPr>
              <p:spPr>
                <a:xfrm>
                  <a:off x="6711106" y="36708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Flowchart: Connector 384">
                  <a:extLst>
                    <a:ext uri="{FF2B5EF4-FFF2-40B4-BE49-F238E27FC236}">
                      <a16:creationId xmlns:a16="http://schemas.microsoft.com/office/drawing/2014/main" id="{633212C2-2F00-4534-9C59-43E68480BB88}"/>
                    </a:ext>
                  </a:extLst>
                </p:cNvPr>
                <p:cNvSpPr/>
                <p:nvPr/>
              </p:nvSpPr>
              <p:spPr>
                <a:xfrm>
                  <a:off x="6376799" y="36330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lowchart: Connector 385">
                  <a:extLst>
                    <a:ext uri="{FF2B5EF4-FFF2-40B4-BE49-F238E27FC236}">
                      <a16:creationId xmlns:a16="http://schemas.microsoft.com/office/drawing/2014/main" id="{3754C652-134E-4A7A-9C74-F55E5A66A5A5}"/>
                    </a:ext>
                  </a:extLst>
                </p:cNvPr>
                <p:cNvSpPr/>
                <p:nvPr/>
              </p:nvSpPr>
              <p:spPr>
                <a:xfrm>
                  <a:off x="6569285" y="35476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7" name="Flowchart: Connector 386">
                  <a:extLst>
                    <a:ext uri="{FF2B5EF4-FFF2-40B4-BE49-F238E27FC236}">
                      <a16:creationId xmlns:a16="http://schemas.microsoft.com/office/drawing/2014/main" id="{977D4425-5A9D-47C9-AB6E-80C2FFCA8CC0}"/>
                    </a:ext>
                  </a:extLst>
                </p:cNvPr>
                <p:cNvSpPr/>
                <p:nvPr/>
              </p:nvSpPr>
              <p:spPr>
                <a:xfrm>
                  <a:off x="6756664" y="35476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lowchart: Connector 387">
                  <a:extLst>
                    <a:ext uri="{FF2B5EF4-FFF2-40B4-BE49-F238E27FC236}">
                      <a16:creationId xmlns:a16="http://schemas.microsoft.com/office/drawing/2014/main" id="{DF20397E-AA5E-4B21-8CD5-F99EABA898E7}"/>
                    </a:ext>
                  </a:extLst>
                </p:cNvPr>
                <p:cNvSpPr/>
                <p:nvPr/>
              </p:nvSpPr>
              <p:spPr>
                <a:xfrm>
                  <a:off x="5641006" y="368039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lowchart: Connector 388">
                  <a:extLst>
                    <a:ext uri="{FF2B5EF4-FFF2-40B4-BE49-F238E27FC236}">
                      <a16:creationId xmlns:a16="http://schemas.microsoft.com/office/drawing/2014/main" id="{9CEC5823-3FB0-419E-B28B-BB986FDD9FC2}"/>
                    </a:ext>
                  </a:extLst>
                </p:cNvPr>
                <p:cNvSpPr/>
                <p:nvPr/>
              </p:nvSpPr>
              <p:spPr>
                <a:xfrm>
                  <a:off x="5306699" y="364256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lowchart: Connector 389">
                  <a:extLst>
                    <a:ext uri="{FF2B5EF4-FFF2-40B4-BE49-F238E27FC236}">
                      <a16:creationId xmlns:a16="http://schemas.microsoft.com/office/drawing/2014/main" id="{67AF681A-4D22-482C-B3C3-338535EF7C3C}"/>
                    </a:ext>
                  </a:extLst>
                </p:cNvPr>
                <p:cNvSpPr/>
                <p:nvPr/>
              </p:nvSpPr>
              <p:spPr>
                <a:xfrm>
                  <a:off x="5499185" y="355711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lowchart: Connector 390">
                  <a:extLst>
                    <a:ext uri="{FF2B5EF4-FFF2-40B4-BE49-F238E27FC236}">
                      <a16:creationId xmlns:a16="http://schemas.microsoft.com/office/drawing/2014/main" id="{1AE40308-59E9-49A8-82D3-0558E3FE049E}"/>
                    </a:ext>
                  </a:extLst>
                </p:cNvPr>
                <p:cNvSpPr/>
                <p:nvPr/>
              </p:nvSpPr>
              <p:spPr>
                <a:xfrm>
                  <a:off x="5686564" y="355711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Flowchart: Connector 391">
                  <a:extLst>
                    <a:ext uri="{FF2B5EF4-FFF2-40B4-BE49-F238E27FC236}">
                      <a16:creationId xmlns:a16="http://schemas.microsoft.com/office/drawing/2014/main" id="{C1B9AC58-0BD7-4327-8B50-B1E9048E5C5B}"/>
                    </a:ext>
                  </a:extLst>
                </p:cNvPr>
                <p:cNvSpPr/>
                <p:nvPr/>
              </p:nvSpPr>
              <p:spPr>
                <a:xfrm>
                  <a:off x="6156807" y="301836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Flowchart: Connector 392">
                  <a:extLst>
                    <a:ext uri="{FF2B5EF4-FFF2-40B4-BE49-F238E27FC236}">
                      <a16:creationId xmlns:a16="http://schemas.microsoft.com/office/drawing/2014/main" id="{5CE5EEFB-BE22-4591-A312-A9CB83039E19}"/>
                    </a:ext>
                  </a:extLst>
                </p:cNvPr>
                <p:cNvSpPr/>
                <p:nvPr/>
              </p:nvSpPr>
              <p:spPr>
                <a:xfrm>
                  <a:off x="5822500" y="2980531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Flowchart: Connector 393">
                  <a:extLst>
                    <a:ext uri="{FF2B5EF4-FFF2-40B4-BE49-F238E27FC236}">
                      <a16:creationId xmlns:a16="http://schemas.microsoft.com/office/drawing/2014/main" id="{4252A0E0-8744-498B-9B57-A29DE0B7E360}"/>
                    </a:ext>
                  </a:extLst>
                </p:cNvPr>
                <p:cNvSpPr/>
                <p:nvPr/>
              </p:nvSpPr>
              <p:spPr>
                <a:xfrm>
                  <a:off x="6014986" y="289508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Flowchart: Connector 394">
                  <a:extLst>
                    <a:ext uri="{FF2B5EF4-FFF2-40B4-BE49-F238E27FC236}">
                      <a16:creationId xmlns:a16="http://schemas.microsoft.com/office/drawing/2014/main" id="{5E1B2F89-C593-4E09-B0A0-6E586A641206}"/>
                    </a:ext>
                  </a:extLst>
                </p:cNvPr>
                <p:cNvSpPr/>
                <p:nvPr/>
              </p:nvSpPr>
              <p:spPr>
                <a:xfrm>
                  <a:off x="6202365" y="289508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lowchart: Connector 395">
                  <a:extLst>
                    <a:ext uri="{FF2B5EF4-FFF2-40B4-BE49-F238E27FC236}">
                      <a16:creationId xmlns:a16="http://schemas.microsoft.com/office/drawing/2014/main" id="{EC772F5E-8F96-413E-BE89-CD3284255CA7}"/>
                    </a:ext>
                  </a:extLst>
                </p:cNvPr>
                <p:cNvSpPr/>
                <p:nvPr/>
              </p:nvSpPr>
              <p:spPr>
                <a:xfrm>
                  <a:off x="7070909" y="299810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lowchart: Connector 396">
                  <a:extLst>
                    <a:ext uri="{FF2B5EF4-FFF2-40B4-BE49-F238E27FC236}">
                      <a16:creationId xmlns:a16="http://schemas.microsoft.com/office/drawing/2014/main" id="{F78A155F-9F32-41D5-B2A7-D95D7DEB736F}"/>
                    </a:ext>
                  </a:extLst>
                </p:cNvPr>
                <p:cNvSpPr/>
                <p:nvPr/>
              </p:nvSpPr>
              <p:spPr>
                <a:xfrm>
                  <a:off x="6736602" y="296027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lowchart: Connector 397">
                  <a:extLst>
                    <a:ext uri="{FF2B5EF4-FFF2-40B4-BE49-F238E27FC236}">
                      <a16:creationId xmlns:a16="http://schemas.microsoft.com/office/drawing/2014/main" id="{51287802-1F48-43AC-BF41-7C1D72592930}"/>
                    </a:ext>
                  </a:extLst>
                </p:cNvPr>
                <p:cNvSpPr/>
                <p:nvPr/>
              </p:nvSpPr>
              <p:spPr>
                <a:xfrm>
                  <a:off x="6929088" y="287482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Flowchart: Connector 398">
                  <a:extLst>
                    <a:ext uri="{FF2B5EF4-FFF2-40B4-BE49-F238E27FC236}">
                      <a16:creationId xmlns:a16="http://schemas.microsoft.com/office/drawing/2014/main" id="{29EABD8A-DC76-4242-9313-91E0F6D6CAA7}"/>
                    </a:ext>
                  </a:extLst>
                </p:cNvPr>
                <p:cNvSpPr/>
                <p:nvPr/>
              </p:nvSpPr>
              <p:spPr>
                <a:xfrm>
                  <a:off x="7116467" y="287482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Flowchart: Connector 399">
                  <a:extLst>
                    <a:ext uri="{FF2B5EF4-FFF2-40B4-BE49-F238E27FC236}">
                      <a16:creationId xmlns:a16="http://schemas.microsoft.com/office/drawing/2014/main" id="{308737C6-9430-403A-9E86-034AE77FD249}"/>
                    </a:ext>
                  </a:extLst>
                </p:cNvPr>
                <p:cNvSpPr/>
                <p:nvPr/>
              </p:nvSpPr>
              <p:spPr>
                <a:xfrm>
                  <a:off x="8121340" y="299941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Flowchart: Connector 400">
                  <a:extLst>
                    <a:ext uri="{FF2B5EF4-FFF2-40B4-BE49-F238E27FC236}">
                      <a16:creationId xmlns:a16="http://schemas.microsoft.com/office/drawing/2014/main" id="{2F6C871C-D04F-42B9-B5B3-2D7C43E25CE6}"/>
                    </a:ext>
                  </a:extLst>
                </p:cNvPr>
                <p:cNvSpPr/>
                <p:nvPr/>
              </p:nvSpPr>
              <p:spPr>
                <a:xfrm>
                  <a:off x="7787033" y="2961580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Flowchart: Connector 401">
                  <a:extLst>
                    <a:ext uri="{FF2B5EF4-FFF2-40B4-BE49-F238E27FC236}">
                      <a16:creationId xmlns:a16="http://schemas.microsoft.com/office/drawing/2014/main" id="{31712F24-D13D-4217-8DD1-E29AFDC03663}"/>
                    </a:ext>
                  </a:extLst>
                </p:cNvPr>
                <p:cNvSpPr/>
                <p:nvPr/>
              </p:nvSpPr>
              <p:spPr>
                <a:xfrm>
                  <a:off x="7979519" y="2876133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lowchart: Connector 402">
                  <a:extLst>
                    <a:ext uri="{FF2B5EF4-FFF2-40B4-BE49-F238E27FC236}">
                      <a16:creationId xmlns:a16="http://schemas.microsoft.com/office/drawing/2014/main" id="{C97BE11B-821E-44AF-BD4F-4AB88710D1B7}"/>
                    </a:ext>
                  </a:extLst>
                </p:cNvPr>
                <p:cNvSpPr/>
                <p:nvPr/>
              </p:nvSpPr>
              <p:spPr>
                <a:xfrm>
                  <a:off x="8166898" y="2876132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lowchart: Connector 403">
                  <a:extLst>
                    <a:ext uri="{FF2B5EF4-FFF2-40B4-BE49-F238E27FC236}">
                      <a16:creationId xmlns:a16="http://schemas.microsoft.com/office/drawing/2014/main" id="{F1F91B0F-6840-4F9F-BE5A-FAD95CF8BA03}"/>
                    </a:ext>
                  </a:extLst>
                </p:cNvPr>
                <p:cNvSpPr/>
                <p:nvPr/>
              </p:nvSpPr>
              <p:spPr>
                <a:xfrm>
                  <a:off x="8395213" y="29788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lowchart: Connector 404">
                  <a:extLst>
                    <a:ext uri="{FF2B5EF4-FFF2-40B4-BE49-F238E27FC236}">
                      <a16:creationId xmlns:a16="http://schemas.microsoft.com/office/drawing/2014/main" id="{A1687E03-83AA-4F29-AEE7-559704BB4A80}"/>
                    </a:ext>
                  </a:extLst>
                </p:cNvPr>
                <p:cNvSpPr/>
                <p:nvPr/>
              </p:nvSpPr>
              <p:spPr>
                <a:xfrm>
                  <a:off x="8060906" y="29410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Flowchart: Connector 405">
                  <a:extLst>
                    <a:ext uri="{FF2B5EF4-FFF2-40B4-BE49-F238E27FC236}">
                      <a16:creationId xmlns:a16="http://schemas.microsoft.com/office/drawing/2014/main" id="{571C1C66-D510-438B-A2C1-8081769AE9F3}"/>
                    </a:ext>
                  </a:extLst>
                </p:cNvPr>
                <p:cNvSpPr/>
                <p:nvPr/>
              </p:nvSpPr>
              <p:spPr>
                <a:xfrm>
                  <a:off x="8253392" y="28555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Flowchart: Connector 406">
                  <a:extLst>
                    <a:ext uri="{FF2B5EF4-FFF2-40B4-BE49-F238E27FC236}">
                      <a16:creationId xmlns:a16="http://schemas.microsoft.com/office/drawing/2014/main" id="{69ED8E9F-A79F-4010-8DA3-D0B04B847155}"/>
                    </a:ext>
                  </a:extLst>
                </p:cNvPr>
                <p:cNvSpPr/>
                <p:nvPr/>
              </p:nvSpPr>
              <p:spPr>
                <a:xfrm>
                  <a:off x="8440771" y="28555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Flowchart: Connector 407">
                  <a:extLst>
                    <a:ext uri="{FF2B5EF4-FFF2-40B4-BE49-F238E27FC236}">
                      <a16:creationId xmlns:a16="http://schemas.microsoft.com/office/drawing/2014/main" id="{D269DAFB-63FF-4FAE-8D40-0ED531286BAC}"/>
                    </a:ext>
                  </a:extLst>
                </p:cNvPr>
                <p:cNvSpPr/>
                <p:nvPr/>
              </p:nvSpPr>
              <p:spPr>
                <a:xfrm>
                  <a:off x="8393795" y="324275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Flowchart: Connector 408">
                  <a:extLst>
                    <a:ext uri="{FF2B5EF4-FFF2-40B4-BE49-F238E27FC236}">
                      <a16:creationId xmlns:a16="http://schemas.microsoft.com/office/drawing/2014/main" id="{8784A5B1-31D0-44E8-9B7D-D7B3A5B12F08}"/>
                    </a:ext>
                  </a:extLst>
                </p:cNvPr>
                <p:cNvSpPr/>
                <p:nvPr/>
              </p:nvSpPr>
              <p:spPr>
                <a:xfrm>
                  <a:off x="8059488" y="3204925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lowchart: Connector 409">
                  <a:extLst>
                    <a:ext uri="{FF2B5EF4-FFF2-40B4-BE49-F238E27FC236}">
                      <a16:creationId xmlns:a16="http://schemas.microsoft.com/office/drawing/2014/main" id="{4E8A760A-C928-4A1E-B100-1506A6216809}"/>
                    </a:ext>
                  </a:extLst>
                </p:cNvPr>
                <p:cNvSpPr/>
                <p:nvPr/>
              </p:nvSpPr>
              <p:spPr>
                <a:xfrm>
                  <a:off x="8251974" y="3119478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lowchart: Connector 410">
                  <a:extLst>
                    <a:ext uri="{FF2B5EF4-FFF2-40B4-BE49-F238E27FC236}">
                      <a16:creationId xmlns:a16="http://schemas.microsoft.com/office/drawing/2014/main" id="{879F5B94-26F2-4541-9702-AF3F02A4ACB5}"/>
                    </a:ext>
                  </a:extLst>
                </p:cNvPr>
                <p:cNvSpPr/>
                <p:nvPr/>
              </p:nvSpPr>
              <p:spPr>
                <a:xfrm>
                  <a:off x="8439353" y="311947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lowchart: Connector 411">
                  <a:extLst>
                    <a:ext uri="{FF2B5EF4-FFF2-40B4-BE49-F238E27FC236}">
                      <a16:creationId xmlns:a16="http://schemas.microsoft.com/office/drawing/2014/main" id="{A46C1D1F-B489-4E74-AF34-1F4F54E9DB7E}"/>
                    </a:ext>
                  </a:extLst>
                </p:cNvPr>
                <p:cNvSpPr/>
                <p:nvPr/>
              </p:nvSpPr>
              <p:spPr>
                <a:xfrm>
                  <a:off x="8423192" y="356476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Flowchart: Connector 412">
                  <a:extLst>
                    <a:ext uri="{FF2B5EF4-FFF2-40B4-BE49-F238E27FC236}">
                      <a16:creationId xmlns:a16="http://schemas.microsoft.com/office/drawing/2014/main" id="{29784FD0-9421-4872-9CFF-96201AC3EF99}"/>
                    </a:ext>
                  </a:extLst>
                </p:cNvPr>
                <p:cNvSpPr/>
                <p:nvPr/>
              </p:nvSpPr>
              <p:spPr>
                <a:xfrm>
                  <a:off x="8088885" y="352693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Flowchart: Connector 413">
                  <a:extLst>
                    <a:ext uri="{FF2B5EF4-FFF2-40B4-BE49-F238E27FC236}">
                      <a16:creationId xmlns:a16="http://schemas.microsoft.com/office/drawing/2014/main" id="{C14CD98D-54D7-46F7-BDAA-631D165CDEBF}"/>
                    </a:ext>
                  </a:extLst>
                </p:cNvPr>
                <p:cNvSpPr/>
                <p:nvPr/>
              </p:nvSpPr>
              <p:spPr>
                <a:xfrm>
                  <a:off x="8281371" y="3441487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Flowchart: Connector 414">
                  <a:extLst>
                    <a:ext uri="{FF2B5EF4-FFF2-40B4-BE49-F238E27FC236}">
                      <a16:creationId xmlns:a16="http://schemas.microsoft.com/office/drawing/2014/main" id="{F1B8C2B0-BEEB-4D5E-BFE3-CA70B430AB78}"/>
                    </a:ext>
                  </a:extLst>
                </p:cNvPr>
                <p:cNvSpPr/>
                <p:nvPr/>
              </p:nvSpPr>
              <p:spPr>
                <a:xfrm>
                  <a:off x="8468750" y="3441486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558064E6-FCC7-433F-82E4-9BCEEAFF40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4353" y="4001294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0DD6A5F7-9C5E-492A-81AD-4F449313C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6411" y="3874097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37201C2-F1D1-4B8A-89B5-E6A85DD0D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59" y="4045198"/>
                  <a:ext cx="159814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ED677926-FF3E-4F55-A931-87BE731857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78469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415B5FC9-155E-4DAF-808D-EF2AD4063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9245" y="4233953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19337DAC-503B-4DF4-8AC3-42A53B8C1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69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6E45424B-DF05-4C5A-BCEF-34590CA0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760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2E683649-7BE0-46F3-9508-3F56E5447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602" y="4483630"/>
                  <a:ext cx="105577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BA05B8DD-ABF2-4573-B0C1-B98379A95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66160" y="4318259"/>
                  <a:ext cx="52772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9F863F77-40B7-4BB7-A3C6-785655D06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25192" y="4385532"/>
                  <a:ext cx="56926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>
                  <a:extLst>
                    <a:ext uri="{FF2B5EF4-FFF2-40B4-BE49-F238E27FC236}">
                      <a16:creationId xmlns:a16="http://schemas.microsoft.com/office/drawing/2014/main" id="{B25BBFC4-CB18-46DF-A7C8-2CC7F0671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8289" y="4045198"/>
                  <a:ext cx="48224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321CD205-4192-4892-B5BF-777EEA43A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46236" y="4580906"/>
                  <a:ext cx="34127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262B50D-AA5C-4A09-A140-7479AC586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9906" y="4612448"/>
                  <a:ext cx="364135" cy="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8969FE25-A56B-4C40-93A5-D0D9FE59D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3238" y="4297982"/>
                  <a:ext cx="2261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E03937B-6D96-4D78-B8C3-4658FE1E0E1B}"/>
                    </a:ext>
                  </a:extLst>
                </p:cNvPr>
                <p:cNvSpPr/>
                <p:nvPr/>
              </p:nvSpPr>
              <p:spPr>
                <a:xfrm>
                  <a:off x="4322166" y="4721138"/>
                  <a:ext cx="4260714" cy="9630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Isosceles Triangle 430">
                  <a:extLst>
                    <a:ext uri="{FF2B5EF4-FFF2-40B4-BE49-F238E27FC236}">
                      <a16:creationId xmlns:a16="http://schemas.microsoft.com/office/drawing/2014/main" id="{3C1084BD-58DC-4E64-8436-FB15518F66D0}"/>
                    </a:ext>
                  </a:extLst>
                </p:cNvPr>
                <p:cNvSpPr/>
                <p:nvPr/>
              </p:nvSpPr>
              <p:spPr>
                <a:xfrm rot="2960044">
                  <a:off x="4591090" y="488260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Isosceles Triangle 431">
                  <a:extLst>
                    <a:ext uri="{FF2B5EF4-FFF2-40B4-BE49-F238E27FC236}">
                      <a16:creationId xmlns:a16="http://schemas.microsoft.com/office/drawing/2014/main" id="{D0C89D21-BCAA-4ED5-91C3-50FF82C1A1D1}"/>
                    </a:ext>
                  </a:extLst>
                </p:cNvPr>
                <p:cNvSpPr/>
                <p:nvPr/>
              </p:nvSpPr>
              <p:spPr>
                <a:xfrm rot="14196295">
                  <a:off x="4431690" y="531953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Isosceles Triangle 432">
                  <a:extLst>
                    <a:ext uri="{FF2B5EF4-FFF2-40B4-BE49-F238E27FC236}">
                      <a16:creationId xmlns:a16="http://schemas.microsoft.com/office/drawing/2014/main" id="{A46D8B39-342E-4EC3-80EE-33B63EE1F716}"/>
                    </a:ext>
                  </a:extLst>
                </p:cNvPr>
                <p:cNvSpPr/>
                <p:nvPr/>
              </p:nvSpPr>
              <p:spPr>
                <a:xfrm rot="7788710">
                  <a:off x="4781816" y="546367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4" name="Isosceles Triangle 433">
                  <a:extLst>
                    <a:ext uri="{FF2B5EF4-FFF2-40B4-BE49-F238E27FC236}">
                      <a16:creationId xmlns:a16="http://schemas.microsoft.com/office/drawing/2014/main" id="{DF881F72-D889-4A72-82CA-752AEAFD5FB3}"/>
                    </a:ext>
                  </a:extLst>
                </p:cNvPr>
                <p:cNvSpPr/>
                <p:nvPr/>
              </p:nvSpPr>
              <p:spPr>
                <a:xfrm rot="16200000">
                  <a:off x="4725616" y="5111928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Isosceles Triangle 434">
                  <a:extLst>
                    <a:ext uri="{FF2B5EF4-FFF2-40B4-BE49-F238E27FC236}">
                      <a16:creationId xmlns:a16="http://schemas.microsoft.com/office/drawing/2014/main" id="{2693A86F-E762-4F75-8D02-ACE049127290}"/>
                    </a:ext>
                  </a:extLst>
                </p:cNvPr>
                <p:cNvSpPr/>
                <p:nvPr/>
              </p:nvSpPr>
              <p:spPr>
                <a:xfrm rot="7275567">
                  <a:off x="5171773" y="48799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Isosceles Triangle 435">
                  <a:extLst>
                    <a:ext uri="{FF2B5EF4-FFF2-40B4-BE49-F238E27FC236}">
                      <a16:creationId xmlns:a16="http://schemas.microsoft.com/office/drawing/2014/main" id="{4AB2DE93-D6DB-4F5C-8CD0-8CBA71226CE8}"/>
                    </a:ext>
                  </a:extLst>
                </p:cNvPr>
                <p:cNvSpPr/>
                <p:nvPr/>
              </p:nvSpPr>
              <p:spPr>
                <a:xfrm rot="18511818">
                  <a:off x="5012373" y="531684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Isosceles Triangle 436">
                  <a:extLst>
                    <a:ext uri="{FF2B5EF4-FFF2-40B4-BE49-F238E27FC236}">
                      <a16:creationId xmlns:a16="http://schemas.microsoft.com/office/drawing/2014/main" id="{9E49F005-ABA3-4B43-B988-B732EFAC0CC0}"/>
                    </a:ext>
                  </a:extLst>
                </p:cNvPr>
                <p:cNvSpPr/>
                <p:nvPr/>
              </p:nvSpPr>
              <p:spPr>
                <a:xfrm rot="12104233">
                  <a:off x="5362499" y="546099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Isosceles Triangle 437">
                  <a:extLst>
                    <a:ext uri="{FF2B5EF4-FFF2-40B4-BE49-F238E27FC236}">
                      <a16:creationId xmlns:a16="http://schemas.microsoft.com/office/drawing/2014/main" id="{017D836F-C635-4592-A236-F2208FA7A03F}"/>
                    </a:ext>
                  </a:extLst>
                </p:cNvPr>
                <p:cNvSpPr/>
                <p:nvPr/>
              </p:nvSpPr>
              <p:spPr>
                <a:xfrm rot="20515523">
                  <a:off x="5306299" y="5109242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Isosceles Triangle 438">
                  <a:extLst>
                    <a:ext uri="{FF2B5EF4-FFF2-40B4-BE49-F238E27FC236}">
                      <a16:creationId xmlns:a16="http://schemas.microsoft.com/office/drawing/2014/main" id="{B1CDC5E4-F7C7-4ACE-978E-BE7ABE9DE514}"/>
                    </a:ext>
                  </a:extLst>
                </p:cNvPr>
                <p:cNvSpPr/>
                <p:nvPr/>
              </p:nvSpPr>
              <p:spPr>
                <a:xfrm rot="6925680">
                  <a:off x="5852779" y="4831884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Isosceles Triangle 439">
                  <a:extLst>
                    <a:ext uri="{FF2B5EF4-FFF2-40B4-BE49-F238E27FC236}">
                      <a16:creationId xmlns:a16="http://schemas.microsoft.com/office/drawing/2014/main" id="{E321EEE4-0404-4F71-98B1-68D0F7E8B799}"/>
                    </a:ext>
                  </a:extLst>
                </p:cNvPr>
                <p:cNvSpPr/>
                <p:nvPr/>
              </p:nvSpPr>
              <p:spPr>
                <a:xfrm rot="18161931">
                  <a:off x="5693379" y="526880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Isosceles Triangle 440">
                  <a:extLst>
                    <a:ext uri="{FF2B5EF4-FFF2-40B4-BE49-F238E27FC236}">
                      <a16:creationId xmlns:a16="http://schemas.microsoft.com/office/drawing/2014/main" id="{229CBF21-8386-4292-8361-21311CF13D34}"/>
                    </a:ext>
                  </a:extLst>
                </p:cNvPr>
                <p:cNvSpPr/>
                <p:nvPr/>
              </p:nvSpPr>
              <p:spPr>
                <a:xfrm rot="11754346">
                  <a:off x="6043505" y="5412953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Isosceles Triangle 441">
                  <a:extLst>
                    <a:ext uri="{FF2B5EF4-FFF2-40B4-BE49-F238E27FC236}">
                      <a16:creationId xmlns:a16="http://schemas.microsoft.com/office/drawing/2014/main" id="{49E482C1-9707-4BFF-A5B6-10F98C34324F}"/>
                    </a:ext>
                  </a:extLst>
                </p:cNvPr>
                <p:cNvSpPr/>
                <p:nvPr/>
              </p:nvSpPr>
              <p:spPr>
                <a:xfrm rot="20165636">
                  <a:off x="5987305" y="506120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3" name="Isosceles Triangle 442">
                  <a:extLst>
                    <a:ext uri="{FF2B5EF4-FFF2-40B4-BE49-F238E27FC236}">
                      <a16:creationId xmlns:a16="http://schemas.microsoft.com/office/drawing/2014/main" id="{93610584-C037-402C-B689-CEF7E93FA4F0}"/>
                    </a:ext>
                  </a:extLst>
                </p:cNvPr>
                <p:cNvSpPr/>
                <p:nvPr/>
              </p:nvSpPr>
              <p:spPr>
                <a:xfrm rot="2632759">
                  <a:off x="6543841" y="480180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4" name="Isosceles Triangle 443">
                  <a:extLst>
                    <a:ext uri="{FF2B5EF4-FFF2-40B4-BE49-F238E27FC236}">
                      <a16:creationId xmlns:a16="http://schemas.microsoft.com/office/drawing/2014/main" id="{525470BC-490D-422C-9D0D-B0DFAC0CDAE9}"/>
                    </a:ext>
                  </a:extLst>
                </p:cNvPr>
                <p:cNvSpPr/>
                <p:nvPr/>
              </p:nvSpPr>
              <p:spPr>
                <a:xfrm rot="13869010">
                  <a:off x="6384441" y="52387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Isosceles Triangle 444">
                  <a:extLst>
                    <a:ext uri="{FF2B5EF4-FFF2-40B4-BE49-F238E27FC236}">
                      <a16:creationId xmlns:a16="http://schemas.microsoft.com/office/drawing/2014/main" id="{6654B130-0FB6-4364-901C-71C33CC78A9E}"/>
                    </a:ext>
                  </a:extLst>
                </p:cNvPr>
                <p:cNvSpPr/>
                <p:nvPr/>
              </p:nvSpPr>
              <p:spPr>
                <a:xfrm rot="7461425">
                  <a:off x="6734567" y="5382869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Isosceles Triangle 445">
                  <a:extLst>
                    <a:ext uri="{FF2B5EF4-FFF2-40B4-BE49-F238E27FC236}">
                      <a16:creationId xmlns:a16="http://schemas.microsoft.com/office/drawing/2014/main" id="{1A01FE0D-61A8-4F13-978C-154B683EB26D}"/>
                    </a:ext>
                  </a:extLst>
                </p:cNvPr>
                <p:cNvSpPr/>
                <p:nvPr/>
              </p:nvSpPr>
              <p:spPr>
                <a:xfrm rot="15872715">
                  <a:off x="6678367" y="50311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Isosceles Triangle 446">
                  <a:extLst>
                    <a:ext uri="{FF2B5EF4-FFF2-40B4-BE49-F238E27FC236}">
                      <a16:creationId xmlns:a16="http://schemas.microsoft.com/office/drawing/2014/main" id="{BBE3D5A7-C2B1-444E-B690-164CE4405B5D}"/>
                    </a:ext>
                  </a:extLst>
                </p:cNvPr>
                <p:cNvSpPr/>
                <p:nvPr/>
              </p:nvSpPr>
              <p:spPr>
                <a:xfrm rot="4716950">
                  <a:off x="7262549" y="493893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Isosceles Triangle 447">
                  <a:extLst>
                    <a:ext uri="{FF2B5EF4-FFF2-40B4-BE49-F238E27FC236}">
                      <a16:creationId xmlns:a16="http://schemas.microsoft.com/office/drawing/2014/main" id="{651F0E8A-781F-4652-9400-C7B72B51D525}"/>
                    </a:ext>
                  </a:extLst>
                </p:cNvPr>
                <p:cNvSpPr/>
                <p:nvPr/>
              </p:nvSpPr>
              <p:spPr>
                <a:xfrm rot="15953201">
                  <a:off x="7103149" y="5375860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Isosceles Triangle 448">
                  <a:extLst>
                    <a:ext uri="{FF2B5EF4-FFF2-40B4-BE49-F238E27FC236}">
                      <a16:creationId xmlns:a16="http://schemas.microsoft.com/office/drawing/2014/main" id="{1C4BE4DA-4533-407A-9CAF-EEF748F98A36}"/>
                    </a:ext>
                  </a:extLst>
                </p:cNvPr>
                <p:cNvSpPr/>
                <p:nvPr/>
              </p:nvSpPr>
              <p:spPr>
                <a:xfrm rot="9917214">
                  <a:off x="7472180" y="546152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0" name="Isosceles Triangle 449">
                  <a:extLst>
                    <a:ext uri="{FF2B5EF4-FFF2-40B4-BE49-F238E27FC236}">
                      <a16:creationId xmlns:a16="http://schemas.microsoft.com/office/drawing/2014/main" id="{F5188856-F33B-4456-8A59-1C8CA8022746}"/>
                    </a:ext>
                  </a:extLst>
                </p:cNvPr>
                <p:cNvSpPr/>
                <p:nvPr/>
              </p:nvSpPr>
              <p:spPr>
                <a:xfrm rot="17956906">
                  <a:off x="7397075" y="516825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Isosceles Triangle 450">
                  <a:extLst>
                    <a:ext uri="{FF2B5EF4-FFF2-40B4-BE49-F238E27FC236}">
                      <a16:creationId xmlns:a16="http://schemas.microsoft.com/office/drawing/2014/main" id="{F086F898-F2A4-4596-8C88-3B62E53ACC44}"/>
                    </a:ext>
                  </a:extLst>
                </p:cNvPr>
                <p:cNvSpPr/>
                <p:nvPr/>
              </p:nvSpPr>
              <p:spPr>
                <a:xfrm rot="7676811">
                  <a:off x="7995015" y="4858696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816E80EE-B96B-4463-A489-6FDE05C3EC15}"/>
                    </a:ext>
                  </a:extLst>
                </p:cNvPr>
                <p:cNvSpPr/>
                <p:nvPr/>
              </p:nvSpPr>
              <p:spPr>
                <a:xfrm rot="18913062">
                  <a:off x="7835615" y="5295621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5201D70B-6FCE-42C4-A614-94CE9D3E6429}"/>
                    </a:ext>
                  </a:extLst>
                </p:cNvPr>
                <p:cNvSpPr/>
                <p:nvPr/>
              </p:nvSpPr>
              <p:spPr>
                <a:xfrm rot="12505477">
                  <a:off x="8185741" y="5439765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Isosceles Triangle 453">
                  <a:extLst>
                    <a:ext uri="{FF2B5EF4-FFF2-40B4-BE49-F238E27FC236}">
                      <a16:creationId xmlns:a16="http://schemas.microsoft.com/office/drawing/2014/main" id="{5A5371A6-CDEA-4EB5-9D9A-E1B5F4AE94B6}"/>
                    </a:ext>
                  </a:extLst>
                </p:cNvPr>
                <p:cNvSpPr/>
                <p:nvPr/>
              </p:nvSpPr>
              <p:spPr>
                <a:xfrm rot="20916767">
                  <a:off x="8129541" y="5088017"/>
                  <a:ext cx="177736" cy="16475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Rectangle 454">
                  <a:extLst>
                    <a:ext uri="{FF2B5EF4-FFF2-40B4-BE49-F238E27FC236}">
                      <a16:creationId xmlns:a16="http://schemas.microsoft.com/office/drawing/2014/main" id="{0CDE73EC-5329-4C1B-9C66-C3C760046650}"/>
                    </a:ext>
                  </a:extLst>
                </p:cNvPr>
                <p:cNvSpPr/>
                <p:nvPr/>
              </p:nvSpPr>
              <p:spPr>
                <a:xfrm>
                  <a:off x="4324353" y="3752434"/>
                  <a:ext cx="4260714" cy="963038"/>
                </a:xfrm>
                <a:prstGeom prst="rect">
                  <a:avLst/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CEED458-C787-47AB-B4A7-2BA13EAA8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1748" y="1812079"/>
                <a:ext cx="10917" cy="2143323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A14B6A11-40D9-45B0-B283-673B4C2FD03C}"/>
                  </a:ext>
                </a:extLst>
              </p:cNvPr>
              <p:cNvSpPr/>
              <p:nvPr/>
            </p:nvSpPr>
            <p:spPr>
              <a:xfrm rot="10800000">
                <a:off x="5583986" y="3803628"/>
                <a:ext cx="310165" cy="287017"/>
              </a:xfrm>
              <a:prstGeom prst="arc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D72AF44-8268-4EC2-8702-46D02DB25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32513" y="4090645"/>
                <a:ext cx="2185023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Arrow: Right 248">
                <a:extLst>
                  <a:ext uri="{FF2B5EF4-FFF2-40B4-BE49-F238E27FC236}">
                    <a16:creationId xmlns:a16="http://schemas.microsoft.com/office/drawing/2014/main" id="{9B6F14A0-4CD4-4979-BD85-04CA4BCC8D1D}"/>
                  </a:ext>
                </a:extLst>
              </p:cNvPr>
              <p:cNvSpPr/>
              <p:nvPr/>
            </p:nvSpPr>
            <p:spPr>
              <a:xfrm>
                <a:off x="5771337" y="4132292"/>
                <a:ext cx="902969" cy="178536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Arrow: Right 253">
                <a:extLst>
                  <a:ext uri="{FF2B5EF4-FFF2-40B4-BE49-F238E27FC236}">
                    <a16:creationId xmlns:a16="http://schemas.microsoft.com/office/drawing/2014/main" id="{1A5CD683-3708-485D-94D4-07525DB694CC}"/>
                  </a:ext>
                </a:extLst>
              </p:cNvPr>
              <p:cNvSpPr/>
              <p:nvPr/>
            </p:nvSpPr>
            <p:spPr>
              <a:xfrm>
                <a:off x="6756102" y="4147943"/>
                <a:ext cx="698770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row: Right 254">
                <a:extLst>
                  <a:ext uri="{FF2B5EF4-FFF2-40B4-BE49-F238E27FC236}">
                    <a16:creationId xmlns:a16="http://schemas.microsoft.com/office/drawing/2014/main" id="{36E268C3-C9BC-4DF8-8A87-3BC4B928EE15}"/>
                  </a:ext>
                </a:extLst>
              </p:cNvPr>
              <p:cNvSpPr/>
              <p:nvPr/>
            </p:nvSpPr>
            <p:spPr>
              <a:xfrm>
                <a:off x="7528725" y="4148130"/>
                <a:ext cx="226174" cy="162885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Star: 5 Points 255">
                <a:extLst>
                  <a:ext uri="{FF2B5EF4-FFF2-40B4-BE49-F238E27FC236}">
                    <a16:creationId xmlns:a16="http://schemas.microsoft.com/office/drawing/2014/main" id="{99FC34FC-2065-4D51-800A-7E6632E32639}"/>
                  </a:ext>
                </a:extLst>
              </p:cNvPr>
              <p:cNvSpPr/>
              <p:nvPr/>
            </p:nvSpPr>
            <p:spPr>
              <a:xfrm>
                <a:off x="7814492" y="3972505"/>
                <a:ext cx="209389" cy="217968"/>
              </a:xfrm>
              <a:prstGeom prst="star5">
                <a:avLst/>
              </a:prstGeom>
              <a:solidFill>
                <a:srgbClr val="FFFF00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59DE2E2B-A350-4CA7-AC21-7C6F476235B2}"/>
              </a:ext>
            </a:extLst>
          </p:cNvPr>
          <p:cNvSpPr txBox="1"/>
          <p:nvPr/>
        </p:nvSpPr>
        <p:spPr>
          <a:xfrm>
            <a:off x="1211469" y="2675291"/>
            <a:ext cx="23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2804D1DC-EB66-4C1E-B8AF-7A04B3704FD5}"/>
              </a:ext>
            </a:extLst>
          </p:cNvPr>
          <p:cNvSpPr txBox="1"/>
          <p:nvPr/>
        </p:nvSpPr>
        <p:spPr>
          <a:xfrm>
            <a:off x="5328386" y="2643228"/>
            <a:ext cx="239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Desired</a:t>
            </a:r>
          </a:p>
        </p:txBody>
      </p:sp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6735189" cy="4351338"/>
          </a:xfrm>
        </p:spPr>
        <p:txBody>
          <a:bodyPr/>
          <a:lstStyle/>
          <a:p>
            <a:r>
              <a:rPr lang="en-US" dirty="0"/>
              <a:t>Data provided by Triple Crown Resources on 25 oil wells</a:t>
            </a:r>
          </a:p>
          <a:p>
            <a:r>
              <a:rPr lang="en-US" dirty="0"/>
              <a:t>Resolution of data is 10 second intervals</a:t>
            </a:r>
          </a:p>
          <a:p>
            <a:r>
              <a:rPr lang="en-US" dirty="0"/>
              <a:t>Stored in SQL Server Database</a:t>
            </a:r>
          </a:p>
          <a:p>
            <a:r>
              <a:rPr lang="en-US" dirty="0"/>
              <a:t>2.96 million rows by 505 columns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848023" cy="4351338"/>
          </a:xfrm>
        </p:spPr>
        <p:txBody>
          <a:bodyPr/>
          <a:lstStyle/>
          <a:p>
            <a:r>
              <a:rPr lang="en-US" dirty="0"/>
              <a:t>Used in real-time by software called ‘</a:t>
            </a:r>
            <a:r>
              <a:rPr lang="en-US" dirty="0" err="1"/>
              <a:t>MyWells</a:t>
            </a:r>
            <a:r>
              <a:rPr lang="en-US" dirty="0"/>
              <a:t>’ provided by Nabors.</a:t>
            </a:r>
          </a:p>
          <a:p>
            <a:r>
              <a:rPr lang="en-US" dirty="0"/>
              <a:t>Ability to monitor operations from office</a:t>
            </a:r>
          </a:p>
          <a:p>
            <a:r>
              <a:rPr lang="en-US" dirty="0"/>
              <a:t>Binary feature for classification (rotating vs sliding)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CA66F-F657-4A9C-8AD1-66CF2A3C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770" y="1690689"/>
            <a:ext cx="3320906" cy="366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1848</TotalTime>
  <Words>514</Words>
  <Application>Microsoft Office PowerPoint</Application>
  <PresentationFormat>On-screen Show (4:3)</PresentationFormat>
  <Paragraphs>135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Prediction of Slide Events for Horizontal Drill Operations</vt:lpstr>
      <vt:lpstr>Permian Basin (take all the words off, enlarge picture. Put details on picture)</vt:lpstr>
      <vt:lpstr>Why is drilling hard</vt:lpstr>
      <vt:lpstr>Horizontal Drilling</vt:lpstr>
      <vt:lpstr>Horizontal Drilling (get rid text, augment picture with details)</vt:lpstr>
      <vt:lpstr>Horizontal Drilling Sliding vs Rotating</vt:lpstr>
      <vt:lpstr>Problem Statement</vt:lpstr>
      <vt:lpstr>Data</vt:lpstr>
      <vt:lpstr>Data</vt:lpstr>
      <vt:lpstr>Data Cleansing Feature Selection</vt:lpstr>
      <vt:lpstr>Data Cleansing Feature Selection</vt:lpstr>
      <vt:lpstr>Restate problem</vt:lpstr>
      <vt:lpstr>Models No Re-Sampling</vt:lpstr>
      <vt:lpstr>Models Resampled</vt:lpstr>
      <vt:lpstr>Models Resampled</vt:lpstr>
      <vt:lpstr>Results (explain what we are predicting, misclassifying. Move closer to data explanation). Label rotation and sliding</vt:lpstr>
      <vt:lpstr>Business Requirements (this is motivation. Slide does not need to exit, just talk about this closer to top.)</vt:lpstr>
      <vt:lpstr>Functions Created (no code!)</vt:lpstr>
      <vt:lpstr>Functions Created</vt:lpstr>
      <vt:lpstr>Future Predictions</vt:lpstr>
      <vt:lpstr>Future Predictions</vt:lpstr>
      <vt:lpstr>Summary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Daniel Serna</cp:lastModifiedBy>
  <cp:revision>42</cp:revision>
  <dcterms:created xsi:type="dcterms:W3CDTF">2017-03-18T16:30:52Z</dcterms:created>
  <dcterms:modified xsi:type="dcterms:W3CDTF">2019-09-26T02:36:54Z</dcterms:modified>
</cp:coreProperties>
</file>