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8" r:id="rId4"/>
    <p:sldId id="277" r:id="rId5"/>
    <p:sldId id="279" r:id="rId6"/>
    <p:sldId id="258" r:id="rId7"/>
    <p:sldId id="280" r:id="rId8"/>
    <p:sldId id="285" r:id="rId9"/>
    <p:sldId id="286" r:id="rId10"/>
    <p:sldId id="292" r:id="rId11"/>
    <p:sldId id="282" r:id="rId12"/>
    <p:sldId id="290" r:id="rId13"/>
    <p:sldId id="291" r:id="rId14"/>
    <p:sldId id="287" r:id="rId15"/>
    <p:sldId id="293" r:id="rId16"/>
    <p:sldId id="294" r:id="rId17"/>
    <p:sldId id="298" r:id="rId18"/>
    <p:sldId id="295" r:id="rId19"/>
    <p:sldId id="296" r:id="rId20"/>
    <p:sldId id="297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9"/>
  </p:normalViewPr>
  <p:slideViewPr>
    <p:cSldViewPr snapToGrid="0" snapToObjects="1">
      <p:cViewPr varScale="1">
        <p:scale>
          <a:sx n="101" d="100"/>
          <a:sy n="101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5" y="2431760"/>
            <a:ext cx="402011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No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836" y="1825625"/>
            <a:ext cx="6735189" cy="4351338"/>
          </a:xfrm>
        </p:spPr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E016-C191-41E3-8E56-30AFC5D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8" y="1870077"/>
            <a:ext cx="5203697" cy="33229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8655D-24AD-41EE-AB18-D742B98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242"/>
              </p:ext>
            </p:extLst>
          </p:nvPr>
        </p:nvGraphicFramePr>
        <p:xfrm>
          <a:off x="2217771" y="5339277"/>
          <a:ext cx="3949699" cy="76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13259">
                  <a:extLst>
                    <a:ext uri="{9D8B030D-6E8A-4147-A177-3AD203B41FA5}">
                      <a16:colId xmlns:a16="http://schemas.microsoft.com/office/drawing/2014/main" val="1002074433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3526287334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85865853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760796776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053924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20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252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6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0.98966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0.97791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0.98811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0.98298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9E070-C17F-4F83-898A-5E9417DA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2836714"/>
            <a:ext cx="6284067" cy="317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84AE5-B9EB-4D27-A0DD-339421106070}"/>
              </a:ext>
            </a:extLst>
          </p:cNvPr>
          <p:cNvSpPr/>
          <p:nvPr/>
        </p:nvSpPr>
        <p:spPr>
          <a:xfrm>
            <a:off x="4426085" y="4328809"/>
            <a:ext cx="2869660" cy="1536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F3EBF-6230-4231-B5CE-BFBDD9100E9D}"/>
              </a:ext>
            </a:extLst>
          </p:cNvPr>
          <p:cNvSpPr/>
          <p:nvPr/>
        </p:nvSpPr>
        <p:spPr>
          <a:xfrm>
            <a:off x="1118681" y="2836714"/>
            <a:ext cx="3307404" cy="15369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573500-E261-4507-963C-08FD15879372}"/>
              </a:ext>
            </a:extLst>
          </p:cNvPr>
          <p:cNvSpPr txBox="1">
            <a:spLocks/>
          </p:cNvSpPr>
          <p:nvPr/>
        </p:nvSpPr>
        <p:spPr>
          <a:xfrm>
            <a:off x="307636" y="1825625"/>
            <a:ext cx="6735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Resampled</a:t>
            </a:r>
          </a:p>
          <a:p>
            <a:pPr lvl="1"/>
            <a:r>
              <a:rPr lang="en-US"/>
              <a:t>Faster run time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9C3A7-8110-4543-A027-B10C14F25F27}"/>
              </a:ext>
            </a:extLst>
          </p:cNvPr>
          <p:cNvSpPr txBox="1"/>
          <p:nvPr/>
        </p:nvSpPr>
        <p:spPr>
          <a:xfrm>
            <a:off x="5150498" y="5010539"/>
            <a:ext cx="1175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E3B88-0050-4ADB-93BA-39361A6B1241}"/>
              </a:ext>
            </a:extLst>
          </p:cNvPr>
          <p:cNvSpPr txBox="1"/>
          <p:nvPr/>
        </p:nvSpPr>
        <p:spPr>
          <a:xfrm>
            <a:off x="2035265" y="3496683"/>
            <a:ext cx="1790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Resampled 1 Minute Data</a:t>
            </a:r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36" y="1825625"/>
            <a:ext cx="6735189" cy="4351338"/>
          </a:xfrm>
        </p:spPr>
        <p:txBody>
          <a:bodyPr/>
          <a:lstStyle/>
          <a:p>
            <a:r>
              <a:rPr lang="en-US" dirty="0"/>
              <a:t>Resampled</a:t>
            </a:r>
          </a:p>
          <a:p>
            <a:pPr lvl="1"/>
            <a:r>
              <a:rPr lang="en-US" dirty="0"/>
              <a:t>Faster run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296A-9013-42E0-A0C8-34D806D2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3" y="1909872"/>
            <a:ext cx="4369523" cy="4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Using resampled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19CAB35B-D273-4998-94DB-03027B3A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5" y="2201555"/>
            <a:ext cx="6801776" cy="41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B8D6B-CB47-4833-8B0A-7A7B704A01E0}"/>
              </a:ext>
            </a:extLst>
          </p:cNvPr>
          <p:cNvSpPr txBox="1"/>
          <p:nvPr/>
        </p:nvSpPr>
        <p:spPr>
          <a:xfrm>
            <a:off x="6634264" y="3842423"/>
            <a:ext cx="121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Mis-classified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Ability to predict X amount of time units into the future</a:t>
            </a:r>
          </a:p>
          <a:p>
            <a:pPr lvl="1"/>
            <a:r>
              <a:rPr lang="en-US" dirty="0"/>
              <a:t>Become proactive in drilling operations</a:t>
            </a:r>
          </a:p>
          <a:p>
            <a:pPr lvl="1"/>
            <a:r>
              <a:rPr lang="en-US" dirty="0"/>
              <a:t>Maintain longer rate of penetrations</a:t>
            </a:r>
          </a:p>
          <a:p>
            <a:pPr lvl="1"/>
            <a:r>
              <a:rPr lang="en-US" dirty="0"/>
              <a:t>Lower total well cost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Accuracy of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jump_ahead</a:t>
            </a:r>
            <a:r>
              <a:rPr lang="en-US" dirty="0"/>
              <a:t>” function created to predict X time units into future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6BB8-1D3D-4821-9A6A-B9452317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67" y="2908178"/>
            <a:ext cx="3740751" cy="33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“window” allows a look back for learning with a time series problem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EA9DB-32AF-42D4-B0CD-2C263A2A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09" y="3056589"/>
            <a:ext cx="4598091" cy="21098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CC682-D316-4053-B617-D2B53C77F8B3}"/>
              </a:ext>
            </a:extLst>
          </p:cNvPr>
          <p:cNvSpPr/>
          <p:nvPr/>
        </p:nvSpPr>
        <p:spPr>
          <a:xfrm>
            <a:off x="5105400" y="3228975"/>
            <a:ext cx="1104900" cy="180022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Compared 10, 15, 20, 25, 30 min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C4060-BE86-492F-8141-749ACCCF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2" y="2755556"/>
            <a:ext cx="7198494" cy="33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55FEF-9024-4D70-90D2-070438D6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7" y="2127463"/>
            <a:ext cx="7546206" cy="37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Permian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SVM model produces 98% accuracy on test data</a:t>
            </a:r>
          </a:p>
          <a:p>
            <a:r>
              <a:rPr lang="en-US" dirty="0"/>
              <a:t>Jumping ahead predictions are lower at 83%</a:t>
            </a:r>
          </a:p>
          <a:p>
            <a:r>
              <a:rPr lang="en-US" dirty="0"/>
              <a:t>In talks with Triple Crown Resources to determine viability of model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2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FE2747-724E-43CA-A6AB-40946F6D6F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/>
          <a:lstStyle/>
          <a:p>
            <a:r>
              <a:rPr lang="en-US" dirty="0"/>
              <a:t>Minimize the mean average error in slide event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</TotalTime>
  <Words>422</Words>
  <Application>Microsoft Office PowerPoint</Application>
  <PresentationFormat>On-screen Show (4:3)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Horizontal Drilling</vt:lpstr>
      <vt:lpstr>Horizontal Drilling</vt:lpstr>
      <vt:lpstr>Horizontal Drilling Sliding vs Rotating</vt:lpstr>
      <vt:lpstr>Problem Statement</vt:lpstr>
      <vt:lpstr>Data</vt:lpstr>
      <vt:lpstr>Data</vt:lpstr>
      <vt:lpstr>Data Cleansing Feature Selection</vt:lpstr>
      <vt:lpstr>Data Cleansing Feature Selection</vt:lpstr>
      <vt:lpstr>Models No Re-Sampling</vt:lpstr>
      <vt:lpstr>Models Resampled</vt:lpstr>
      <vt:lpstr>Models Resampled</vt:lpstr>
      <vt:lpstr>Results</vt:lpstr>
      <vt:lpstr>Business Requirements</vt:lpstr>
      <vt:lpstr>Functions Created</vt:lpstr>
      <vt:lpstr>Functions Created</vt:lpstr>
      <vt:lpstr>Future Predictions</vt:lpstr>
      <vt:lpstr>Future Predictions</vt:lpstr>
      <vt:lpstr>Summary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37</cp:revision>
  <dcterms:created xsi:type="dcterms:W3CDTF">2017-03-18T16:30:52Z</dcterms:created>
  <dcterms:modified xsi:type="dcterms:W3CDTF">2019-09-25T21:18:16Z</dcterms:modified>
</cp:coreProperties>
</file>