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7" r:id="rId4"/>
    <p:sldId id="266" r:id="rId5"/>
    <p:sldId id="261" r:id="rId6"/>
    <p:sldId id="265" r:id="rId7"/>
    <p:sldId id="267" r:id="rId8"/>
    <p:sldId id="263" r:id="rId9"/>
    <p:sldId id="264" r:id="rId10"/>
    <p:sldId id="259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3" roundtripDataSignature="AMtx7miznrwUIOlWzJJfZiGY2IHxpm9T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1356" y="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69028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5935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466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4269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801" y="361800"/>
            <a:ext cx="2599050" cy="109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2155" y="0"/>
            <a:ext cx="52998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838200" y="2129164"/>
            <a:ext cx="4799798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  <a:defRPr sz="4000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800" y="361800"/>
            <a:ext cx="2599052" cy="109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9"/>
          <p:cNvPicPr preferRelativeResize="0"/>
          <p:nvPr/>
        </p:nvPicPr>
        <p:blipFill rotWithShape="1">
          <a:blip r:embed="rId3">
            <a:alphaModFix/>
          </a:blip>
          <a:srcRect t="30450" b="5274"/>
          <a:stretch/>
        </p:blipFill>
        <p:spPr>
          <a:xfrm>
            <a:off x="6892155" y="2088292"/>
            <a:ext cx="5299845" cy="440790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839788" y="2616200"/>
            <a:ext cx="5157787" cy="1676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2"/>
          <p:cNvSpPr/>
          <p:nvPr/>
        </p:nvSpPr>
        <p:spPr>
          <a:xfrm>
            <a:off x="0" y="0"/>
            <a:ext cx="4308859" cy="6858000"/>
          </a:xfrm>
          <a:prstGeom prst="rect">
            <a:avLst/>
          </a:prstGeom>
          <a:solidFill>
            <a:srgbClr val="192A6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800" y="361800"/>
            <a:ext cx="2599052" cy="109160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664545" y="2438802"/>
            <a:ext cx="3361355" cy="186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793081" y="136525"/>
            <a:ext cx="9738519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>
            <a:spLocks noGrp="1"/>
          </p:cNvSpPr>
          <p:nvPr>
            <p:ph type="pic" idx="2"/>
          </p:nvPr>
        </p:nvSpPr>
        <p:spPr>
          <a:xfrm>
            <a:off x="5181600" y="1523206"/>
            <a:ext cx="6172200" cy="38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838200" y="1523206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 rot="5400000">
            <a:off x="4443680" y="-1779855"/>
            <a:ext cx="330464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1939130" y="85726"/>
            <a:ext cx="9706769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1968501" y="1562895"/>
            <a:ext cx="8453439" cy="288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0" y="0"/>
            <a:ext cx="12192000" cy="875899"/>
          </a:xfrm>
          <a:prstGeom prst="rect">
            <a:avLst/>
          </a:prstGeom>
          <a:solidFill>
            <a:srgbClr val="0D2D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797742" y="5831756"/>
            <a:ext cx="2384633" cy="1001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5"/>
          <p:cNvPicPr preferRelativeResize="0"/>
          <p:nvPr/>
        </p:nvPicPr>
        <p:blipFill rotWithShape="1">
          <a:blip r:embed="rId12">
            <a:alphaModFix/>
          </a:blip>
          <a:srcRect l="1" r="-116" b="83395"/>
          <a:stretch/>
        </p:blipFill>
        <p:spPr>
          <a:xfrm>
            <a:off x="0" y="0"/>
            <a:ext cx="9402572" cy="8758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5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slides.tv/#slide=1" TargetMode="External"/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ithub.com/en/github/working-with-github-pages/configuring-a-publishing-source-for-your-github-pages-si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>
            <a:spLocks noGrp="1"/>
          </p:cNvSpPr>
          <p:nvPr>
            <p:ph type="ctrTitle"/>
          </p:nvPr>
        </p:nvSpPr>
        <p:spPr>
          <a:xfrm>
            <a:off x="838200" y="2129164"/>
            <a:ext cx="4799798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ES" dirty="0"/>
              <a:t>TEMA</a:t>
            </a:r>
            <a:endParaRPr dirty="0"/>
          </a:p>
        </p:txBody>
      </p:sp>
      <p:sp>
        <p:nvSpPr>
          <p:cNvPr id="68" name="Google Shape;68;p1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6128313" cy="6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s-MX" dirty="0"/>
              <a:t>Matemáticas aplicadas a Desarrollo y Soporte de Sistemas</a:t>
            </a:r>
            <a:endParaRPr lang="es-ES" dirty="0"/>
          </a:p>
        </p:txBody>
      </p:sp>
      <p:sp>
        <p:nvSpPr>
          <p:cNvPr id="2" name="1 Rectángulo"/>
          <p:cNvSpPr/>
          <p:nvPr/>
        </p:nvSpPr>
        <p:spPr>
          <a:xfrm>
            <a:off x="911424" y="4791820"/>
            <a:ext cx="305885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buClr>
                <a:srgbClr val="002060"/>
              </a:buClr>
              <a:buSzPts val="2400"/>
            </a:pPr>
            <a:r>
              <a:rPr lang="es-ES" sz="2400" dirty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Joel Vásquez Villalobos</a:t>
            </a:r>
            <a:endParaRPr lang="es-ES" sz="24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839788" y="2616200"/>
            <a:ext cx="5157787" cy="1676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s-PE" dirty="0"/>
              <a:t>Gracias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6F1EF961-FAD2-4932-BC9F-828B5C353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12192000" cy="421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3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dirty="0"/>
              <a:t>Objetivo de la sesión</a:t>
            </a:r>
            <a:endParaRPr dirty="0"/>
          </a:p>
        </p:txBody>
      </p:sp>
      <p:sp>
        <p:nvSpPr>
          <p:cNvPr id="5" name="2 Marcador de texto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282136" cy="3304640"/>
          </a:xfrm>
        </p:spPr>
        <p:txBody>
          <a:bodyPr/>
          <a:lstStyle/>
          <a:p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Uso de sistema de control de versiones GitHub.</a:t>
            </a:r>
          </a:p>
          <a:p>
            <a:r>
              <a:rPr lang="es-PE" sz="1800" dirty="0"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Elaborar una página web y </a:t>
            </a: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desplegarla en el entorno de GitHub Pages.</a:t>
            </a:r>
            <a:endParaRPr lang="es-PE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s-P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5383A-93FA-488F-83E9-892895F5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026" name="Picture 2" descr="Silla de madera Tramontina Adele de tauarí almendra sin brazos con tapizado  color café | Tramontina">
            <a:extLst>
              <a:ext uri="{FF2B5EF4-FFF2-40B4-BE49-F238E27FC236}">
                <a16:creationId xmlns:a16="http://schemas.microsoft.com/office/drawing/2014/main" id="{0961F307-B865-490A-8693-A2EA55493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032842"/>
            <a:ext cx="5688632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81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Trabajando con Github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1424" y="1321334"/>
            <a:ext cx="9650288" cy="3304640"/>
          </a:xfrm>
        </p:spPr>
        <p:txBody>
          <a:bodyPr/>
          <a:lstStyle/>
          <a:p>
            <a:r>
              <a:rPr lang="es-MX" dirty="0"/>
              <a:t>¿Cómo las empresas gestionan hoy su código fuente?</a:t>
            </a:r>
            <a:endParaRPr lang="es-PE" dirty="0"/>
          </a:p>
        </p:txBody>
      </p:sp>
      <p:pic>
        <p:nvPicPr>
          <p:cNvPr id="1028" name="Picture 4" descr="Revisão de código: descubra o que você precisa saber sobre o assunto">
            <a:extLst>
              <a:ext uri="{FF2B5EF4-FFF2-40B4-BE49-F238E27FC236}">
                <a16:creationId xmlns:a16="http://schemas.microsoft.com/office/drawing/2014/main" id="{827A683B-E0A1-45D9-B7BC-1F39DD34B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707" y="2204864"/>
            <a:ext cx="7338270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05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04A04-CB66-46D8-ACCD-BEC53A52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8D4C90-C964-4B9F-A2EB-8C822B2CE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MX" sz="7200" dirty="0"/>
              <a:t>Github.com </a:t>
            </a:r>
          </a:p>
          <a:p>
            <a:r>
              <a:rPr lang="es-MX" sz="7200" dirty="0" err="1">
                <a:highlight>
                  <a:srgbClr val="FFFF00"/>
                </a:highlight>
              </a:rPr>
              <a:t>Sign</a:t>
            </a:r>
            <a:r>
              <a:rPr lang="es-MX" sz="7200" dirty="0">
                <a:highlight>
                  <a:srgbClr val="FFFF00"/>
                </a:highlight>
              </a:rPr>
              <a:t> up </a:t>
            </a:r>
            <a:r>
              <a:rPr lang="es-MX" sz="7200" dirty="0"/>
              <a:t>-  No </a:t>
            </a:r>
            <a:r>
              <a:rPr lang="es-MX" sz="7200" b="1" dirty="0"/>
              <a:t>“</a:t>
            </a:r>
            <a:r>
              <a:rPr lang="es-MX" sz="7200" b="1" dirty="0" err="1"/>
              <a:t>Sign</a:t>
            </a:r>
            <a:r>
              <a:rPr lang="es-MX" sz="7200" b="1" dirty="0"/>
              <a:t> in”</a:t>
            </a:r>
          </a:p>
          <a:p>
            <a:r>
              <a:rPr lang="es-PE" sz="7200" b="1" dirty="0" err="1"/>
              <a:t>github</a:t>
            </a:r>
            <a:r>
              <a:rPr lang="es-PE" sz="7200" b="1" dirty="0"/>
              <a:t> desktop</a:t>
            </a:r>
          </a:p>
        </p:txBody>
      </p:sp>
    </p:spTree>
    <p:extLst>
      <p:ext uri="{BB962C8B-B14F-4D97-AF65-F5344CB8AC3E}">
        <p14:creationId xmlns:p14="http://schemas.microsoft.com/office/powerpoint/2010/main" val="1909434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FF444B3-9607-4BC7-9DE8-86CBA0FA515A}"/>
              </a:ext>
            </a:extLst>
          </p:cNvPr>
          <p:cNvSpPr/>
          <p:nvPr/>
        </p:nvSpPr>
        <p:spPr>
          <a:xfrm>
            <a:off x="1055440" y="3284984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Main</a:t>
            </a:r>
            <a:r>
              <a:rPr lang="es-MX" dirty="0"/>
              <a:t> (Master)</a:t>
            </a:r>
            <a:endParaRPr lang="es-PE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5FD5A66-2736-4094-9F51-A0A3CCD97F37}"/>
              </a:ext>
            </a:extLst>
          </p:cNvPr>
          <p:cNvSpPr/>
          <p:nvPr/>
        </p:nvSpPr>
        <p:spPr>
          <a:xfrm>
            <a:off x="3431704" y="3284984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UAT</a:t>
            </a:r>
            <a:endParaRPr lang="es-PE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94A7B67-0DCE-4B1C-A640-5FB4B80562E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51584" y="3537012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3217C10F-A9B4-40E5-8807-6796B289687C}"/>
              </a:ext>
            </a:extLst>
          </p:cNvPr>
          <p:cNvSpPr/>
          <p:nvPr/>
        </p:nvSpPr>
        <p:spPr>
          <a:xfrm>
            <a:off x="6065891" y="2132856"/>
            <a:ext cx="1296144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Planos de Silla</a:t>
            </a:r>
            <a:endParaRPr lang="es-PE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F39D61F-34EB-4C95-A62F-B949CC155306}"/>
              </a:ext>
            </a:extLst>
          </p:cNvPr>
          <p:cNvSpPr/>
          <p:nvPr/>
        </p:nvSpPr>
        <p:spPr>
          <a:xfrm>
            <a:off x="6065891" y="2924944"/>
            <a:ext cx="1296144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Color de Silla</a:t>
            </a:r>
            <a:endParaRPr lang="es-PE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32FED94-5C84-43E3-B75F-B423CA9B5FA8}"/>
              </a:ext>
            </a:extLst>
          </p:cNvPr>
          <p:cNvSpPr/>
          <p:nvPr/>
        </p:nvSpPr>
        <p:spPr>
          <a:xfrm>
            <a:off x="6096000" y="3861305"/>
            <a:ext cx="1296144" cy="5040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Requerimientos Silla</a:t>
            </a:r>
            <a:endParaRPr lang="es-PE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EC5F061-20B1-491B-985D-FEA4BBDF5E36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4727848" y="2384884"/>
            <a:ext cx="1338043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99ABFDB-91EE-429B-B5EF-1F4E630B0F33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4727848" y="3176972"/>
            <a:ext cx="1338043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5538C1F-0821-4F93-8C36-84C7DE24DB31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4727848" y="3537012"/>
            <a:ext cx="1368152" cy="57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5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Criterios de evaluación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3889648" cy="3304640"/>
          </a:xfrm>
        </p:spPr>
        <p:txBody>
          <a:bodyPr/>
          <a:lstStyle/>
          <a:p>
            <a:r>
              <a:rPr lang="es-PE" dirty="0"/>
              <a:t>Investigación.</a:t>
            </a:r>
          </a:p>
          <a:p>
            <a:r>
              <a:rPr lang="es-PE" dirty="0"/>
              <a:t>Versión de código.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5620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Referencias bibliográficas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434264" cy="3304640"/>
          </a:xfrm>
        </p:spPr>
        <p:txBody>
          <a:bodyPr>
            <a:normAutofit fontScale="92500" lnSpcReduction="20000"/>
          </a:bodyPr>
          <a:lstStyle/>
          <a:p>
            <a:r>
              <a:rPr lang="es-PE" b="0" i="0" dirty="0">
                <a:solidFill>
                  <a:srgbClr val="333333"/>
                </a:solidFill>
                <a:effectLst/>
                <a:latin typeface="Helvetica Neue"/>
              </a:rPr>
              <a:t>GitHub Pages </a:t>
            </a:r>
            <a:r>
              <a:rPr lang="es-PE" sz="2200" b="0" i="0" dirty="0">
                <a:solidFill>
                  <a:srgbClr val="333333"/>
                </a:solidFill>
                <a:effectLst/>
                <a:latin typeface="+mn-lt"/>
              </a:rPr>
              <a:t>- </a:t>
            </a:r>
            <a:r>
              <a:rPr lang="es-PE" sz="2200" dirty="0">
                <a:latin typeface="+mn-lt"/>
                <a:hlinkClick r:id="rId2"/>
              </a:rPr>
              <a:t>https://pages.github.com/</a:t>
            </a:r>
            <a:endParaRPr lang="es-PE" sz="22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s-PE" dirty="0" err="1">
                <a:solidFill>
                  <a:srgbClr val="333333"/>
                </a:solidFill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Webslides</a:t>
            </a:r>
            <a:r>
              <a:rPr lang="es-PE" dirty="0">
                <a:solidFill>
                  <a:srgbClr val="333333"/>
                </a:solidFill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es-PE" sz="2200" dirty="0"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https://webslides.tv/#slide=1</a:t>
            </a:r>
            <a:endParaRPr lang="es-PE" sz="2200" dirty="0"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dirty="0" err="1">
                <a:solidFill>
                  <a:srgbClr val="333333"/>
                </a:solidFill>
                <a:latin typeface="Helvetica Neue"/>
              </a:rPr>
              <a:t>Configurando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s-PE" b="0" i="0" dirty="0">
                <a:solidFill>
                  <a:srgbClr val="333333"/>
                </a:solidFill>
                <a:effectLst/>
                <a:latin typeface="Helvetica Neue"/>
              </a:rPr>
              <a:t>GitHub Pages </a:t>
            </a:r>
            <a:r>
              <a:rPr lang="en-US" b="0" i="0" dirty="0">
                <a:solidFill>
                  <a:srgbClr val="24292E"/>
                </a:solidFill>
                <a:effectLst/>
                <a:latin typeface="Inter"/>
              </a:rPr>
              <a:t>- </a:t>
            </a:r>
            <a:r>
              <a:rPr lang="es-PE" sz="2200" dirty="0"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https://docs.github.com/en/github/working-with-github-pages/configuring-a-publishing-source-for-your-github-pages-site</a:t>
            </a:r>
            <a:endParaRPr lang="es-PE" sz="2200" dirty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es-MX" dirty="0">
                <a:solidFill>
                  <a:srgbClr val="333333"/>
                </a:solidFill>
                <a:latin typeface="Helvetica Neue"/>
              </a:rPr>
              <a:t>Cómo se utiliza Github </a:t>
            </a:r>
            <a:r>
              <a:rPr lang="es-MX" dirty="0" err="1">
                <a:solidFill>
                  <a:srgbClr val="333333"/>
                </a:solidFill>
                <a:latin typeface="Helvetica Neue"/>
              </a:rPr>
              <a:t>pages</a:t>
            </a:r>
            <a:r>
              <a:rPr lang="es-MX" dirty="0">
                <a:solidFill>
                  <a:srgbClr val="333333"/>
                </a:solidFill>
                <a:latin typeface="Helvetica Neue"/>
              </a:rPr>
              <a:t> -</a:t>
            </a:r>
            <a:r>
              <a:rPr lang="es-MX" b="1" i="0" dirty="0">
                <a:solidFill>
                  <a:srgbClr val="212121"/>
                </a:solidFill>
                <a:effectLst/>
                <a:latin typeface="zillaslab"/>
              </a:rPr>
              <a:t> </a:t>
            </a:r>
            <a:r>
              <a:rPr lang="es-MX" b="1" dirty="0">
                <a:solidFill>
                  <a:srgbClr val="212121"/>
                </a:solidFill>
                <a:latin typeface="zillaslab"/>
              </a:rPr>
              <a:t> </a:t>
            </a:r>
            <a:r>
              <a:rPr lang="es-PE" sz="2200" dirty="0">
                <a:latin typeface="+mn-lt"/>
              </a:rPr>
              <a:t>https://developer.mozilla.org/es/docs/Learn/Common_questions/Using_Github_pages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467596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159</Words>
  <Application>Microsoft Office PowerPoint</Application>
  <PresentationFormat>Panorámica</PresentationFormat>
  <Paragraphs>25</Paragraphs>
  <Slides>10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</vt:lpstr>
      <vt:lpstr>Helvetica Neue</vt:lpstr>
      <vt:lpstr>Inter</vt:lpstr>
      <vt:lpstr>zillaslab</vt:lpstr>
      <vt:lpstr>Tema de Office</vt:lpstr>
      <vt:lpstr>TEMA</vt:lpstr>
      <vt:lpstr>Presentación de PowerPoint</vt:lpstr>
      <vt:lpstr>Objetivo de la sesión</vt:lpstr>
      <vt:lpstr>Presentación de PowerPoint</vt:lpstr>
      <vt:lpstr>Trabajando con Github</vt:lpstr>
      <vt:lpstr>Presentación de PowerPoint</vt:lpstr>
      <vt:lpstr>Presentación de PowerPoint</vt:lpstr>
      <vt:lpstr>Criterios de evaluación</vt:lpstr>
      <vt:lpstr>Referencias bibliográficas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</dc:title>
  <dc:creator>Microsoft Office User</dc:creator>
  <cp:lastModifiedBy>"VILLALOBOS VASQUEZ</cp:lastModifiedBy>
  <cp:revision>26</cp:revision>
  <dcterms:created xsi:type="dcterms:W3CDTF">2019-11-06T14:00:55Z</dcterms:created>
  <dcterms:modified xsi:type="dcterms:W3CDTF">2021-04-10T02:13:29Z</dcterms:modified>
</cp:coreProperties>
</file>