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</p:sldIdLst>
  <p:sldSz cx="9144000" cy="5143500" type="screen16x9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53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700" y="1295400"/>
            <a:ext cx="1431300" cy="33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59044" y="1951688"/>
            <a:ext cx="7611599" cy="102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6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57772" y="3303416"/>
            <a:ext cx="4380599" cy="38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2" name="Shape 12"/>
          <p:cNvSpPr txBox="1"/>
          <p:nvPr/>
        </p:nvSpPr>
        <p:spPr>
          <a:xfrm>
            <a:off x="48250" y="-520850"/>
            <a:ext cx="8088000" cy="38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3"/>
                </a:solidFill>
              </a:rPr>
              <a:t>background image:  960x540 pixels - send to back of slide and set to 80% transparency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137300" y="62470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89150" y="1214375"/>
            <a:ext cx="7358699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 - multiple level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300" y="62470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89150" y="1214375"/>
            <a:ext cx="7358699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‒"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‒"/>
              <a:defRPr sz="10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0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  <a:defRPr sz="10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■"/>
              <a:defRPr sz="10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0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○"/>
              <a:defRPr sz="10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37300" y="62470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289150" y="1214375"/>
            <a:ext cx="3654299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565900" y="1214375"/>
            <a:ext cx="3654299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1" name="Shape 51"/>
          <p:cNvCxnSpPr/>
          <p:nvPr/>
        </p:nvCxnSpPr>
        <p:spPr>
          <a:xfrm>
            <a:off x="4261300" y="1203550"/>
            <a:ext cx="0" cy="3463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137300" y="62470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p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37300" y="62470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all imag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300" y="62470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3586175" y="1214375"/>
            <a:ext cx="4628399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act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199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16825" y="990300"/>
            <a:ext cx="7589999" cy="25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48250" y="-520850"/>
            <a:ext cx="8469599" cy="38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accent3"/>
                </a:solidFill>
              </a:rPr>
              <a:t>background image:  960x540 pixels - send to back of slide and set to 80% transparency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570144" y="798175"/>
            <a:ext cx="38565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68375" y="299675"/>
            <a:ext cx="41058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-21675" y="125"/>
            <a:ext cx="44598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87800" y="2159700"/>
            <a:ext cx="4234199" cy="59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</a:rPr>
              <a:t>cover this square with an image (540 x 480 pixels)</a:t>
            </a:r>
          </a:p>
        </p:txBody>
      </p:sp>
      <p:cxnSp>
        <p:nvCxnSpPr>
          <p:cNvPr id="85" name="Shape 85"/>
          <p:cNvCxnSpPr/>
          <p:nvPr/>
        </p:nvCxnSpPr>
        <p:spPr>
          <a:xfrm rot="10800000">
            <a:off x="129950" y="166275"/>
            <a:ext cx="874799" cy="19877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6" name="Shape 86"/>
          <p:cNvCxnSpPr/>
          <p:nvPr/>
        </p:nvCxnSpPr>
        <p:spPr>
          <a:xfrm rot="10800000" flipH="1">
            <a:off x="3411825" y="151650"/>
            <a:ext cx="802500" cy="20168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3390150" y="2616700"/>
            <a:ext cx="860100" cy="23925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8" name="Shape 88"/>
          <p:cNvCxnSpPr/>
          <p:nvPr/>
        </p:nvCxnSpPr>
        <p:spPr>
          <a:xfrm flipH="1">
            <a:off x="202474" y="2616700"/>
            <a:ext cx="860100" cy="2370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835865" y="1361960"/>
            <a:ext cx="3968400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_big 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68375" y="1546900"/>
            <a:ext cx="41058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9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4599058" y="2493800"/>
            <a:ext cx="38565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21675" y="125"/>
            <a:ext cx="44598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Shape 97"/>
          <p:cNvCxnSpPr/>
          <p:nvPr/>
        </p:nvCxnSpPr>
        <p:spPr>
          <a:xfrm rot="10800000">
            <a:off x="129950" y="166275"/>
            <a:ext cx="874799" cy="19877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" name="Shape 98"/>
          <p:cNvCxnSpPr/>
          <p:nvPr/>
        </p:nvCxnSpPr>
        <p:spPr>
          <a:xfrm rot="10800000" flipH="1">
            <a:off x="3411825" y="151650"/>
            <a:ext cx="802500" cy="20168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9" name="Shape 99"/>
          <p:cNvCxnSpPr/>
          <p:nvPr/>
        </p:nvCxnSpPr>
        <p:spPr>
          <a:xfrm>
            <a:off x="3390150" y="2616700"/>
            <a:ext cx="860100" cy="23925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" name="Shape 100"/>
          <p:cNvCxnSpPr/>
          <p:nvPr/>
        </p:nvCxnSpPr>
        <p:spPr>
          <a:xfrm flipH="1">
            <a:off x="202474" y="2616700"/>
            <a:ext cx="860100" cy="2370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87800" y="2159700"/>
            <a:ext cx="4234199" cy="59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</a:rPr>
              <a:t>cover this square with an image (540 x 480 pixels)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 - Text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199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52962" y="798175"/>
            <a:ext cx="38565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51193" y="299675"/>
            <a:ext cx="41058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21456" y="1340275"/>
            <a:ext cx="3968400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title" idx="3"/>
          </p:nvPr>
        </p:nvSpPr>
        <p:spPr>
          <a:xfrm>
            <a:off x="4805092" y="299675"/>
            <a:ext cx="41058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4"/>
          </p:nvPr>
        </p:nvSpPr>
        <p:spPr>
          <a:xfrm>
            <a:off x="4806862" y="798175"/>
            <a:ext cx="38565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5"/>
          </p:nvPr>
        </p:nvSpPr>
        <p:spPr>
          <a:xfrm>
            <a:off x="5067180" y="1340275"/>
            <a:ext cx="3968400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65"/>
          <p:cNvPicPr preferRelativeResize="0"/>
          <p:nvPr/>
        </p:nvPicPr>
        <p:blipFill rotWithShape="1">
          <a:blip r:embed="rId2">
            <a:alphaModFix/>
          </a:blip>
          <a:srcRect t="8630" r="2018" b="8622"/>
          <a:stretch/>
        </p:blipFill>
        <p:spPr>
          <a:xfrm>
            <a:off x="0" y="-2286"/>
            <a:ext cx="914400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8392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600"/>
              </a:spcBef>
              <a:buSzPct val="25000"/>
            </a:pPr>
            <a:endParaRPr lang="en" sz="1050" dirty="0">
              <a:solidFill>
                <a:srgbClr val="D8D8D8"/>
              </a:solidFill>
            </a:endParaRPr>
          </a:p>
        </p:txBody>
      </p:sp>
      <p:pic>
        <p:nvPicPr>
          <p:cNvPr id="11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073" y="4828292"/>
            <a:ext cx="842141" cy="19804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3386" y="1338888"/>
            <a:ext cx="4756710" cy="35718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Avenir Book"/>
                <a:cs typeface="Avenir Book"/>
              </a:defRPr>
            </a:lvl1pPr>
          </a:lstStyle>
          <a:p>
            <a:r>
              <a:rPr lang="en-US" b="1" dirty="0" smtClean="0">
                <a:solidFill>
                  <a:srgbClr val="F1F1F1"/>
                </a:solidFill>
                <a:latin typeface="Avenir Book"/>
                <a:cs typeface="Avenir Book"/>
              </a:rPr>
              <a:t>Click to add Data</a:t>
            </a:r>
            <a:r>
              <a:rPr lang="en-US" b="1" baseline="0" dirty="0" smtClean="0">
                <a:solidFill>
                  <a:srgbClr val="F1F1F1"/>
                </a:solidFill>
                <a:latin typeface="Avenir Book"/>
                <a:cs typeface="Avenir Book"/>
              </a:rPr>
              <a:t> Review/Feature Review/Insights</a:t>
            </a:r>
            <a:endParaRPr lang="en-US" b="1" dirty="0">
              <a:solidFill>
                <a:srgbClr val="F1F1F1"/>
              </a:solidFill>
              <a:latin typeface="Avenir Book"/>
              <a:cs typeface="Avenir Book"/>
            </a:endParaRPr>
          </a:p>
        </p:txBody>
      </p:sp>
      <p:sp>
        <p:nvSpPr>
          <p:cNvPr id="10" name="Shape 15"/>
          <p:cNvSpPr txBox="1">
            <a:spLocks noGrp="1"/>
          </p:cNvSpPr>
          <p:nvPr>
            <p:ph type="title"/>
          </p:nvPr>
        </p:nvSpPr>
        <p:spPr>
          <a:xfrm>
            <a:off x="732964" y="1638563"/>
            <a:ext cx="7611599" cy="84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600" b="1">
                <a:solidFill>
                  <a:schemeClr val="accent2"/>
                </a:solidFill>
                <a:latin typeface="Avenir Black"/>
                <a:cs typeface="Avenir Black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425" y="2492821"/>
            <a:ext cx="3916363" cy="3016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AE9E"/>
                </a:solidFill>
                <a:latin typeface="Avenir Black"/>
                <a:cs typeface="Avenir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3425" y="3259138"/>
            <a:ext cx="2128838" cy="31544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Avenir Book"/>
                <a:cs typeface="Avenir Book"/>
              </a:defRPr>
            </a:lvl1pPr>
          </a:lstStyle>
          <a:p>
            <a:pPr lvl="0"/>
            <a:r>
              <a:rPr lang="en-US" dirty="0" smtClean="0"/>
              <a:t>Click to add Name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32964" y="3624379"/>
            <a:ext cx="2128838" cy="388937"/>
          </a:xfrm>
          <a:prstGeom prst="rect">
            <a:avLst/>
          </a:prstGeom>
        </p:spPr>
        <p:txBody>
          <a:bodyPr vert="horz"/>
          <a:lstStyle>
            <a:lvl1pPr>
              <a:defRPr sz="1100">
                <a:solidFill>
                  <a:schemeClr val="bg1"/>
                </a:solidFill>
                <a:latin typeface="Avenir Book"/>
                <a:cs typeface="Avenir Book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03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_Visual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199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011975" y="1910375"/>
            <a:ext cx="7011599" cy="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8250" y="-520850"/>
            <a:ext cx="7172100" cy="38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accent3"/>
                </a:solidFill>
              </a:rPr>
              <a:t>background image:  960x540 pixels - send to back of slide and set to 80% transparency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_Graphic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3650" y="1591250"/>
            <a:ext cx="6848951" cy="16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4920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7455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977953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gray">
          <a:xfrm flipH="1">
            <a:off x="8553450" y="5021263"/>
            <a:ext cx="533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CE78754-1970-6149-B699-01399E7AC030}" type="slidenum">
              <a:rPr lang="en-US" sz="800">
                <a:solidFill>
                  <a:srgbClr val="7F7F7F"/>
                </a:solidFill>
                <a:cs typeface="Arial" charset="0"/>
              </a:rPr>
              <a:pPr algn="r"/>
              <a:t>‹#›</a:t>
            </a:fld>
            <a:endParaRPr lang="en-US" sz="80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3" y="5018088"/>
            <a:ext cx="2274887" cy="1000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© Copyright 2013 Pivotal. All rights reserved.</a:t>
            </a:r>
          </a:p>
        </p:txBody>
      </p:sp>
      <p:pic>
        <p:nvPicPr>
          <p:cNvPr id="10" name="Picture 13" descr="Pivotal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263" y="4713288"/>
            <a:ext cx="9572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5355424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gray">
          <a:xfrm flipH="1">
            <a:off x="8553450" y="5021263"/>
            <a:ext cx="533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D1EC9875-075D-B648-9E9D-BE059BB75282}" type="slidenum">
              <a:rPr lang="en-US" sz="800">
                <a:solidFill>
                  <a:srgbClr val="7F7F7F"/>
                </a:solidFill>
                <a:cs typeface="Arial" charset="0"/>
              </a:rPr>
              <a:pPr algn="r"/>
              <a:t>‹#›</a:t>
            </a:fld>
            <a:endParaRPr lang="en-US" sz="80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366713" y="5018088"/>
            <a:ext cx="2274887" cy="1000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© Copyright 2013 Pivotal. All rights reserved.</a:t>
            </a:r>
          </a:p>
        </p:txBody>
      </p:sp>
      <p:pic>
        <p:nvPicPr>
          <p:cNvPr id="8" name="Picture 13" descr="Pivotal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263" y="4713288"/>
            <a:ext cx="9572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81478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0"/>
            <a:ext cx="9144000" cy="21685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74584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gray">
          <a:xfrm flipH="1">
            <a:off x="8553450" y="5021263"/>
            <a:ext cx="533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55B6844-9F49-3943-9BAF-EAECF4691D9B}" type="slidenum">
              <a:rPr lang="en-US" sz="800">
                <a:solidFill>
                  <a:srgbClr val="7F7F7F"/>
                </a:solidFill>
                <a:cs typeface="Arial" charset="0"/>
              </a:rPr>
              <a:pPr algn="r"/>
              <a:t>‹#›</a:t>
            </a:fld>
            <a:endParaRPr lang="en-US" sz="80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366713" y="5018088"/>
            <a:ext cx="2274887" cy="1000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© Copyright 2013 Pivotal. All rights reserved.</a:t>
            </a:r>
          </a:p>
        </p:txBody>
      </p:sp>
      <p:pic>
        <p:nvPicPr>
          <p:cNvPr id="7" name="Picture 13" descr="Pivotal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263" y="4713288"/>
            <a:ext cx="9572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93747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7848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9750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59044" y="1638563"/>
            <a:ext cx="7611599" cy="102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7772" y="2664866"/>
            <a:ext cx="4380599" cy="38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1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392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597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3985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6782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337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gray">
          <a:xfrm flipH="1">
            <a:off x="8553450" y="5021263"/>
            <a:ext cx="533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65C973A5-3509-9F47-AC1F-86AACEC81C2F}" type="slidenum">
              <a:rPr lang="en-US" sz="800">
                <a:solidFill>
                  <a:srgbClr val="7F7F7F"/>
                </a:solidFill>
                <a:cs typeface="Arial" charset="0"/>
              </a:rPr>
              <a:pPr algn="r"/>
              <a:t>‹#›</a:t>
            </a:fld>
            <a:endParaRPr lang="en-US" sz="80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366713" y="5018088"/>
            <a:ext cx="2274887" cy="1000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© Copyright 2013 Pivotal. All rights reserved.</a:t>
            </a:r>
          </a:p>
        </p:txBody>
      </p:sp>
      <p:pic>
        <p:nvPicPr>
          <p:cNvPr id="6" name="Picture 13" descr="Pivotal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263" y="4713288"/>
            <a:ext cx="9572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34833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01800" y="3094038"/>
            <a:ext cx="5689600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dirty="0">
                <a:solidFill>
                  <a:schemeClr val="accent3"/>
                </a:solidFill>
                <a:latin typeface="Arial"/>
                <a:ea typeface="+mn-ea"/>
                <a:cs typeface="Arial"/>
              </a:rPr>
              <a:t>BUILT FOR THE</a:t>
            </a:r>
            <a:r>
              <a:rPr lang="en-US" sz="2250" cap="all" dirty="0">
                <a:solidFill>
                  <a:schemeClr val="accent3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50" dirty="0">
                <a:solidFill>
                  <a:srgbClr val="3EA7BC"/>
                </a:solidFill>
                <a:latin typeface="Arial"/>
                <a:ea typeface="+mn-ea"/>
                <a:cs typeface="Arial"/>
              </a:rPr>
              <a:t>SPEED OF BUSINESS</a:t>
            </a:r>
          </a:p>
        </p:txBody>
      </p:sp>
      <p:pic>
        <p:nvPicPr>
          <p:cNvPr id="4" name="Picture 10" descr="Pivotal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28179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3"/>
          <p:cNvSpPr/>
          <p:nvPr/>
        </p:nvSpPr>
        <p:spPr>
          <a:xfrm>
            <a:off x="-14040" y="0"/>
            <a:ext cx="9158100" cy="5143500"/>
          </a:xfrm>
          <a:prstGeom prst="rect">
            <a:avLst/>
          </a:prstGeom>
          <a:solidFill>
            <a:srgbClr val="2332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74"/>
          <p:cNvPicPr preferRelativeResize="0"/>
          <p:nvPr/>
        </p:nvPicPr>
        <p:blipFill rotWithShape="1">
          <a:blip r:embed="rId2">
            <a:alphaModFix amt="25000"/>
          </a:blip>
          <a:srcRect t="8630" r="2018" b="8622"/>
          <a:stretch/>
        </p:blipFill>
        <p:spPr>
          <a:xfrm>
            <a:off x="0" y="-2286"/>
            <a:ext cx="914400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4"/>
          <p:cNvSpPr txBox="1">
            <a:spLocks/>
          </p:cNvSpPr>
          <p:nvPr/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25000"/>
            </a:pPr>
            <a:fld id="{00000000-1234-1234-1234-123412341234}" type="slidenum">
              <a:rPr lang="en-GB" sz="900" smtClean="0">
                <a:solidFill>
                  <a:srgbClr val="A5A5A5"/>
                </a:solidFill>
              </a:rPr>
              <a:pPr>
                <a:buSzPct val="25000"/>
              </a:pPr>
              <a:t>‹#›</a:t>
            </a:fld>
            <a:endParaRPr lang="en-GB" sz="900" dirty="0">
              <a:solidFill>
                <a:srgbClr val="A5A5A5"/>
              </a:solidFill>
            </a:endParaRPr>
          </a:p>
        </p:txBody>
      </p:sp>
      <p:pic>
        <p:nvPicPr>
          <p:cNvPr id="15" name="Shape 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414" y="4854091"/>
            <a:ext cx="712199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52400" y="2036357"/>
            <a:ext cx="2351311" cy="2190750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/>
              <a:buNone/>
              <a:defRPr sz="1800" baseline="0">
                <a:solidFill>
                  <a:srgbClr val="FFFFFF"/>
                </a:solidFill>
                <a:latin typeface="Avenir Book"/>
                <a:cs typeface="Avenir Book"/>
              </a:defRPr>
            </a:lvl1pPr>
          </a:lstStyle>
          <a:p>
            <a:pPr lvl="0"/>
            <a:r>
              <a:rPr lang="en-US" dirty="0" smtClean="0"/>
              <a:t>Click to add section</a:t>
            </a:r>
          </a:p>
          <a:p>
            <a:pPr lvl="0"/>
            <a:endParaRPr lang="en-US" dirty="0" smtClean="0"/>
          </a:p>
        </p:txBody>
      </p:sp>
      <p:sp>
        <p:nvSpPr>
          <p:cNvPr id="17" name="Subtitle 4"/>
          <p:cNvSpPr txBox="1">
            <a:spLocks/>
          </p:cNvSpPr>
          <p:nvPr/>
        </p:nvSpPr>
        <p:spPr>
          <a:xfrm>
            <a:off x="3249163" y="1547459"/>
            <a:ext cx="2102733" cy="30807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  <a:latin typeface="Avenir Black"/>
                <a:cs typeface="Avenir Black"/>
              </a:rPr>
              <a:t>Agenda</a:t>
            </a:r>
            <a:endParaRPr lang="en-US" b="1" dirty="0">
              <a:solidFill>
                <a:schemeClr val="bg1"/>
              </a:solidFill>
              <a:latin typeface="Avenir Black"/>
              <a:cs typeface="Avenir Black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353443" y="1904125"/>
            <a:ext cx="240946" cy="0"/>
          </a:xfrm>
          <a:prstGeom prst="line">
            <a:avLst/>
          </a:prstGeom>
          <a:ln w="190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6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solidFill>
            <a:schemeClr val="accent1"/>
          </a:solidFill>
          <a:ln>
            <a:solidFill>
              <a:srgbClr val="00877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2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673350" y="1753058"/>
            <a:ext cx="2351311" cy="2190750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defRPr>
            </a:lvl1pPr>
          </a:lstStyle>
          <a:p>
            <a:pPr lvl="0"/>
            <a:r>
              <a:rPr lang="en-US" dirty="0" smtClean="0"/>
              <a:t>Click to add section</a:t>
            </a:r>
          </a:p>
          <a:p>
            <a:pPr lvl="0"/>
            <a:endParaRPr lang="en-US" dirty="0" smtClean="0"/>
          </a:p>
        </p:txBody>
      </p:sp>
      <p:sp>
        <p:nvSpPr>
          <p:cNvPr id="13" name="Subtitle 4"/>
          <p:cNvSpPr txBox="1">
            <a:spLocks/>
          </p:cNvSpPr>
          <p:nvPr/>
        </p:nvSpPr>
        <p:spPr>
          <a:xfrm>
            <a:off x="2673376" y="1325563"/>
            <a:ext cx="2102733" cy="30807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  <a:latin typeface="Avenir Black"/>
                <a:cs typeface="Avenir Black"/>
              </a:rPr>
              <a:t>Agenda</a:t>
            </a:r>
            <a:endParaRPr lang="en-US" b="1" dirty="0">
              <a:solidFill>
                <a:schemeClr val="bg1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48433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930400" cy="5143500"/>
          </a:xfrm>
          <a:prstGeom prst="rect">
            <a:avLst/>
          </a:prstGeom>
          <a:solidFill>
            <a:schemeClr val="accent1"/>
          </a:solidFill>
          <a:ln>
            <a:solidFill>
              <a:srgbClr val="00877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2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1930400" y="735013"/>
            <a:ext cx="2351311" cy="2190750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defRPr>
            </a:lvl1pPr>
          </a:lstStyle>
          <a:p>
            <a:pPr lvl="0"/>
            <a:r>
              <a:rPr lang="en-US" dirty="0" smtClean="0"/>
              <a:t>Click to add section</a:t>
            </a:r>
          </a:p>
          <a:p>
            <a:pPr lvl="0"/>
            <a:endParaRPr lang="en-US" dirty="0" smtClean="0"/>
          </a:p>
        </p:txBody>
      </p:sp>
      <p:sp>
        <p:nvSpPr>
          <p:cNvPr id="15" name="Subtitle 4"/>
          <p:cNvSpPr txBox="1">
            <a:spLocks/>
          </p:cNvSpPr>
          <p:nvPr/>
        </p:nvSpPr>
        <p:spPr>
          <a:xfrm>
            <a:off x="520727" y="735013"/>
            <a:ext cx="1307066" cy="30807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  <a:latin typeface="Avenir Black"/>
                <a:cs typeface="Avenir Black"/>
              </a:rPr>
              <a:t>Agenda</a:t>
            </a:r>
            <a:endParaRPr lang="en-US" b="1" dirty="0">
              <a:solidFill>
                <a:schemeClr val="bg1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157375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2843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/>
              <a:cs typeface="Avenir Book"/>
            </a:endParaRPr>
          </a:p>
        </p:txBody>
      </p:sp>
      <p:sp>
        <p:nvSpPr>
          <p:cNvPr id="6" name="Shape 107"/>
          <p:cNvSpPr txBox="1">
            <a:spLocks noGrp="1"/>
          </p:cNvSpPr>
          <p:nvPr>
            <p:ph type="title"/>
          </p:nvPr>
        </p:nvSpPr>
        <p:spPr>
          <a:xfrm>
            <a:off x="782981" y="2207836"/>
            <a:ext cx="41058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200" b="0" i="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Shape 16"/>
          <p:cNvSpPr txBox="1">
            <a:spLocks noGrp="1"/>
          </p:cNvSpPr>
          <p:nvPr>
            <p:ph type="subTitle" idx="1"/>
          </p:nvPr>
        </p:nvSpPr>
        <p:spPr>
          <a:xfrm>
            <a:off x="782981" y="2843428"/>
            <a:ext cx="4380599" cy="38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1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07035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199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x="48250" y="-520850"/>
            <a:ext cx="8238299" cy="38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accent3"/>
                </a:solidFill>
              </a:rPr>
              <a:t>background image:  960x540 pixels - send to back of slide and set to 80% transparency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59" r:id="rId22"/>
    <p:sldLayoutId id="2147483760" r:id="rId23"/>
    <p:sldLayoutId id="2147483761" r:id="rId24"/>
    <p:sldLayoutId id="2147483714" r:id="rId25"/>
    <p:sldLayoutId id="2147483715" r:id="rId26"/>
    <p:sldLayoutId id="2147483716" r:id="rId27"/>
    <p:sldLayoutId id="214748371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9" r:id="rId35"/>
    <p:sldLayoutId id="2147483720" r:id="rId3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9808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Pivotal (new)">
  <a:themeElements>
    <a:clrScheme name="Custom 30">
      <a:dk1>
        <a:srgbClr val="000000"/>
      </a:dk1>
      <a:lt1>
        <a:srgbClr val="FFFFFF"/>
      </a:lt1>
      <a:dk2>
        <a:srgbClr val="474747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1600" dirty="0" smtClean="0">
            <a:solidFill>
              <a:schemeClr val="tx1">
                <a:lumMod val="65000"/>
                <a:lumOff val="35000"/>
              </a:schemeClr>
            </a:solidFill>
            <a:latin typeface="Avenir Book"/>
            <a:cs typeface="Avenir Book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Pivotal (new)</vt:lpstr>
      <vt:lpstr>PowerPoint Presentation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Jarrod Vawdrey</dc:creator>
  <cp:lastModifiedBy>Jarrod Vawdrey</cp:lastModifiedBy>
  <cp:revision>2</cp:revision>
  <dcterms:created xsi:type="dcterms:W3CDTF">2018-03-01T14:56:16Z</dcterms:created>
  <dcterms:modified xsi:type="dcterms:W3CDTF">2018-03-01T16:00:59Z</dcterms:modified>
</cp:coreProperties>
</file>