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4DCE417-90DC-4D83-A1CD-C5E34DC2A4D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E96C2E0D-5FC0-4E99-8160-4896D05C03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99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E417-90DC-4D83-A1CD-C5E34DC2A4D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2E0D-5FC0-4E99-8160-4896D05C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1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E417-90DC-4D83-A1CD-C5E34DC2A4D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2E0D-5FC0-4E99-8160-4896D05C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4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E417-90DC-4D83-A1CD-C5E34DC2A4D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2E0D-5FC0-4E99-8160-4896D05C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2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E417-90DC-4D83-A1CD-C5E34DC2A4D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2E0D-5FC0-4E99-8160-4896D05C03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915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E417-90DC-4D83-A1CD-C5E34DC2A4D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2E0D-5FC0-4E99-8160-4896D05C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6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E417-90DC-4D83-A1CD-C5E34DC2A4D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2E0D-5FC0-4E99-8160-4896D05C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1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E417-90DC-4D83-A1CD-C5E34DC2A4D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2E0D-5FC0-4E99-8160-4896D05C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3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E417-90DC-4D83-A1CD-C5E34DC2A4D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2E0D-5FC0-4E99-8160-4896D05C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7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E417-90DC-4D83-A1CD-C5E34DC2A4D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2E0D-5FC0-4E99-8160-4896D05C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9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E417-90DC-4D83-A1CD-C5E34DC2A4D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2E0D-5FC0-4E99-8160-4896D05C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5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4DCE417-90DC-4D83-A1CD-C5E34DC2A4D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E96C2E0D-5FC0-4E99-8160-4896D05C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07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B1B8-8F65-44E9-8536-7A728D5F25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40020-0481-4399-BA18-8F3265410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(the coolest thing I’ve seen all year)</a:t>
            </a:r>
          </a:p>
        </p:txBody>
      </p:sp>
    </p:spTree>
    <p:extLst>
      <p:ext uri="{BB962C8B-B14F-4D97-AF65-F5344CB8AC3E}">
        <p14:creationId xmlns:p14="http://schemas.microsoft.com/office/powerpoint/2010/main" val="259009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2261B7-FAAD-47CA-A9BE-38E09E2C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9A2F9F-4BFD-43B1-8BBE-ACFE87A0D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AE0401-2315-4532-8322-81A26D5D87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02" b="21848"/>
          <a:stretch/>
        </p:blipFill>
        <p:spPr>
          <a:xfrm>
            <a:off x="-31376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3C2773-38C2-4213-9688-1CB987D0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is </a:t>
            </a:r>
            <a:r>
              <a:rPr lang="en-US"/>
              <a:t>GraphQL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F5B-A8D5-4EBC-9569-FB4E8F5C7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8595360" cy="4351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New declarative query language for web APIs</a:t>
            </a:r>
          </a:p>
          <a:p>
            <a:r>
              <a:rPr lang="en-US" dirty="0"/>
              <a:t>Developed by Facebook, open sourced</a:t>
            </a:r>
          </a:p>
          <a:p>
            <a:r>
              <a:rPr lang="en-US" dirty="0"/>
              <a:t>Robust REST replacement</a:t>
            </a:r>
          </a:p>
          <a:p>
            <a:r>
              <a:rPr lang="en-US" dirty="0"/>
              <a:t>Has implementations in most modern languages</a:t>
            </a:r>
          </a:p>
          <a:p>
            <a:r>
              <a:rPr lang="en-US" dirty="0"/>
              <a:t>So hot right now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383DC5-236D-4BB4-AB9E-014F4FCF1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404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BFE4-BF16-4FE1-98E0-5644D10D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758A-3E40-41AB-A2ED-DF4FC8F074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Overquerying</a:t>
            </a:r>
            <a:r>
              <a:rPr lang="en-US" dirty="0"/>
              <a:t> </a:t>
            </a:r>
            <a:r>
              <a:rPr lang="en-US" i="1" dirty="0"/>
              <a:t>sucks</a:t>
            </a:r>
          </a:p>
          <a:p>
            <a:r>
              <a:rPr lang="en-US" dirty="0"/>
              <a:t>Special endpoints for “lite” data?</a:t>
            </a:r>
          </a:p>
          <a:p>
            <a:r>
              <a:rPr lang="en-US" dirty="0" err="1"/>
              <a:t>WebAPI</a:t>
            </a:r>
            <a:r>
              <a:rPr lang="en-US" dirty="0"/>
              <a:t> controller hell</a:t>
            </a:r>
          </a:p>
          <a:p>
            <a:r>
              <a:rPr lang="en-US" dirty="0"/>
              <a:t>API consumers limited by exposed endpoints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4A3439-8BE8-4B47-97F5-937CE62363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2419631"/>
            <a:ext cx="4481512" cy="316967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FC8232-64B5-4F2F-9FAF-430256101214}"/>
              </a:ext>
            </a:extLst>
          </p:cNvPr>
          <p:cNvSpPr txBox="1"/>
          <p:nvPr/>
        </p:nvSpPr>
        <p:spPr>
          <a:xfrm>
            <a:off x="6609413" y="5589307"/>
            <a:ext cx="351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https://www.swapi.co/</a:t>
            </a:r>
          </a:p>
        </p:txBody>
      </p:sp>
    </p:spTree>
    <p:extLst>
      <p:ext uri="{BB962C8B-B14F-4D97-AF65-F5344CB8AC3E}">
        <p14:creationId xmlns:p14="http://schemas.microsoft.com/office/powerpoint/2010/main" val="189791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5919-E4E4-49A3-94E0-379C8B56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Remedy: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D6D44-D550-4A7A-A37F-B5B96B21F4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Only query the fields you want</a:t>
            </a:r>
          </a:p>
          <a:p>
            <a:r>
              <a:rPr lang="en-US" dirty="0"/>
              <a:t>Readable query syntax</a:t>
            </a:r>
          </a:p>
          <a:p>
            <a:r>
              <a:rPr lang="en-US" dirty="0"/>
              <a:t>Equivalent to:</a:t>
            </a:r>
            <a:br>
              <a:rPr lang="en-US" dirty="0"/>
            </a:br>
            <a:b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name, gender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person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personId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+mj-lt"/>
              </a:rPr>
              <a:t>Endless possibilities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9960F5-0CBE-40CC-9E2A-9A014B3EBD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2860877"/>
            <a:ext cx="4481512" cy="228718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A7A36A-10DE-4B3E-938E-0B653001CBF6}"/>
              </a:ext>
            </a:extLst>
          </p:cNvPr>
          <p:cNvSpPr txBox="1"/>
          <p:nvPr/>
        </p:nvSpPr>
        <p:spPr>
          <a:xfrm>
            <a:off x="6324890" y="5231311"/>
            <a:ext cx="408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https://graphql.org/swapi-graphql/</a:t>
            </a:r>
          </a:p>
        </p:txBody>
      </p:sp>
    </p:spTree>
    <p:extLst>
      <p:ext uri="{BB962C8B-B14F-4D97-AF65-F5344CB8AC3E}">
        <p14:creationId xmlns:p14="http://schemas.microsoft.com/office/powerpoint/2010/main" val="20394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A2355E-0472-4963-BE70-69926AFD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3F7F05-4D7D-40DC-B48E-629E4D30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D003A3-458D-43AB-A72C-E8215920A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028" y="2623279"/>
            <a:ext cx="47625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8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DD55-150F-42E7-BEDF-E7FC9B39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221F-44CF-49A7-93D4-DCC5C90001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Single-endpoint APIs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ABA68-2B0C-4505-B827-2798567668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0144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Schoolbook</vt:lpstr>
      <vt:lpstr>Consolas</vt:lpstr>
      <vt:lpstr>Wingdings 2</vt:lpstr>
      <vt:lpstr>View</vt:lpstr>
      <vt:lpstr>GraphQL</vt:lpstr>
      <vt:lpstr>What is GraphQL?</vt:lpstr>
      <vt:lpstr>The REST Problem</vt:lpstr>
      <vt:lpstr>Remedy: GraphQL</vt:lpstr>
      <vt:lpstr>Demo</vt:lpstr>
      <vt:lpstr>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Justin Van Bibber</dc:creator>
  <cp:lastModifiedBy>Justin Van Bibber</cp:lastModifiedBy>
  <cp:revision>4</cp:revision>
  <dcterms:created xsi:type="dcterms:W3CDTF">2019-04-10T00:49:23Z</dcterms:created>
  <dcterms:modified xsi:type="dcterms:W3CDTF">2019-04-10T01:17:37Z</dcterms:modified>
</cp:coreProperties>
</file>