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6007-7AC6-C4BF-E328-96DD8485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12CDC1-2DAB-0D6B-B684-6D1651BC6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32EA2-D21A-90D8-3995-09B77998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21379-D33A-3AEC-0C59-7BF379E3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B6D22-F9B8-09B1-AA03-011CD5F7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6CF4-8E6A-1DB6-C813-7AC97664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A3DE38-71F2-1F7F-34C5-04E78301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30752-CAA8-5CE7-EE3E-819F92F5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DC7F6-083D-124B-3080-D3E5FEC8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38EEE-AC09-33B0-83D2-0B717CC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E56130-BEE0-61B5-5354-6D0362BDC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CD4B1B-032A-28DC-EE40-30547E6F8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CC562-8CDA-BA54-8B3A-1882F028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2BE6E-3951-61DB-6C02-45B80F1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60E1-EB47-D09A-683F-D39A2283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2CBA-5EE5-772B-204F-EEC4F994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CD4BF-76AF-4233-86FB-9524A63F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C819D8-F17D-094E-AE09-A05202BD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7FF05-3B92-B81A-0E9E-535E3B35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8C1D5-1C9C-6C3F-ADEF-140FBCCE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9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5B5DD-11F8-B185-5E69-9FEAE8A4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CE280-CAB6-FB48-BA82-2AD49B88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0705F-DECD-C217-85D2-2A92A453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DF349-17A0-B438-7984-CA2CB72E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6CFB9-88C8-EA66-BDDF-7B85DFE1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1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BD6B6-D6B2-EE43-DD23-05C1E826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A1E56-76B7-D275-8F29-2B9923DD2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7B1F1-E6B7-3AE9-C274-F4E687CD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15B354-E820-BE35-0080-967D554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949DF-9FFC-C41B-DBB7-14959DD2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5650D0-73BB-3A87-C8C9-08EB157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21C31-34CE-2892-7973-321E6FB5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AD2B4-766F-910B-2DCA-EA25CC23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BEE37D-F091-D21E-E660-D2912233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4ABF3A-2E96-2682-7371-B30E9C308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277B7C-C811-3DA9-E6B6-723062D63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2D8D84-C21F-503D-1826-37D0D4E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54AF8-E628-EF18-E3D0-6FFECC7C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EDA319-D0D6-5F76-2736-F9440EE6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9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B9A9-EB96-DDE8-3084-E8476F5A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9E093F-B540-825F-5C7E-64E43721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1DE97-413A-7593-0926-01AC813A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D2CC10-32A6-2B6E-33C5-F31ABEBE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17FB7E-0776-7BB0-8585-59BE81C3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76249C-7B12-FAC1-B9E9-ECCF2F0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B5206-FFE0-840C-E672-F41EA629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B54AE-0D62-3207-778C-525F9ADD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CB6BB-FF57-D6CF-01F5-ECE03259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789048-0D20-6A27-319E-910216D8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834D3C-846A-58A0-62E5-4DDBDABC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92616-6725-18E6-3601-F660C38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152DD-3FD4-A8CB-2B18-5338EF60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2D40C-902F-5F9E-49BB-C5D46219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166B60-BCFB-972E-EF77-9331582DA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5C482-8651-EEAC-2AAD-06F7C083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7C935-673A-0305-5B21-6CD16BF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16F1A-DA2C-E0CD-66D3-6C7B642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2DFFF-A64D-9B56-57FB-0B359932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43BA47-2E81-9D6B-0B29-A2F77A7B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21F9D-D0B7-58A5-1D1A-5D672763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59999-7339-266E-4B98-BD6E3C65D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104A-16E5-4517-8B98-277A2CA9B328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CDAB5-22FE-4C03-A46E-C053CDAF1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ABF11-1934-84C1-BE4D-56925C2A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1C4A-3900-41E4-9BE3-7D59141A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9C73DF-F754-D967-B6D3-ABB2E3338D12}"/>
              </a:ext>
            </a:extLst>
          </p:cNvPr>
          <p:cNvSpPr/>
          <p:nvPr/>
        </p:nvSpPr>
        <p:spPr>
          <a:xfrm>
            <a:off x="1270765" y="1190711"/>
            <a:ext cx="989070" cy="1758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B64A0E3-14D8-A6C2-0EA8-3583C1617353}"/>
              </a:ext>
            </a:extLst>
          </p:cNvPr>
          <p:cNvSpPr/>
          <p:nvPr/>
        </p:nvSpPr>
        <p:spPr>
          <a:xfrm>
            <a:off x="7289800" y="1714500"/>
            <a:ext cx="1625600" cy="71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E97DB09-9AF1-514F-C6B6-6F30D5495495}"/>
              </a:ext>
            </a:extLst>
          </p:cNvPr>
          <p:cNvSpPr/>
          <p:nvPr/>
        </p:nvSpPr>
        <p:spPr>
          <a:xfrm>
            <a:off x="2819400" y="1714500"/>
            <a:ext cx="1625600" cy="71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5EC1155-8750-053E-04A4-EA4C71255715}"/>
              </a:ext>
            </a:extLst>
          </p:cNvPr>
          <p:cNvSpPr/>
          <p:nvPr/>
        </p:nvSpPr>
        <p:spPr>
          <a:xfrm>
            <a:off x="5041900" y="1714500"/>
            <a:ext cx="1625600" cy="71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9447D7-A2B6-4F86-E4A8-0BACD04AA4E5}"/>
              </a:ext>
            </a:extLst>
          </p:cNvPr>
          <p:cNvSpPr/>
          <p:nvPr/>
        </p:nvSpPr>
        <p:spPr>
          <a:xfrm>
            <a:off x="9537700" y="1714500"/>
            <a:ext cx="1625600" cy="71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94468B-0CEA-8E7B-7A28-D91E41665868}"/>
              </a:ext>
            </a:extLst>
          </p:cNvPr>
          <p:cNvSpPr/>
          <p:nvPr/>
        </p:nvSpPr>
        <p:spPr>
          <a:xfrm>
            <a:off x="9537700" y="2889249"/>
            <a:ext cx="1625597" cy="866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Entity Framework</a:t>
            </a:r>
          </a:p>
        </p:txBody>
      </p:sp>
      <p:sp>
        <p:nvSpPr>
          <p:cNvPr id="10" name="Fluxograma: Disco Magnético 9">
            <a:extLst>
              <a:ext uri="{FF2B5EF4-FFF2-40B4-BE49-F238E27FC236}">
                <a16:creationId xmlns:a16="http://schemas.microsoft.com/office/drawing/2014/main" id="{86C0A511-DBA7-0868-E9C6-1DA76DB47CC5}"/>
              </a:ext>
            </a:extLst>
          </p:cNvPr>
          <p:cNvSpPr/>
          <p:nvPr/>
        </p:nvSpPr>
        <p:spPr>
          <a:xfrm>
            <a:off x="9766300" y="4254500"/>
            <a:ext cx="1168400" cy="1117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Base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004D443-7C2E-4427-EA0B-2D3F97FA7746}"/>
              </a:ext>
            </a:extLst>
          </p:cNvPr>
          <p:cNvCxnSpPr/>
          <p:nvPr/>
        </p:nvCxnSpPr>
        <p:spPr>
          <a:xfrm>
            <a:off x="2362200" y="2070100"/>
            <a:ext cx="3429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633DF25-DABB-356B-12B6-60A363BF6A12}"/>
              </a:ext>
            </a:extLst>
          </p:cNvPr>
          <p:cNvCxnSpPr/>
          <p:nvPr/>
        </p:nvCxnSpPr>
        <p:spPr>
          <a:xfrm>
            <a:off x="4572000" y="2070100"/>
            <a:ext cx="3429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974FA25-9878-0BBF-D88C-985B8232C0B8}"/>
              </a:ext>
            </a:extLst>
          </p:cNvPr>
          <p:cNvCxnSpPr/>
          <p:nvPr/>
        </p:nvCxnSpPr>
        <p:spPr>
          <a:xfrm>
            <a:off x="6838950" y="2070100"/>
            <a:ext cx="3429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4B7DD1F-64CB-AF9A-AE6A-1246878D8E0C}"/>
              </a:ext>
            </a:extLst>
          </p:cNvPr>
          <p:cNvCxnSpPr/>
          <p:nvPr/>
        </p:nvCxnSpPr>
        <p:spPr>
          <a:xfrm>
            <a:off x="9074150" y="2070100"/>
            <a:ext cx="3429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0DD273-EAF7-33A3-67ED-A13C45D20289}"/>
              </a:ext>
            </a:extLst>
          </p:cNvPr>
          <p:cNvCxnSpPr>
            <a:cxnSpLocks/>
          </p:cNvCxnSpPr>
          <p:nvPr/>
        </p:nvCxnSpPr>
        <p:spPr>
          <a:xfrm>
            <a:off x="10318750" y="2486111"/>
            <a:ext cx="0" cy="3205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1BECF4D-78D2-AFA6-723F-FE6EDDEB6C7B}"/>
              </a:ext>
            </a:extLst>
          </p:cNvPr>
          <p:cNvCxnSpPr>
            <a:cxnSpLocks/>
          </p:cNvCxnSpPr>
          <p:nvPr/>
        </p:nvCxnSpPr>
        <p:spPr>
          <a:xfrm>
            <a:off x="10318750" y="3845010"/>
            <a:ext cx="0" cy="3205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9E55B72-843C-0280-2AA9-80C158F1EA77}"/>
              </a:ext>
            </a:extLst>
          </p:cNvPr>
          <p:cNvSpPr/>
          <p:nvPr/>
        </p:nvSpPr>
        <p:spPr>
          <a:xfrm>
            <a:off x="5041900" y="4243513"/>
            <a:ext cx="1625600" cy="71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</a:t>
            </a:r>
          </a:p>
          <a:p>
            <a:pPr algn="ctr"/>
            <a:r>
              <a:rPr lang="en-US" dirty="0"/>
              <a:t>Entities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B1969B5-38D2-4FD3-A2AD-7F7A6388520C}"/>
              </a:ext>
            </a:extLst>
          </p:cNvPr>
          <p:cNvCxnSpPr>
            <a:cxnSpLocks/>
          </p:cNvCxnSpPr>
          <p:nvPr/>
        </p:nvCxnSpPr>
        <p:spPr>
          <a:xfrm>
            <a:off x="3632200" y="2562310"/>
            <a:ext cx="2003425" cy="1579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C348A45-50DC-6221-4CA5-FB26015A2C5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54700" y="2562310"/>
            <a:ext cx="0" cy="16812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E3DCD67-6779-FBBE-2E62-21671644043F}"/>
              </a:ext>
            </a:extLst>
          </p:cNvPr>
          <p:cNvCxnSpPr>
            <a:cxnSpLocks/>
          </p:cNvCxnSpPr>
          <p:nvPr/>
        </p:nvCxnSpPr>
        <p:spPr>
          <a:xfrm flipV="1">
            <a:off x="6181726" y="2562310"/>
            <a:ext cx="1920874" cy="1579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58CB54B-F766-77DD-D27B-7D2C34A88F74}"/>
              </a:ext>
            </a:extLst>
          </p:cNvPr>
          <p:cNvCxnSpPr/>
          <p:nvPr/>
        </p:nvCxnSpPr>
        <p:spPr>
          <a:xfrm>
            <a:off x="330200" y="22225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5478C2A-52FE-1931-C6D5-1F8F889D8EBE}"/>
              </a:ext>
            </a:extLst>
          </p:cNvPr>
          <p:cNvCxnSpPr>
            <a:cxnSpLocks/>
          </p:cNvCxnSpPr>
          <p:nvPr/>
        </p:nvCxnSpPr>
        <p:spPr>
          <a:xfrm flipH="1">
            <a:off x="304800" y="185420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C825979-DB8C-8D46-87FF-CB18D47867AB}"/>
              </a:ext>
            </a:extLst>
          </p:cNvPr>
          <p:cNvSpPr txBox="1"/>
          <p:nvPr/>
        </p:nvSpPr>
        <p:spPr>
          <a:xfrm>
            <a:off x="200951" y="134516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192BBDB-D74E-5744-DBA5-2A58ADA17F71}"/>
              </a:ext>
            </a:extLst>
          </p:cNvPr>
          <p:cNvSpPr txBox="1"/>
          <p:nvPr/>
        </p:nvSpPr>
        <p:spPr>
          <a:xfrm>
            <a:off x="200951" y="230144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021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B. Antunes da Silva</dc:creator>
  <cp:lastModifiedBy>João Victor B. Antunes da Silva</cp:lastModifiedBy>
  <cp:revision>1</cp:revision>
  <dcterms:created xsi:type="dcterms:W3CDTF">2022-08-18T19:17:52Z</dcterms:created>
  <dcterms:modified xsi:type="dcterms:W3CDTF">2022-08-18T19:53:43Z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2022-08-18T19:17:52Z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f4d4a267-c882-41d8-aa4a-e0ecc8751bba</vt:lpwstr>
  </property>
  <property fmtid="{D5CDD505-2E9C-101B-9397-08002B2CF9AE}" pid="7" name="MSIP_Label_defa4170-0d19-0005-0004-bc88714345d2_ActionId">
    <vt:lpwstr>412ee23c-54da-4ccb-a6c2-d89f805bded7</vt:lpwstr>
  </property>
  <property fmtid="{D5CDD505-2E9C-101B-9397-08002B2CF9AE}" pid="8" name="MSIP_Label_defa4170-0d19-0005-0004-bc88714345d2_ContentBits">
    <vt:lpwstr>0</vt:lpwstr>
  </property>
</Properties>
</file>