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  <a:srgbClr val="4F2171"/>
    <a:srgbClr val="EE496F"/>
    <a:srgbClr val="AA3E5A"/>
    <a:srgbClr val="3C2E39"/>
    <a:srgbClr val="34164A"/>
    <a:srgbClr val="19CA9B"/>
    <a:srgbClr val="233C3F"/>
    <a:srgbClr val="19BB91"/>
    <a:srgbClr val="643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64CF6-1863-F8E6-CDE6-E7B62B0C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03B6BA-B461-034B-4000-B2558D315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535F6C-D9C2-F489-D8E8-E23D2998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3575-5C59-41A3-9FA4-72B5E83B92C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B83CF0-C74B-8B75-AF9B-88B1911A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EBE7EA-FE3C-DFF2-BC78-BD823E5C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AA1-9371-4DB2-B2A9-2F74F92F2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2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353AC-9355-5280-53AD-722E49E0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93EACB-D129-B3DF-AABD-0C1618B63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F57B5-6A3F-8F59-28AA-26CE84AA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3575-5C59-41A3-9FA4-72B5E83B92C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BAA0D-D3F7-075A-DD8C-CE4DC7BF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696F4D-3134-FC8D-3819-4CD5524A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AA1-9371-4DB2-B2A9-2F74F92F2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9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2A45D7-D8F5-D08D-8466-2BDD8A909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5240F6-AF59-CDE4-5EFB-8248CA053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52B44-CD63-0961-9DC2-87F02257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3575-5C59-41A3-9FA4-72B5E83B92C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EE49DB-D5BA-F9D8-24C9-3DD570AE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86EC83-39D4-A137-C421-07AF83EB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AA1-9371-4DB2-B2A9-2F74F92F2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CCCAD-ED59-EE4A-DFB0-6543EF84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9629E0-27A4-49CD-9F0B-70D0615C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9A864-D600-4140-C5CF-60D1A858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3575-5C59-41A3-9FA4-72B5E83B92C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F56A1-F1EB-39E9-80C5-FC9BF52F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152F9B-81CC-1229-4983-58756553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AA1-9371-4DB2-B2A9-2F74F92F2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6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189C8-4706-6630-C046-2C15D148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9F8CEE-764A-8C00-D5BA-6492A0E3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FB0BD2-630C-6CA6-4B2A-3563ACEC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3575-5C59-41A3-9FA4-72B5E83B92C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ED570D-D031-00C1-CBFA-2543094F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0963CB-6EA2-5E88-3C08-2FCCAE84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AA1-9371-4DB2-B2A9-2F74F92F2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67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988EB-5249-C760-C7E3-FBCA69EC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D8F7D-FEA4-D493-F8BC-DEC7853CC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53AED9-DECE-4A3C-3829-51825B03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85CC8E-C99C-981A-6218-8B4A743E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3575-5C59-41A3-9FA4-72B5E83B92C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260B4B-8D1C-F252-DEF5-CE6B4A07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31EA1-4D23-A8B2-3B8A-016C1813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AA1-9371-4DB2-B2A9-2F74F92F2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04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A53EF-06D0-D16D-9080-FBFDF00D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F44332-C8D1-7418-BF20-8DFB1D59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A2CD3-6D63-901E-CAF1-9F35AD57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D266AE-3F3C-9498-191A-753039C93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E499AE-AF34-45A5-FAE2-79B9FC87C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8137D6-2C43-5D34-6612-820A84CE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3575-5C59-41A3-9FA4-72B5E83B92C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1D6EF9-DF5A-C6D7-5DF1-947CA6EF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7A4C5A-5A62-C85E-E0DC-19C21EE2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AA1-9371-4DB2-B2A9-2F74F92F2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4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F2AF8-1FDD-910D-029D-7F9B2989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B2394C-F00A-9EE5-D7CE-D2532DE7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3575-5C59-41A3-9FA4-72B5E83B92C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B8D68B-AAB5-8134-ED34-DAC12225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60EA6C-1703-1DD8-E51E-C3E99B9F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AA1-9371-4DB2-B2A9-2F74F92F2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52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42E3F4-5821-30AF-517B-BCB58A1F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3575-5C59-41A3-9FA4-72B5E83B92C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70A26F-1237-32C5-61D1-DF7248F3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EDF63D-BE3D-1AFB-0DBD-7580A73E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AA1-9371-4DB2-B2A9-2F74F92F2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3D43F-F9A5-F041-EAB1-C5DAF789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ED702-14D5-E587-9213-18866E2B0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5A5075-582F-D623-86A8-FFA82589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794E7F-E691-8B1F-5801-B6724010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3575-5C59-41A3-9FA4-72B5E83B92C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670E72-7DDA-FC18-31E3-CF6FF818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41CC3-92CE-A67B-0F02-CF652341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AA1-9371-4DB2-B2A9-2F74F92F2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18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82467-86A8-38CC-D342-BD952718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AB496D-BF8C-1DB5-CB54-2054A7ED6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02646E-50DF-449D-BE7B-8C0423FF8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34427E-ADC2-04E9-65EE-4ADCE127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3575-5C59-41A3-9FA4-72B5E83B92C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550C7E-9D4C-E162-1F1F-58F846B7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FFDD46-2A55-3045-F39B-B9BD3E80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AA1-9371-4DB2-B2A9-2F74F92F2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61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5EB7AB-6B7B-BEF2-F26C-3356A4A2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3E84F7-A3E9-EB65-FA0B-A70963BDB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22198-AD43-CAC5-105A-7C7B02626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3575-5C59-41A3-9FA4-72B5E83B92C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DE7CC3-BFBA-4213-855E-03ADBEAAA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D80BF-2171-6CFA-A90A-7AE508A14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0AA1-9371-4DB2-B2A9-2F74F92F2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18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FAA51F-1C9C-F7D4-0330-6FDA8648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369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B971052-2797-D1DE-06B8-84CFDEEDA12F}"/>
              </a:ext>
            </a:extLst>
          </p:cNvPr>
          <p:cNvSpPr/>
          <p:nvPr/>
        </p:nvSpPr>
        <p:spPr>
          <a:xfrm>
            <a:off x="0" y="-2"/>
            <a:ext cx="12192000" cy="6853695"/>
          </a:xfrm>
          <a:prstGeom prst="roundRect">
            <a:avLst>
              <a:gd name="adj" fmla="val 0"/>
            </a:avLst>
          </a:prstGeom>
          <a:gradFill flip="none" rotWithShape="1">
            <a:gsLst>
              <a:gs pos="81000">
                <a:srgbClr val="3B3F4B"/>
              </a:gs>
              <a:gs pos="36000">
                <a:srgbClr val="444856"/>
              </a:gs>
              <a:gs pos="4000">
                <a:srgbClr val="343742"/>
              </a:gs>
              <a:gs pos="52000">
                <a:srgbClr val="4E5362"/>
              </a:gs>
            </a:gsLst>
            <a:lin ang="2700000" scaled="1"/>
            <a:tileRect/>
          </a:gradFill>
          <a:ln>
            <a:solidFill>
              <a:srgbClr val="31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asdasdasd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EEBB61A-F5AD-5282-62D1-749853126F82}"/>
              </a:ext>
            </a:extLst>
          </p:cNvPr>
          <p:cNvSpPr/>
          <p:nvPr/>
        </p:nvSpPr>
        <p:spPr>
          <a:xfrm>
            <a:off x="0" y="-33829"/>
            <a:ext cx="12192000" cy="470707"/>
          </a:xfrm>
          <a:prstGeom prst="roundRect">
            <a:avLst>
              <a:gd name="adj" fmla="val 0"/>
            </a:avLst>
          </a:prstGeom>
          <a:solidFill>
            <a:srgbClr val="272B34"/>
          </a:solidFill>
          <a:ln>
            <a:solidFill>
              <a:srgbClr val="27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E79A6C3-0DF3-2895-7815-B94E9DA15EE9}"/>
              </a:ext>
            </a:extLst>
          </p:cNvPr>
          <p:cNvSpPr/>
          <p:nvPr/>
        </p:nvSpPr>
        <p:spPr>
          <a:xfrm>
            <a:off x="437407" y="672232"/>
            <a:ext cx="1605149" cy="1231043"/>
          </a:xfrm>
          <a:prstGeom prst="roundRect">
            <a:avLst>
              <a:gd name="adj" fmla="val 4410"/>
            </a:avLst>
          </a:prstGeom>
          <a:solidFill>
            <a:srgbClr val="272B34"/>
          </a:solidFill>
          <a:ln>
            <a:solidFill>
              <a:srgbClr val="27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B89362C-C4BA-BD0B-28B9-41F0B69F471D}"/>
              </a:ext>
            </a:extLst>
          </p:cNvPr>
          <p:cNvSpPr/>
          <p:nvPr/>
        </p:nvSpPr>
        <p:spPr>
          <a:xfrm>
            <a:off x="437407" y="2029402"/>
            <a:ext cx="11320158" cy="2794885"/>
          </a:xfrm>
          <a:prstGeom prst="roundRect">
            <a:avLst>
              <a:gd name="adj" fmla="val 2286"/>
            </a:avLst>
          </a:prstGeom>
          <a:solidFill>
            <a:srgbClr val="272B34"/>
          </a:solidFill>
          <a:ln>
            <a:solidFill>
              <a:srgbClr val="27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04EBB9B-010E-46E3-563B-0D087C27B248}"/>
              </a:ext>
            </a:extLst>
          </p:cNvPr>
          <p:cNvSpPr/>
          <p:nvPr/>
        </p:nvSpPr>
        <p:spPr>
          <a:xfrm>
            <a:off x="437407" y="4989208"/>
            <a:ext cx="2614552" cy="1642660"/>
          </a:xfrm>
          <a:prstGeom prst="roundRect">
            <a:avLst>
              <a:gd name="adj" fmla="val 4410"/>
            </a:avLst>
          </a:prstGeom>
          <a:solidFill>
            <a:srgbClr val="272B34"/>
          </a:solidFill>
          <a:ln>
            <a:solidFill>
              <a:srgbClr val="27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41C21C9-94D5-A3D5-44CF-988CBC58CE48}"/>
              </a:ext>
            </a:extLst>
          </p:cNvPr>
          <p:cNvSpPr/>
          <p:nvPr/>
        </p:nvSpPr>
        <p:spPr>
          <a:xfrm>
            <a:off x="3325585" y="4989208"/>
            <a:ext cx="2614552" cy="1642660"/>
          </a:xfrm>
          <a:prstGeom prst="roundRect">
            <a:avLst>
              <a:gd name="adj" fmla="val 4410"/>
            </a:avLst>
          </a:prstGeom>
          <a:solidFill>
            <a:srgbClr val="272B34"/>
          </a:solidFill>
          <a:ln>
            <a:solidFill>
              <a:srgbClr val="27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204BFBD-A850-5B78-0754-66647EA94619}"/>
              </a:ext>
            </a:extLst>
          </p:cNvPr>
          <p:cNvSpPr/>
          <p:nvPr/>
        </p:nvSpPr>
        <p:spPr>
          <a:xfrm>
            <a:off x="6213763" y="4989208"/>
            <a:ext cx="2614552" cy="1642660"/>
          </a:xfrm>
          <a:prstGeom prst="roundRect">
            <a:avLst>
              <a:gd name="adj" fmla="val 4410"/>
            </a:avLst>
          </a:prstGeom>
          <a:solidFill>
            <a:srgbClr val="272B34"/>
          </a:solidFill>
          <a:ln>
            <a:solidFill>
              <a:srgbClr val="27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B42981B-09F9-FCF5-4860-13D7ADFE5267}"/>
              </a:ext>
            </a:extLst>
          </p:cNvPr>
          <p:cNvSpPr/>
          <p:nvPr/>
        </p:nvSpPr>
        <p:spPr>
          <a:xfrm>
            <a:off x="9140041" y="4992457"/>
            <a:ext cx="2614552" cy="1642660"/>
          </a:xfrm>
          <a:prstGeom prst="roundRect">
            <a:avLst>
              <a:gd name="adj" fmla="val 4410"/>
            </a:avLst>
          </a:prstGeom>
          <a:solidFill>
            <a:srgbClr val="272B34"/>
          </a:solidFill>
          <a:ln>
            <a:solidFill>
              <a:srgbClr val="27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C8C7EEE-E9EC-7662-B150-BCB0A3DFC1C5}"/>
              </a:ext>
            </a:extLst>
          </p:cNvPr>
          <p:cNvSpPr/>
          <p:nvPr/>
        </p:nvSpPr>
        <p:spPr>
          <a:xfrm>
            <a:off x="2380013" y="672232"/>
            <a:ext cx="1605149" cy="1231043"/>
          </a:xfrm>
          <a:prstGeom prst="roundRect">
            <a:avLst>
              <a:gd name="adj" fmla="val 4410"/>
            </a:avLst>
          </a:prstGeom>
          <a:solidFill>
            <a:srgbClr val="272B34"/>
          </a:solidFill>
          <a:ln>
            <a:solidFill>
              <a:srgbClr val="27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E30FAAE9-A265-A019-3D87-C0A17873F473}"/>
              </a:ext>
            </a:extLst>
          </p:cNvPr>
          <p:cNvSpPr/>
          <p:nvPr/>
        </p:nvSpPr>
        <p:spPr>
          <a:xfrm>
            <a:off x="4322619" y="672232"/>
            <a:ext cx="1605149" cy="1231043"/>
          </a:xfrm>
          <a:prstGeom prst="roundRect">
            <a:avLst>
              <a:gd name="adj" fmla="val 4410"/>
            </a:avLst>
          </a:prstGeom>
          <a:solidFill>
            <a:srgbClr val="272B34"/>
          </a:solidFill>
          <a:ln>
            <a:solidFill>
              <a:srgbClr val="27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0CBB9F39-A5BC-CFD3-F790-B01F35895D71}"/>
              </a:ext>
            </a:extLst>
          </p:cNvPr>
          <p:cNvSpPr/>
          <p:nvPr/>
        </p:nvSpPr>
        <p:spPr>
          <a:xfrm>
            <a:off x="6265225" y="672232"/>
            <a:ext cx="1605149" cy="1231043"/>
          </a:xfrm>
          <a:prstGeom prst="roundRect">
            <a:avLst>
              <a:gd name="adj" fmla="val 4410"/>
            </a:avLst>
          </a:prstGeom>
          <a:solidFill>
            <a:srgbClr val="272B34"/>
          </a:solidFill>
          <a:ln>
            <a:solidFill>
              <a:srgbClr val="27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C272AD2-47E6-0DDB-A78E-EBCCCD743447}"/>
              </a:ext>
            </a:extLst>
          </p:cNvPr>
          <p:cNvSpPr/>
          <p:nvPr/>
        </p:nvSpPr>
        <p:spPr>
          <a:xfrm>
            <a:off x="8207831" y="672232"/>
            <a:ext cx="1605149" cy="1231043"/>
          </a:xfrm>
          <a:prstGeom prst="roundRect">
            <a:avLst>
              <a:gd name="adj" fmla="val 4410"/>
            </a:avLst>
          </a:prstGeom>
          <a:solidFill>
            <a:srgbClr val="272B34"/>
          </a:solidFill>
          <a:ln>
            <a:solidFill>
              <a:srgbClr val="27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B258D5A-E554-A403-B49F-3A146002AEAD}"/>
              </a:ext>
            </a:extLst>
          </p:cNvPr>
          <p:cNvSpPr/>
          <p:nvPr/>
        </p:nvSpPr>
        <p:spPr>
          <a:xfrm>
            <a:off x="10150435" y="672232"/>
            <a:ext cx="1605149" cy="1231043"/>
          </a:xfrm>
          <a:prstGeom prst="roundRect">
            <a:avLst>
              <a:gd name="adj" fmla="val 4410"/>
            </a:avLst>
          </a:prstGeom>
          <a:solidFill>
            <a:srgbClr val="272B34"/>
          </a:solidFill>
          <a:ln>
            <a:solidFill>
              <a:srgbClr val="27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A6D4645-EAA6-BEFE-9CA1-5AB8017333E0}"/>
              </a:ext>
            </a:extLst>
          </p:cNvPr>
          <p:cNvSpPr txBox="1"/>
          <p:nvPr/>
        </p:nvSpPr>
        <p:spPr>
          <a:xfrm>
            <a:off x="4261946" y="-48538"/>
            <a:ext cx="3903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Manufacturing Dashboards</a:t>
            </a:r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5F4FC87-75C4-834D-206A-8EDE79CBA965}"/>
              </a:ext>
            </a:extLst>
          </p:cNvPr>
          <p:cNvSpPr txBox="1"/>
          <p:nvPr/>
        </p:nvSpPr>
        <p:spPr>
          <a:xfrm>
            <a:off x="549232" y="1552902"/>
            <a:ext cx="1318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 Light" panose="020B0502040204020203" pitchFamily="34" charset="0"/>
              </a:rPr>
              <a:t>Total Production</a:t>
            </a:r>
            <a:endParaRPr lang="pt-BR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A2FC144-4415-A6B4-6B5A-7689D527A2C1}"/>
              </a:ext>
            </a:extLst>
          </p:cNvPr>
          <p:cNvSpPr txBox="1"/>
          <p:nvPr/>
        </p:nvSpPr>
        <p:spPr>
          <a:xfrm>
            <a:off x="2379020" y="1552902"/>
            <a:ext cx="1605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 Light" panose="020B0502040204020203" pitchFamily="34" charset="0"/>
              </a:rPr>
              <a:t>Planned  Production</a:t>
            </a:r>
            <a:endParaRPr lang="pt-BR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2928AF2-3431-3FAA-3BD3-0BB6E29DE10D}"/>
              </a:ext>
            </a:extLst>
          </p:cNvPr>
          <p:cNvSpPr txBox="1"/>
          <p:nvPr/>
        </p:nvSpPr>
        <p:spPr>
          <a:xfrm>
            <a:off x="4466112" y="1579838"/>
            <a:ext cx="1318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 Light" panose="020B0502040204020203" pitchFamily="34" charset="0"/>
              </a:rPr>
              <a:t>Total Rejected</a:t>
            </a:r>
            <a:endParaRPr lang="pt-BR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5395C85-DA6F-5040-E79A-E7811B302BF6}"/>
              </a:ext>
            </a:extLst>
          </p:cNvPr>
          <p:cNvSpPr txBox="1"/>
          <p:nvPr/>
        </p:nvSpPr>
        <p:spPr>
          <a:xfrm>
            <a:off x="6408718" y="1579838"/>
            <a:ext cx="1318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 Light" panose="020B0502040204020203" pitchFamily="34" charset="0"/>
              </a:rPr>
              <a:t>Total Hours</a:t>
            </a:r>
            <a:endParaRPr lang="pt-BR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351995B-B83A-068A-C0AB-3B91E51255CD}"/>
              </a:ext>
            </a:extLst>
          </p:cNvPr>
          <p:cNvSpPr txBox="1"/>
          <p:nvPr/>
        </p:nvSpPr>
        <p:spPr>
          <a:xfrm>
            <a:off x="8350332" y="1573924"/>
            <a:ext cx="1318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 Light" panose="020B0502040204020203" pitchFamily="34" charset="0"/>
              </a:rPr>
              <a:t>Uptime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2DE6AAD-A8D6-943A-26F2-D9758DCA1595}"/>
              </a:ext>
            </a:extLst>
          </p:cNvPr>
          <p:cNvSpPr txBox="1"/>
          <p:nvPr/>
        </p:nvSpPr>
        <p:spPr>
          <a:xfrm>
            <a:off x="10302338" y="1552902"/>
            <a:ext cx="1318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 Light" panose="020B0502040204020203" pitchFamily="34" charset="0"/>
              </a:rPr>
              <a:t>Downtime</a:t>
            </a:r>
            <a:endParaRPr lang="pt-BR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64E7264-6F3E-9E72-40D5-C5A5EE16FDE0}"/>
              </a:ext>
            </a:extLst>
          </p:cNvPr>
          <p:cNvSpPr txBox="1"/>
          <p:nvPr/>
        </p:nvSpPr>
        <p:spPr>
          <a:xfrm>
            <a:off x="4565812" y="2029401"/>
            <a:ext cx="3060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Overall Equipment Effectiveness by Month</a:t>
            </a:r>
            <a:endParaRPr lang="pt-BR" sz="11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47B684A-9ED1-3982-A881-9C9BA71812E7}"/>
              </a:ext>
            </a:extLst>
          </p:cNvPr>
          <p:cNvSpPr txBox="1"/>
          <p:nvPr/>
        </p:nvSpPr>
        <p:spPr>
          <a:xfrm>
            <a:off x="595126" y="5028441"/>
            <a:ext cx="2338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Availability</a:t>
            </a:r>
            <a:endParaRPr lang="pt-BR" sz="11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80A4AD9-819D-8F24-C903-CD46A6108E1F}"/>
              </a:ext>
            </a:extLst>
          </p:cNvPr>
          <p:cNvSpPr txBox="1"/>
          <p:nvPr/>
        </p:nvSpPr>
        <p:spPr>
          <a:xfrm>
            <a:off x="3489366" y="5021661"/>
            <a:ext cx="2338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Performance</a:t>
            </a:r>
            <a:endParaRPr lang="pt-BR" sz="11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B6B84D-AD05-F601-9627-38BFE9D67F18}"/>
              </a:ext>
            </a:extLst>
          </p:cNvPr>
          <p:cNvSpPr txBox="1"/>
          <p:nvPr/>
        </p:nvSpPr>
        <p:spPr>
          <a:xfrm>
            <a:off x="6328312" y="5027179"/>
            <a:ext cx="2338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Quality</a:t>
            </a:r>
            <a:endParaRPr lang="pt-BR" sz="11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CA2F69C-3ED2-57A2-B797-5572F8651962}"/>
              </a:ext>
            </a:extLst>
          </p:cNvPr>
          <p:cNvSpPr txBox="1"/>
          <p:nvPr/>
        </p:nvSpPr>
        <p:spPr>
          <a:xfrm>
            <a:off x="9303822" y="5028441"/>
            <a:ext cx="2338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OEE</a:t>
            </a:r>
            <a:endParaRPr lang="pt-BR" sz="11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DD41AB3D-F40F-0A7F-1329-4535076B108A}"/>
              </a:ext>
            </a:extLst>
          </p:cNvPr>
          <p:cNvSpPr/>
          <p:nvPr/>
        </p:nvSpPr>
        <p:spPr>
          <a:xfrm>
            <a:off x="952501" y="733736"/>
            <a:ext cx="548639" cy="550810"/>
          </a:xfrm>
          <a:prstGeom prst="ellipse">
            <a:avLst/>
          </a:prstGeom>
          <a:solidFill>
            <a:srgbClr val="243540"/>
          </a:solidFill>
          <a:ln>
            <a:solidFill>
              <a:srgbClr val="197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434986AB-05E8-BA59-5AA1-CFDCD72B8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38" y="792201"/>
            <a:ext cx="371566" cy="371566"/>
          </a:xfrm>
          <a:prstGeom prst="rect">
            <a:avLst/>
          </a:prstGeom>
        </p:spPr>
      </p:pic>
      <p:sp>
        <p:nvSpPr>
          <p:cNvPr id="90" name="Elipse 89">
            <a:extLst>
              <a:ext uri="{FF2B5EF4-FFF2-40B4-BE49-F238E27FC236}">
                <a16:creationId xmlns:a16="http://schemas.microsoft.com/office/drawing/2014/main" id="{6AB6E563-994F-42A5-E0F3-AC66AAF2D350}"/>
              </a:ext>
            </a:extLst>
          </p:cNvPr>
          <p:cNvSpPr/>
          <p:nvPr/>
        </p:nvSpPr>
        <p:spPr>
          <a:xfrm>
            <a:off x="2907476" y="725155"/>
            <a:ext cx="548639" cy="541493"/>
          </a:xfrm>
          <a:prstGeom prst="ellipse">
            <a:avLst/>
          </a:prstGeom>
          <a:solidFill>
            <a:srgbClr val="643604"/>
          </a:solidFill>
          <a:ln>
            <a:solidFill>
              <a:srgbClr val="DA77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3" name="Imagem 92" descr="Texto, Ícone&#10;&#10;Descrição gerada automaticamente">
            <a:extLst>
              <a:ext uri="{FF2B5EF4-FFF2-40B4-BE49-F238E27FC236}">
                <a16:creationId xmlns:a16="http://schemas.microsoft.com/office/drawing/2014/main" id="{3EAB3B94-C097-E56B-BB8C-34736742BC5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13" y="779380"/>
            <a:ext cx="391142" cy="391142"/>
          </a:xfrm>
          <a:prstGeom prst="rect">
            <a:avLst/>
          </a:prstGeom>
        </p:spPr>
      </p:pic>
      <p:sp>
        <p:nvSpPr>
          <p:cNvPr id="94" name="Elipse 93">
            <a:extLst>
              <a:ext uri="{FF2B5EF4-FFF2-40B4-BE49-F238E27FC236}">
                <a16:creationId xmlns:a16="http://schemas.microsoft.com/office/drawing/2014/main" id="{534C01E9-F82E-C69B-401F-152DF2016301}"/>
              </a:ext>
            </a:extLst>
          </p:cNvPr>
          <p:cNvSpPr/>
          <p:nvPr/>
        </p:nvSpPr>
        <p:spPr>
          <a:xfrm>
            <a:off x="4850576" y="731462"/>
            <a:ext cx="548639" cy="541493"/>
          </a:xfrm>
          <a:prstGeom prst="ellipse">
            <a:avLst/>
          </a:prstGeom>
          <a:solidFill>
            <a:srgbClr val="4F2171"/>
          </a:solidFill>
          <a:ln>
            <a:solidFill>
              <a:srgbClr val="AA7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7" name="Imagem 96" descr="Ícone&#10;&#10;Descrição gerada automaticamente">
            <a:extLst>
              <a:ext uri="{FF2B5EF4-FFF2-40B4-BE49-F238E27FC236}">
                <a16:creationId xmlns:a16="http://schemas.microsoft.com/office/drawing/2014/main" id="{BE245153-2FD4-A4AF-41DE-06484C79525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51" y="806246"/>
            <a:ext cx="377288" cy="377288"/>
          </a:xfrm>
          <a:prstGeom prst="rect">
            <a:avLst/>
          </a:prstGeom>
        </p:spPr>
      </p:pic>
      <p:sp>
        <p:nvSpPr>
          <p:cNvPr id="100" name="Elipse 99">
            <a:extLst>
              <a:ext uri="{FF2B5EF4-FFF2-40B4-BE49-F238E27FC236}">
                <a16:creationId xmlns:a16="http://schemas.microsoft.com/office/drawing/2014/main" id="{62A527FD-05E6-AF43-DAE0-E482D45907AD}"/>
              </a:ext>
            </a:extLst>
          </p:cNvPr>
          <p:cNvSpPr/>
          <p:nvPr/>
        </p:nvSpPr>
        <p:spPr>
          <a:xfrm>
            <a:off x="6793676" y="731462"/>
            <a:ext cx="548639" cy="541493"/>
          </a:xfrm>
          <a:prstGeom prst="ellipse">
            <a:avLst/>
          </a:prstGeom>
          <a:solidFill>
            <a:srgbClr val="3D3D39"/>
          </a:solidFill>
          <a:ln>
            <a:solidFill>
              <a:srgbClr val="F8CC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" name="Imagem 102" descr="Ícone&#10;&#10;Descrição gerada automaticamente">
            <a:extLst>
              <a:ext uri="{FF2B5EF4-FFF2-40B4-BE49-F238E27FC236}">
                <a16:creationId xmlns:a16="http://schemas.microsoft.com/office/drawing/2014/main" id="{C9A53286-15E8-C7DD-E22F-20910906DC1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96" y="761276"/>
            <a:ext cx="434340" cy="434340"/>
          </a:xfrm>
          <a:prstGeom prst="rect">
            <a:avLst/>
          </a:prstGeom>
        </p:spPr>
      </p:pic>
      <p:sp>
        <p:nvSpPr>
          <p:cNvPr id="106" name="Elipse 105">
            <a:extLst>
              <a:ext uri="{FF2B5EF4-FFF2-40B4-BE49-F238E27FC236}">
                <a16:creationId xmlns:a16="http://schemas.microsoft.com/office/drawing/2014/main" id="{0F208C97-93FF-FB12-CA9F-244E7C7E0F73}"/>
              </a:ext>
            </a:extLst>
          </p:cNvPr>
          <p:cNvSpPr/>
          <p:nvPr/>
        </p:nvSpPr>
        <p:spPr>
          <a:xfrm>
            <a:off x="8734024" y="745748"/>
            <a:ext cx="548639" cy="541493"/>
          </a:xfrm>
          <a:prstGeom prst="ellipse">
            <a:avLst/>
          </a:prstGeom>
          <a:solidFill>
            <a:srgbClr val="233C3F"/>
          </a:solidFill>
          <a:ln>
            <a:solidFill>
              <a:srgbClr val="19C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" name="Imagem 104" descr="Ícone&#10;&#10;Descrição gerada automaticamente">
            <a:extLst>
              <a:ext uri="{FF2B5EF4-FFF2-40B4-BE49-F238E27FC236}">
                <a16:creationId xmlns:a16="http://schemas.microsoft.com/office/drawing/2014/main" id="{375C2C48-C7A3-78ED-BD55-08D534F9375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19BB9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66" y="811613"/>
            <a:ext cx="366554" cy="366554"/>
          </a:xfrm>
          <a:prstGeom prst="rect">
            <a:avLst/>
          </a:prstGeom>
        </p:spPr>
      </p:pic>
      <p:sp>
        <p:nvSpPr>
          <p:cNvPr id="108" name="Elipse 107">
            <a:extLst>
              <a:ext uri="{FF2B5EF4-FFF2-40B4-BE49-F238E27FC236}">
                <a16:creationId xmlns:a16="http://schemas.microsoft.com/office/drawing/2014/main" id="{6C7C2157-3DF9-9F47-3DD4-6C332811626E}"/>
              </a:ext>
            </a:extLst>
          </p:cNvPr>
          <p:cNvSpPr/>
          <p:nvPr/>
        </p:nvSpPr>
        <p:spPr>
          <a:xfrm>
            <a:off x="10694366" y="731500"/>
            <a:ext cx="548639" cy="541493"/>
          </a:xfrm>
          <a:prstGeom prst="ellipse">
            <a:avLst/>
          </a:prstGeom>
          <a:solidFill>
            <a:srgbClr val="3C2E39"/>
          </a:solidFill>
          <a:ln>
            <a:solidFill>
              <a:srgbClr val="AA3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3" name="Imagem 112" descr="Ícone&#10;&#10;Descrição gerada automaticamente">
            <a:extLst>
              <a:ext uri="{FF2B5EF4-FFF2-40B4-BE49-F238E27FC236}">
                <a16:creationId xmlns:a16="http://schemas.microsoft.com/office/drawing/2014/main" id="{B3D66EFD-B571-3FCE-C9FD-0B2E8F8D022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EE49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38" y="816659"/>
            <a:ext cx="366553" cy="3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69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Light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B. Antunes da Silva</dc:creator>
  <cp:lastModifiedBy>João Victor B. Antunes da Silva</cp:lastModifiedBy>
  <cp:revision>13</cp:revision>
  <dcterms:created xsi:type="dcterms:W3CDTF">2022-08-12T21:23:25Z</dcterms:created>
  <dcterms:modified xsi:type="dcterms:W3CDTF">2022-08-15T23:17:54Z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2022-08-12T21:23:25Z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f4d4a267-c882-41d8-aa4a-e0ecc8751bba</vt:lpwstr>
  </property>
  <property fmtid="{D5CDD505-2E9C-101B-9397-08002B2CF9AE}" pid="7" name="MSIP_Label_defa4170-0d19-0005-0004-bc88714345d2_ActionId">
    <vt:lpwstr>7c422eab-e27f-41b4-b661-b9980493ad6b</vt:lpwstr>
  </property>
  <property fmtid="{D5CDD505-2E9C-101B-9397-08002B2CF9AE}" pid="8" name="MSIP_Label_defa4170-0d19-0005-0004-bc88714345d2_ContentBits">
    <vt:lpwstr>0</vt:lpwstr>
  </property>
</Properties>
</file>