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2F"/>
    <a:srgbClr val="FFFF00"/>
    <a:srgbClr val="C2FF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B70C08-4AAA-986C-B57C-B53B6FF5DB3F}" v="237" dt="2024-12-05T13:52:13.6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ATRIZ GAVA CARDOZO" userId="S::beatrizcardozo@portalsesisp.org.br::e3b5ca38-be0b-4a7c-8499-eedf06b69373" providerId="AD" clId="Web-{872417AF-4A1C-D0F1-28C2-70CA22770C73}"/>
    <pc:docChg chg="modSld">
      <pc:chgData name="BEATRIZ GAVA CARDOZO" userId="S::beatrizcardozo@portalsesisp.org.br::e3b5ca38-be0b-4a7c-8499-eedf06b69373" providerId="AD" clId="Web-{872417AF-4A1C-D0F1-28C2-70CA22770C73}" dt="2024-10-03T11:55:04.164" v="365"/>
      <pc:docMkLst>
        <pc:docMk/>
      </pc:docMkLst>
      <pc:sldChg chg="addSp delSp modSp">
        <pc:chgData name="BEATRIZ GAVA CARDOZO" userId="S::beatrizcardozo@portalsesisp.org.br::e3b5ca38-be0b-4a7c-8499-eedf06b69373" providerId="AD" clId="Web-{872417AF-4A1C-D0F1-28C2-70CA22770C73}" dt="2024-10-03T11:55:04.164" v="365"/>
        <pc:sldMkLst>
          <pc:docMk/>
          <pc:sldMk cId="2502816640" sldId="256"/>
        </pc:sldMkLst>
        <pc:spChg chg="add mod">
          <ac:chgData name="BEATRIZ GAVA CARDOZO" userId="S::beatrizcardozo@portalsesisp.org.br::e3b5ca38-be0b-4a7c-8499-eedf06b69373" providerId="AD" clId="Web-{872417AF-4A1C-D0F1-28C2-70CA22770C73}" dt="2024-10-03T11:53:14.850" v="354"/>
          <ac:spMkLst>
            <pc:docMk/>
            <pc:sldMk cId="2502816640" sldId="256"/>
            <ac:spMk id="2" creationId="{3D7B32BB-86BF-9E7B-56B6-1036FC4D954C}"/>
          </ac:spMkLst>
        </pc:spChg>
        <pc:spChg chg="mod">
          <ac:chgData name="BEATRIZ GAVA CARDOZO" userId="S::beatrizcardozo@portalsesisp.org.br::e3b5ca38-be0b-4a7c-8499-eedf06b69373" providerId="AD" clId="Web-{872417AF-4A1C-D0F1-28C2-70CA22770C73}" dt="2024-10-03T11:14:54.684" v="3" actId="20577"/>
          <ac:spMkLst>
            <pc:docMk/>
            <pc:sldMk cId="2502816640" sldId="256"/>
            <ac:spMk id="4" creationId="{0AB00C75-C587-8D17-2036-CBDC83FFE18C}"/>
          </ac:spMkLst>
        </pc:spChg>
        <pc:spChg chg="mod">
          <ac:chgData name="BEATRIZ GAVA CARDOZO" userId="S::beatrizcardozo@portalsesisp.org.br::e3b5ca38-be0b-4a7c-8499-eedf06b69373" providerId="AD" clId="Web-{872417AF-4A1C-D0F1-28C2-70CA22770C73}" dt="2024-10-03T11:52:14.349" v="331" actId="20577"/>
          <ac:spMkLst>
            <pc:docMk/>
            <pc:sldMk cId="2502816640" sldId="256"/>
            <ac:spMk id="16" creationId="{12D36F3C-B7F5-47B7-B07F-FFCA73C6EEAB}"/>
          </ac:spMkLst>
        </pc:spChg>
        <pc:spChg chg="mod">
          <ac:chgData name="BEATRIZ GAVA CARDOZO" userId="S::beatrizcardozo@portalsesisp.org.br::e3b5ca38-be0b-4a7c-8499-eedf06b69373" providerId="AD" clId="Web-{872417AF-4A1C-D0F1-28C2-70CA22770C73}" dt="2024-10-03T11:53:21.303" v="356"/>
          <ac:spMkLst>
            <pc:docMk/>
            <pc:sldMk cId="2502816640" sldId="256"/>
            <ac:spMk id="25" creationId="{BF228F6C-3761-9B99-387E-4B34AC38E566}"/>
          </ac:spMkLst>
        </pc:spChg>
        <pc:spChg chg="mod">
          <ac:chgData name="BEATRIZ GAVA CARDOZO" userId="S::beatrizcardozo@portalsesisp.org.br::e3b5ca38-be0b-4a7c-8499-eedf06b69373" providerId="AD" clId="Web-{872417AF-4A1C-D0F1-28C2-70CA22770C73}" dt="2024-10-03T11:53:18.709" v="355"/>
          <ac:spMkLst>
            <pc:docMk/>
            <pc:sldMk cId="2502816640" sldId="256"/>
            <ac:spMk id="26" creationId="{AE723F39-606B-7A3E-3FA3-113366099D9A}"/>
          </ac:spMkLst>
        </pc:spChg>
        <pc:spChg chg="mod">
          <ac:chgData name="BEATRIZ GAVA CARDOZO" userId="S::beatrizcardozo@portalsesisp.org.br::e3b5ca38-be0b-4a7c-8499-eedf06b69373" providerId="AD" clId="Web-{872417AF-4A1C-D0F1-28C2-70CA22770C73}" dt="2024-10-03T11:52:54.396" v="350"/>
          <ac:spMkLst>
            <pc:docMk/>
            <pc:sldMk cId="2502816640" sldId="256"/>
            <ac:spMk id="27" creationId="{8FC63915-DD12-E2CA-3CD2-C3512EDCCEC4}"/>
          </ac:spMkLst>
        </pc:spChg>
        <pc:spChg chg="mod">
          <ac:chgData name="BEATRIZ GAVA CARDOZO" userId="S::beatrizcardozo@portalsesisp.org.br::e3b5ca38-be0b-4a7c-8499-eedf06b69373" providerId="AD" clId="Web-{872417AF-4A1C-D0F1-28C2-70CA22770C73}" dt="2024-10-03T11:52:50.084" v="349"/>
          <ac:spMkLst>
            <pc:docMk/>
            <pc:sldMk cId="2502816640" sldId="256"/>
            <ac:spMk id="28" creationId="{2FA081E6-93C3-B0F4-9ECB-05E6FD29F70F}"/>
          </ac:spMkLst>
        </pc:spChg>
        <pc:spChg chg="mod">
          <ac:chgData name="BEATRIZ GAVA CARDOZO" userId="S::beatrizcardozo@portalsesisp.org.br::e3b5ca38-be0b-4a7c-8499-eedf06b69373" providerId="AD" clId="Web-{872417AF-4A1C-D0F1-28C2-70CA22770C73}" dt="2024-10-03T11:52:47.896" v="348"/>
          <ac:spMkLst>
            <pc:docMk/>
            <pc:sldMk cId="2502816640" sldId="256"/>
            <ac:spMk id="29" creationId="{2F72E571-3DDB-204A-6E01-FA05A11ABB02}"/>
          </ac:spMkLst>
        </pc:spChg>
        <pc:spChg chg="mod">
          <ac:chgData name="BEATRIZ GAVA CARDOZO" userId="S::beatrizcardozo@portalsesisp.org.br::e3b5ca38-be0b-4a7c-8499-eedf06b69373" providerId="AD" clId="Web-{872417AF-4A1C-D0F1-28C2-70CA22770C73}" dt="2024-10-03T11:53:37.022" v="357"/>
          <ac:spMkLst>
            <pc:docMk/>
            <pc:sldMk cId="2502816640" sldId="256"/>
            <ac:spMk id="30" creationId="{9660A68A-1FA6-0CB1-219F-8CD312526EA5}"/>
          </ac:spMkLst>
        </pc:spChg>
        <pc:spChg chg="mod">
          <ac:chgData name="BEATRIZ GAVA CARDOZO" userId="S::beatrizcardozo@portalsesisp.org.br::e3b5ca38-be0b-4a7c-8499-eedf06b69373" providerId="AD" clId="Web-{872417AF-4A1C-D0F1-28C2-70CA22770C73}" dt="2024-10-03T11:54:10.195" v="360"/>
          <ac:spMkLst>
            <pc:docMk/>
            <pc:sldMk cId="2502816640" sldId="256"/>
            <ac:spMk id="31" creationId="{0AF70934-B345-8939-59D9-D48ACC78B06F}"/>
          </ac:spMkLst>
        </pc:spChg>
        <pc:spChg chg="mod">
          <ac:chgData name="BEATRIZ GAVA CARDOZO" userId="S::beatrizcardozo@portalsesisp.org.br::e3b5ca38-be0b-4a7c-8499-eedf06b69373" providerId="AD" clId="Web-{872417AF-4A1C-D0F1-28C2-70CA22770C73}" dt="2024-10-03T11:54:13.273" v="361"/>
          <ac:spMkLst>
            <pc:docMk/>
            <pc:sldMk cId="2502816640" sldId="256"/>
            <ac:spMk id="32" creationId="{804656D7-3B26-1B19-DDF5-8798D55A8145}"/>
          </ac:spMkLst>
        </pc:spChg>
        <pc:spChg chg="mod">
          <ac:chgData name="BEATRIZ GAVA CARDOZO" userId="S::beatrizcardozo@portalsesisp.org.br::e3b5ca38-be0b-4a7c-8499-eedf06b69373" providerId="AD" clId="Web-{872417AF-4A1C-D0F1-28C2-70CA22770C73}" dt="2024-10-03T11:55:04.164" v="365"/>
          <ac:spMkLst>
            <pc:docMk/>
            <pc:sldMk cId="2502816640" sldId="256"/>
            <ac:spMk id="33" creationId="{386D5BE9-0E6D-39E5-8766-1BFA2F70150C}"/>
          </ac:spMkLst>
        </pc:spChg>
        <pc:spChg chg="mod">
          <ac:chgData name="BEATRIZ GAVA CARDOZO" userId="S::beatrizcardozo@portalsesisp.org.br::e3b5ca38-be0b-4a7c-8499-eedf06b69373" providerId="AD" clId="Web-{872417AF-4A1C-D0F1-28C2-70CA22770C73}" dt="2024-10-03T11:53:02.896" v="352"/>
          <ac:spMkLst>
            <pc:docMk/>
            <pc:sldMk cId="2502816640" sldId="256"/>
            <ac:spMk id="34" creationId="{4C17C687-925A-B181-EBE6-808B0DD1779C}"/>
          </ac:spMkLst>
        </pc:spChg>
        <pc:spChg chg="mod">
          <ac:chgData name="BEATRIZ GAVA CARDOZO" userId="S::beatrizcardozo@portalsesisp.org.br::e3b5ca38-be0b-4a7c-8499-eedf06b69373" providerId="AD" clId="Web-{872417AF-4A1C-D0F1-28C2-70CA22770C73}" dt="2024-10-03T11:54:59.727" v="364"/>
          <ac:spMkLst>
            <pc:docMk/>
            <pc:sldMk cId="2502816640" sldId="256"/>
            <ac:spMk id="35" creationId="{48D5851F-EC88-A7AE-DD3A-9E49D76B1165}"/>
          </ac:spMkLst>
        </pc:spChg>
        <pc:spChg chg="del mod">
          <ac:chgData name="BEATRIZ GAVA CARDOZO" userId="S::beatrizcardozo@portalsesisp.org.br::e3b5ca38-be0b-4a7c-8499-eedf06b69373" providerId="AD" clId="Web-{872417AF-4A1C-D0F1-28C2-70CA22770C73}" dt="2024-10-03T11:24:52.337" v="139"/>
          <ac:spMkLst>
            <pc:docMk/>
            <pc:sldMk cId="2502816640" sldId="256"/>
            <ac:spMk id="36" creationId="{A2AED77F-9F3A-C495-4B9A-29C65B8FC801}"/>
          </ac:spMkLst>
        </pc:spChg>
        <pc:spChg chg="mod">
          <ac:chgData name="BEATRIZ GAVA CARDOZO" userId="S::beatrizcardozo@portalsesisp.org.br::e3b5ca38-be0b-4a7c-8499-eedf06b69373" providerId="AD" clId="Web-{872417AF-4A1C-D0F1-28C2-70CA22770C73}" dt="2024-10-03T11:53:11.709" v="353"/>
          <ac:spMkLst>
            <pc:docMk/>
            <pc:sldMk cId="2502816640" sldId="256"/>
            <ac:spMk id="37" creationId="{22484172-7ED6-58D9-F960-A70346660E54}"/>
          </ac:spMkLst>
        </pc:spChg>
        <pc:spChg chg="mod">
          <ac:chgData name="BEATRIZ GAVA CARDOZO" userId="S::beatrizcardozo@portalsesisp.org.br::e3b5ca38-be0b-4a7c-8499-eedf06b69373" providerId="AD" clId="Web-{872417AF-4A1C-D0F1-28C2-70CA22770C73}" dt="2024-10-03T11:52:59.021" v="351"/>
          <ac:spMkLst>
            <pc:docMk/>
            <pc:sldMk cId="2502816640" sldId="256"/>
            <ac:spMk id="38" creationId="{BE6AEA98-021C-7753-43CA-C96EDFAF50DC}"/>
          </ac:spMkLst>
        </pc:spChg>
      </pc:sldChg>
    </pc:docChg>
  </pc:docChgLst>
  <pc:docChgLst>
    <pc:chgData name="ANA CAROLINA SILVA MOURA" userId="S::ana.moura20@portalsesisp.org.br::ecf58172-ef9a-421d-b945-31e588b6c216" providerId="AD" clId="Web-{C8B70C08-4AAA-986C-B57C-B53B6FF5DB3F}"/>
    <pc:docChg chg="modSld">
      <pc:chgData name="ANA CAROLINA SILVA MOURA" userId="S::ana.moura20@portalsesisp.org.br::ecf58172-ef9a-421d-b945-31e588b6c216" providerId="AD" clId="Web-{C8B70C08-4AAA-986C-B57C-B53B6FF5DB3F}" dt="2024-12-05T13:52:13.626" v="211" actId="20577"/>
      <pc:docMkLst>
        <pc:docMk/>
      </pc:docMkLst>
      <pc:sldChg chg="addSp delSp modSp">
        <pc:chgData name="ANA CAROLINA SILVA MOURA" userId="S::ana.moura20@portalsesisp.org.br::ecf58172-ef9a-421d-b945-31e588b6c216" providerId="AD" clId="Web-{C8B70C08-4AAA-986C-B57C-B53B6FF5DB3F}" dt="2024-12-05T13:52:13.626" v="211" actId="20577"/>
        <pc:sldMkLst>
          <pc:docMk/>
          <pc:sldMk cId="2502816640" sldId="256"/>
        </pc:sldMkLst>
        <pc:spChg chg="mod">
          <ac:chgData name="ANA CAROLINA SILVA MOURA" userId="S::ana.moura20@portalsesisp.org.br::ecf58172-ef9a-421d-b945-31e588b6c216" providerId="AD" clId="Web-{C8B70C08-4AAA-986C-B57C-B53B6FF5DB3F}" dt="2024-12-05T13:21:17.692" v="50" actId="20577"/>
          <ac:spMkLst>
            <pc:docMk/>
            <pc:sldMk cId="2502816640" sldId="256"/>
            <ac:spMk id="2" creationId="{3D7B32BB-86BF-9E7B-56B6-1036FC4D954C}"/>
          </ac:spMkLst>
        </pc:spChg>
        <pc:spChg chg="add mod">
          <ac:chgData name="ANA CAROLINA SILVA MOURA" userId="S::ana.moura20@portalsesisp.org.br::ecf58172-ef9a-421d-b945-31e588b6c216" providerId="AD" clId="Web-{C8B70C08-4AAA-986C-B57C-B53B6FF5DB3F}" dt="2024-12-05T13:31:21.019" v="149" actId="20577"/>
          <ac:spMkLst>
            <pc:docMk/>
            <pc:sldMk cId="2502816640" sldId="256"/>
            <ac:spMk id="3" creationId="{0FC3AE0C-44B9-A111-8033-0FBEEF852190}"/>
          </ac:spMkLst>
        </pc:spChg>
        <pc:spChg chg="mod">
          <ac:chgData name="ANA CAROLINA SILVA MOURA" userId="S::ana.moura20@portalsesisp.org.br::ecf58172-ef9a-421d-b945-31e588b6c216" providerId="AD" clId="Web-{C8B70C08-4AAA-986C-B57C-B53B6FF5DB3F}" dt="2024-12-05T13:18:40.470" v="16" actId="20577"/>
          <ac:spMkLst>
            <pc:docMk/>
            <pc:sldMk cId="2502816640" sldId="256"/>
            <ac:spMk id="7" creationId="{CA25FEB6-FE07-BDAE-90EE-9807C945A527}"/>
          </ac:spMkLst>
        </pc:spChg>
        <pc:spChg chg="mod">
          <ac:chgData name="ANA CAROLINA SILVA MOURA" userId="S::ana.moura20@portalsesisp.org.br::ecf58172-ef9a-421d-b945-31e588b6c216" providerId="AD" clId="Web-{C8B70C08-4AAA-986C-B57C-B53B6FF5DB3F}" dt="2024-12-05T13:18:44.157" v="17" actId="20577"/>
          <ac:spMkLst>
            <pc:docMk/>
            <pc:sldMk cId="2502816640" sldId="256"/>
            <ac:spMk id="8" creationId="{038E4294-F316-4F31-C47D-862D018ACC4D}"/>
          </ac:spMkLst>
        </pc:spChg>
        <pc:spChg chg="mod">
          <ac:chgData name="ANA CAROLINA SILVA MOURA" userId="S::ana.moura20@portalsesisp.org.br::ecf58172-ef9a-421d-b945-31e588b6c216" providerId="AD" clId="Web-{C8B70C08-4AAA-986C-B57C-B53B6FF5DB3F}" dt="2024-12-05T13:17:33.906" v="4" actId="20577"/>
          <ac:spMkLst>
            <pc:docMk/>
            <pc:sldMk cId="2502816640" sldId="256"/>
            <ac:spMk id="9" creationId="{7E7A2393-EF1F-0782-EBC2-2C25FFD6E7AE}"/>
          </ac:spMkLst>
        </pc:spChg>
        <pc:spChg chg="mod">
          <ac:chgData name="ANA CAROLINA SILVA MOURA" userId="S::ana.moura20@portalsesisp.org.br::ecf58172-ef9a-421d-b945-31e588b6c216" providerId="AD" clId="Web-{C8B70C08-4AAA-986C-B57C-B53B6FF5DB3F}" dt="2024-12-05T13:18:28.438" v="14" actId="20577"/>
          <ac:spMkLst>
            <pc:docMk/>
            <pc:sldMk cId="2502816640" sldId="256"/>
            <ac:spMk id="10" creationId="{A72674F4-050A-C864-BE3D-3D8215B22F1A}"/>
          </ac:spMkLst>
        </pc:spChg>
        <pc:spChg chg="mod">
          <ac:chgData name="ANA CAROLINA SILVA MOURA" userId="S::ana.moura20@portalsesisp.org.br::ecf58172-ef9a-421d-b945-31e588b6c216" providerId="AD" clId="Web-{C8B70C08-4AAA-986C-B57C-B53B6FF5DB3F}" dt="2024-12-05T13:18:33.626" v="15" actId="20577"/>
          <ac:spMkLst>
            <pc:docMk/>
            <pc:sldMk cId="2502816640" sldId="256"/>
            <ac:spMk id="11" creationId="{3EE29A67-499A-2153-FDEF-452ADFB1EB16}"/>
          </ac:spMkLst>
        </pc:spChg>
        <pc:spChg chg="mod">
          <ac:chgData name="ANA CAROLINA SILVA MOURA" userId="S::ana.moura20@portalsesisp.org.br::ecf58172-ef9a-421d-b945-31e588b6c216" providerId="AD" clId="Web-{C8B70C08-4AAA-986C-B57C-B53B6FF5DB3F}" dt="2024-12-05T13:19:01.456" v="20" actId="14100"/>
          <ac:spMkLst>
            <pc:docMk/>
            <pc:sldMk cId="2502816640" sldId="256"/>
            <ac:spMk id="12" creationId="{E3BBF1AE-BFE6-BD95-3CBD-F59D1FE6AE50}"/>
          </ac:spMkLst>
        </pc:spChg>
        <pc:spChg chg="mod">
          <ac:chgData name="ANA CAROLINA SILVA MOURA" userId="S::ana.moura20@portalsesisp.org.br::ecf58172-ef9a-421d-b945-31e588b6c216" providerId="AD" clId="Web-{C8B70C08-4AAA-986C-B57C-B53B6FF5DB3F}" dt="2024-12-05T13:18:21.657" v="13" actId="20577"/>
          <ac:spMkLst>
            <pc:docMk/>
            <pc:sldMk cId="2502816640" sldId="256"/>
            <ac:spMk id="13" creationId="{ECEB4017-A91F-37C7-EDA9-C64A860BACFE}"/>
          </ac:spMkLst>
        </pc:spChg>
        <pc:spChg chg="mod">
          <ac:chgData name="ANA CAROLINA SILVA MOURA" userId="S::ana.moura20@portalsesisp.org.br::ecf58172-ef9a-421d-b945-31e588b6c216" providerId="AD" clId="Web-{C8B70C08-4AAA-986C-B57C-B53B6FF5DB3F}" dt="2024-12-05T13:19:13.298" v="23" actId="20577"/>
          <ac:spMkLst>
            <pc:docMk/>
            <pc:sldMk cId="2502816640" sldId="256"/>
            <ac:spMk id="14" creationId="{B6270F46-B85B-1FA5-CB6F-40C73B8BB34B}"/>
          </ac:spMkLst>
        </pc:spChg>
        <pc:spChg chg="mod">
          <ac:chgData name="ANA CAROLINA SILVA MOURA" userId="S::ana.moura20@portalsesisp.org.br::ecf58172-ef9a-421d-b945-31e588b6c216" providerId="AD" clId="Web-{C8B70C08-4AAA-986C-B57C-B53B6FF5DB3F}" dt="2024-12-05T13:19:18.049" v="26" actId="20577"/>
          <ac:spMkLst>
            <pc:docMk/>
            <pc:sldMk cId="2502816640" sldId="256"/>
            <ac:spMk id="15" creationId="{A02CD8A0-1E6F-1037-1244-C8CEFEDF5D4C}"/>
          </ac:spMkLst>
        </pc:spChg>
        <pc:spChg chg="add del mod">
          <ac:chgData name="ANA CAROLINA SILVA MOURA" userId="S::ana.moura20@portalsesisp.org.br::ecf58172-ef9a-421d-b945-31e588b6c216" providerId="AD" clId="Web-{C8B70C08-4AAA-986C-B57C-B53B6FF5DB3F}" dt="2024-12-05T13:22:13.459" v="71"/>
          <ac:spMkLst>
            <pc:docMk/>
            <pc:sldMk cId="2502816640" sldId="256"/>
            <ac:spMk id="25" creationId="{BF228F6C-3761-9B99-387E-4B34AC38E566}"/>
          </ac:spMkLst>
        </pc:spChg>
        <pc:spChg chg="mod">
          <ac:chgData name="ANA CAROLINA SILVA MOURA" userId="S::ana.moura20@portalsesisp.org.br::ecf58172-ef9a-421d-b945-31e588b6c216" providerId="AD" clId="Web-{C8B70C08-4AAA-986C-B57C-B53B6FF5DB3F}" dt="2024-12-05T13:21:51.880" v="65" actId="20577"/>
          <ac:spMkLst>
            <pc:docMk/>
            <pc:sldMk cId="2502816640" sldId="256"/>
            <ac:spMk id="26" creationId="{AE723F39-606B-7A3E-3FA3-113366099D9A}"/>
          </ac:spMkLst>
        </pc:spChg>
        <pc:spChg chg="mod">
          <ac:chgData name="ANA CAROLINA SILVA MOURA" userId="S::ana.moura20@portalsesisp.org.br::ecf58172-ef9a-421d-b945-31e588b6c216" providerId="AD" clId="Web-{C8B70C08-4AAA-986C-B57C-B53B6FF5DB3F}" dt="2024-12-05T13:44:05.974" v="209" actId="1076"/>
          <ac:spMkLst>
            <pc:docMk/>
            <pc:sldMk cId="2502816640" sldId="256"/>
            <ac:spMk id="27" creationId="{8FC63915-DD12-E2CA-3CD2-C3512EDCCEC4}"/>
          </ac:spMkLst>
        </pc:spChg>
        <pc:spChg chg="mod">
          <ac:chgData name="ANA CAROLINA SILVA MOURA" userId="S::ana.moura20@portalsesisp.org.br::ecf58172-ef9a-421d-b945-31e588b6c216" providerId="AD" clId="Web-{C8B70C08-4AAA-986C-B57C-B53B6FF5DB3F}" dt="2024-12-05T13:30:22.392" v="126" actId="1076"/>
          <ac:spMkLst>
            <pc:docMk/>
            <pc:sldMk cId="2502816640" sldId="256"/>
            <ac:spMk id="30" creationId="{9660A68A-1FA6-0CB1-219F-8CD312526EA5}"/>
          </ac:spMkLst>
        </pc:spChg>
        <pc:spChg chg="add mod">
          <ac:chgData name="ANA CAROLINA SILVA MOURA" userId="S::ana.moura20@portalsesisp.org.br::ecf58172-ef9a-421d-b945-31e588b6c216" providerId="AD" clId="Web-{C8B70C08-4AAA-986C-B57C-B53B6FF5DB3F}" dt="2024-12-05T13:44:00.943" v="208" actId="20577"/>
          <ac:spMkLst>
            <pc:docMk/>
            <pc:sldMk cId="2502816640" sldId="256"/>
            <ac:spMk id="36" creationId="{8A9A9E93-BA23-20D3-1ACB-EB9F3EFB5238}"/>
          </ac:spMkLst>
        </pc:spChg>
        <pc:spChg chg="mod">
          <ac:chgData name="ANA CAROLINA SILVA MOURA" userId="S::ana.moura20@portalsesisp.org.br::ecf58172-ef9a-421d-b945-31e588b6c216" providerId="AD" clId="Web-{C8B70C08-4AAA-986C-B57C-B53B6FF5DB3F}" dt="2024-12-05T13:52:13.626" v="211" actId="20577"/>
          <ac:spMkLst>
            <pc:docMk/>
            <pc:sldMk cId="2502816640" sldId="256"/>
            <ac:spMk id="37" creationId="{22484172-7ED6-58D9-F960-A70346660E54}"/>
          </ac:spMkLst>
        </pc:spChg>
        <pc:grpChg chg="add del">
          <ac:chgData name="ANA CAROLINA SILVA MOURA" userId="S::ana.moura20@portalsesisp.org.br::ecf58172-ef9a-421d-b945-31e588b6c216" providerId="AD" clId="Web-{C8B70C08-4AAA-986C-B57C-B53B6FF5DB3F}" dt="2024-12-05T13:22:01.537" v="68"/>
          <ac:grpSpMkLst>
            <pc:docMk/>
            <pc:sldMk cId="2502816640" sldId="256"/>
            <ac:grpSpMk id="5" creationId="{3FD54A09-C130-5751-8512-0EDBE7CD9674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AFFDA3-E1C8-3210-868D-031ADAEFA3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7DD795B-88EB-6AB8-DD54-E3FEE1B563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69EFE61-10AE-222D-D695-46FDC9BDD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74DA0-1AFF-4515-A65E-FA64D54F0942}" type="datetimeFigureOut">
              <a:rPr lang="pt-BR" smtClean="0"/>
              <a:t>05/12/2024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D8DEB2-21BF-2C65-C559-EA90F8016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8646CFC-F371-6931-3206-E62B3AE95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C12FF-068C-4C34-BD25-527026AD51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2647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37CB5D-13F7-B488-52CD-7BD79B8AB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FF83873-5D8A-5E6A-1FCC-AD7BD4B835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A25E87-515A-F681-815C-F76289EE8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74DA0-1AFF-4515-A65E-FA64D54F0942}" type="datetimeFigureOut">
              <a:rPr lang="pt-BR" smtClean="0"/>
              <a:t>05/12/2024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9E259F-C2AD-9B8A-87EC-00E0158BF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202D526-D80E-89CF-A319-503F2BAA7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C12FF-068C-4C34-BD25-527026AD51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6073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5410D21-10D0-A90F-5528-6FEEC48820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00230B5-8D57-4EE0-8670-881ABBF3A7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43B0E27-9B29-4651-6099-B115BE8C6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74DA0-1AFF-4515-A65E-FA64D54F0942}" type="datetimeFigureOut">
              <a:rPr lang="pt-BR" smtClean="0"/>
              <a:t>05/12/2024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295373A-CDBD-51A6-631B-CCCAD906E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802A103-8F86-0692-B894-FE74836D8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C12FF-068C-4C34-BD25-527026AD51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0461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035F45-1469-9C6E-497B-7268AD2F3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384810-E4ED-70FD-878D-6CFF79652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37C1954-7156-5F61-2814-C3FE51132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74DA0-1AFF-4515-A65E-FA64D54F0942}" type="datetimeFigureOut">
              <a:rPr lang="pt-BR" smtClean="0"/>
              <a:t>05/12/2024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32FDA11-4DAD-6834-C9CD-33718D174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340A30-0206-947B-5691-BB716B900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C12FF-068C-4C34-BD25-527026AD51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7390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13881A-D481-D8F3-74C6-667C129C0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07EC09E-3C2F-5C70-7B20-C480A5567A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FE1DA79-8BB0-D2C7-3CA6-9B333824D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74DA0-1AFF-4515-A65E-FA64D54F0942}" type="datetimeFigureOut">
              <a:rPr lang="pt-BR" smtClean="0"/>
              <a:t>05/12/2024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276CD50-EEA1-CE63-FB1D-E8D4F64D8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C608A39-02AE-4809-CB8E-E80D537CB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C12FF-068C-4C34-BD25-527026AD51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6684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169349-28F8-BB83-5EC7-0FE3685E8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3D9E63-FA49-A7A4-3B7D-855F7F5E30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5D65835-A04E-D982-45DC-43AE2BC1BA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ACFFDCF-9673-A309-9DAF-193CC8BFF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74DA0-1AFF-4515-A65E-FA64D54F0942}" type="datetimeFigureOut">
              <a:rPr lang="pt-BR" smtClean="0"/>
              <a:t>05/12/2024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7A7CE0E-C25E-8193-3B82-4D0823047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82B2F26-537E-9CFF-0B01-D362BF6D7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C12FF-068C-4C34-BD25-527026AD51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4091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35DC58-316D-1F6D-9568-0FA9A540A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DB8CA45-1B2D-CEEF-E6B8-DD90875625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9E53F58-9871-76D2-69AF-4D25491945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FF8C622-26DC-CA57-A61E-1AF0A675CC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FECFE19-1DFA-A444-18AC-B52DA58359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ED1310C-7D2A-0756-E659-EB97C4F68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74DA0-1AFF-4515-A65E-FA64D54F0942}" type="datetimeFigureOut">
              <a:rPr lang="pt-BR" smtClean="0"/>
              <a:t>05/12/2024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196A311-97A6-F5E1-D031-4ACEBEBC7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FF20615-FE43-DAE9-ADE7-8E597B75E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C12FF-068C-4C34-BD25-527026AD51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8734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ED6DE7-59C4-147D-A418-7CF83E6F4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C72D434-FA23-0EF6-C018-5A16FFD19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74DA0-1AFF-4515-A65E-FA64D54F0942}" type="datetimeFigureOut">
              <a:rPr lang="pt-BR" smtClean="0"/>
              <a:t>05/12/2024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A68DCDD-5A83-0C5D-6AC5-4174DB79D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68A7E79-AF3A-C810-2E6B-29D81746E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C12FF-068C-4C34-BD25-527026AD51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2550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8486320-5744-5AE3-9C7C-606C9E02F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74DA0-1AFF-4515-A65E-FA64D54F0942}" type="datetimeFigureOut">
              <a:rPr lang="pt-BR" smtClean="0"/>
              <a:t>05/12/2024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13E1648-8E1A-C795-2805-F99948C22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530201D-F036-1286-711F-A2882FB2B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C12FF-068C-4C34-BD25-527026AD51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1055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85A1DE-77B7-1688-B1C4-C2B8AFAA2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DE918A-EEC7-04A1-6479-EB4FA2B8C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CDC918E-8E8B-DBFD-BF5C-2536F964EF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2D4534F-EBAA-E70F-817B-5E2178AD0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74DA0-1AFF-4515-A65E-FA64D54F0942}" type="datetimeFigureOut">
              <a:rPr lang="pt-BR" smtClean="0"/>
              <a:t>05/12/2024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20009EB-AAD1-66CA-6102-6555B0C84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CFEC2B0-0C10-53FE-C63A-10144E5A3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C12FF-068C-4C34-BD25-527026AD51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6060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D441E4-E677-D0D3-39AB-6B00297A4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A2F4E4D-C308-ED20-1BAD-2A8708BFE9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B7F07E7-8440-B2A5-B55F-30BE56EB72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4DD3BD7-DD89-6D25-8D8B-C598EA63E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74DA0-1AFF-4515-A65E-FA64D54F0942}" type="datetimeFigureOut">
              <a:rPr lang="pt-BR" smtClean="0"/>
              <a:t>05/12/2024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AE7FD0B-DE81-82AD-11B5-12574C5F9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F9934D9-F19D-78F3-C38A-7655F73F3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C12FF-068C-4C34-BD25-527026AD51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6495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5CF557C-F486-DF04-45F0-F4430FF1A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712ABBC-9656-08C2-5BCB-EE7205783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DEC1EEE-EB2D-AFEB-4B43-78177B3630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F974DA0-1AFF-4515-A65E-FA64D54F0942}" type="datetimeFigureOut">
              <a:rPr lang="pt-BR" smtClean="0"/>
              <a:t>05/12/2024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57525B1-745E-BE45-9ECA-A9ECD7DAC7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9DAA708-418F-B2CF-B58A-E0895FC14C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6C12FF-068C-4C34-BD25-527026AD51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9073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76">
            <a:extLst>
              <a:ext uri="{FF2B5EF4-FFF2-40B4-BE49-F238E27FC236}">
                <a16:creationId xmlns:a16="http://schemas.microsoft.com/office/drawing/2014/main" id="{0AB00C75-C587-8D17-2036-CBDC83FFE18C}"/>
              </a:ext>
            </a:extLst>
          </p:cNvPr>
          <p:cNvSpPr txBox="1">
            <a:spLocks/>
          </p:cNvSpPr>
          <p:nvPr/>
        </p:nvSpPr>
        <p:spPr>
          <a:xfrm>
            <a:off x="632885" y="813508"/>
            <a:ext cx="8616300" cy="4653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lang="en-US" dirty="0">
                <a:latin typeface="Raleway"/>
                <a:ea typeface="Raleway"/>
                <a:cs typeface="Raleway"/>
                <a:sym typeface="Raleway"/>
              </a:rPr>
              <a:t>CANVAS:</a:t>
            </a:r>
            <a:r>
              <a:rPr lang="en-US" sz="2450" dirty="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 ECO</a:t>
            </a:r>
            <a:endParaRPr lang="en-US" dirty="0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5" name="Shape 78">
            <a:extLst>
              <a:ext uri="{FF2B5EF4-FFF2-40B4-BE49-F238E27FC236}">
                <a16:creationId xmlns:a16="http://schemas.microsoft.com/office/drawing/2014/main" id="{3FD54A09-C130-5751-8512-0EDBE7CD9674}"/>
              </a:ext>
            </a:extLst>
          </p:cNvPr>
          <p:cNvGrpSpPr/>
          <p:nvPr/>
        </p:nvGrpSpPr>
        <p:grpSpPr>
          <a:xfrm>
            <a:off x="669900" y="1322628"/>
            <a:ext cx="8615809" cy="4785998"/>
            <a:chOff x="669900" y="1322628"/>
            <a:chExt cx="8615809" cy="4785998"/>
          </a:xfrm>
        </p:grpSpPr>
        <p:grpSp>
          <p:nvGrpSpPr>
            <p:cNvPr id="6" name="Shape 79">
              <a:extLst>
                <a:ext uri="{FF2B5EF4-FFF2-40B4-BE49-F238E27FC236}">
                  <a16:creationId xmlns:a16="http://schemas.microsoft.com/office/drawing/2014/main" id="{5238DA90-FBEB-2D38-6548-902A4177C260}"/>
                </a:ext>
              </a:extLst>
            </p:cNvPr>
            <p:cNvGrpSpPr/>
            <p:nvPr/>
          </p:nvGrpSpPr>
          <p:grpSpPr>
            <a:xfrm>
              <a:off x="669900" y="1322628"/>
              <a:ext cx="8615809" cy="4785998"/>
              <a:chOff x="593724" y="1322625"/>
              <a:chExt cx="7953300" cy="3646475"/>
            </a:xfrm>
          </p:grpSpPr>
          <p:sp>
            <p:nvSpPr>
              <p:cNvPr id="16" name="Shape 80">
                <a:extLst>
                  <a:ext uri="{FF2B5EF4-FFF2-40B4-BE49-F238E27FC236}">
                    <a16:creationId xmlns:a16="http://schemas.microsoft.com/office/drawing/2014/main" id="{12D36F3C-B7F5-47B7-B07F-FFCA73C6EEAB}"/>
                  </a:ext>
                </a:extLst>
              </p:cNvPr>
              <p:cNvSpPr/>
              <p:nvPr/>
            </p:nvSpPr>
            <p:spPr>
              <a:xfrm>
                <a:off x="593724" y="1322625"/>
                <a:ext cx="7953300" cy="3636300"/>
              </a:xfrm>
              <a:prstGeom prst="rect">
                <a:avLst/>
              </a:prstGeom>
              <a:noFill/>
              <a:ln w="28575" cap="flat" cmpd="sng">
                <a:solidFill>
                  <a:srgbClr val="53585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44975" tIns="44975" rIns="44975" bIns="44975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</a:pPr>
                <a:r>
                  <a:rPr lang="pt-BR" sz="2000" dirty="0">
                    <a:solidFill>
                      <a:srgbClr val="000000"/>
                    </a:solidFill>
                    <a:latin typeface="Helvetica Neue Light"/>
                    <a:ea typeface="Helvetica Neue Light"/>
                    <a:cs typeface="Helvetica Neue Light"/>
                  </a:rPr>
                  <a:t> </a:t>
                </a:r>
                <a:endParaRPr sz="2000" b="0" i="0" u="none" strike="noStrike" cap="non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cxnSp>
            <p:nvCxnSpPr>
              <p:cNvPr id="17" name="Shape 81">
                <a:extLst>
                  <a:ext uri="{FF2B5EF4-FFF2-40B4-BE49-F238E27FC236}">
                    <a16:creationId xmlns:a16="http://schemas.microsoft.com/office/drawing/2014/main" id="{F9263EF3-4095-4F6D-2F40-98210CE88D4D}"/>
                  </a:ext>
                </a:extLst>
              </p:cNvPr>
              <p:cNvCxnSpPr/>
              <p:nvPr/>
            </p:nvCxnSpPr>
            <p:spPr>
              <a:xfrm>
                <a:off x="613410" y="4053218"/>
                <a:ext cx="79194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53585F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18" name="Shape 82">
                <a:extLst>
                  <a:ext uri="{FF2B5EF4-FFF2-40B4-BE49-F238E27FC236}">
                    <a16:creationId xmlns:a16="http://schemas.microsoft.com/office/drawing/2014/main" id="{B24417AE-12C1-7571-FBB9-4A6EBFC40C6E}"/>
                  </a:ext>
                </a:extLst>
              </p:cNvPr>
              <p:cNvCxnSpPr/>
              <p:nvPr/>
            </p:nvCxnSpPr>
            <p:spPr>
              <a:xfrm>
                <a:off x="6949327" y="1324132"/>
                <a:ext cx="0" cy="27207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53585F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19" name="Shape 83">
                <a:extLst>
                  <a:ext uri="{FF2B5EF4-FFF2-40B4-BE49-F238E27FC236}">
                    <a16:creationId xmlns:a16="http://schemas.microsoft.com/office/drawing/2014/main" id="{110F9995-AF07-B8C7-B3C7-868B03F1E498}"/>
                  </a:ext>
                </a:extLst>
              </p:cNvPr>
              <p:cNvCxnSpPr/>
              <p:nvPr/>
            </p:nvCxnSpPr>
            <p:spPr>
              <a:xfrm>
                <a:off x="2196686" y="1324132"/>
                <a:ext cx="0" cy="27198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53585F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0" name="Shape 84">
                <a:extLst>
                  <a:ext uri="{FF2B5EF4-FFF2-40B4-BE49-F238E27FC236}">
                    <a16:creationId xmlns:a16="http://schemas.microsoft.com/office/drawing/2014/main" id="{7AC2535A-F8F8-6510-2ABE-4140B0C927CA}"/>
                  </a:ext>
                </a:extLst>
              </p:cNvPr>
              <p:cNvCxnSpPr/>
              <p:nvPr/>
            </p:nvCxnSpPr>
            <p:spPr>
              <a:xfrm>
                <a:off x="3777150" y="1324132"/>
                <a:ext cx="0" cy="27207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53585F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1" name="Shape 85">
                <a:extLst>
                  <a:ext uri="{FF2B5EF4-FFF2-40B4-BE49-F238E27FC236}">
                    <a16:creationId xmlns:a16="http://schemas.microsoft.com/office/drawing/2014/main" id="{DFF87FF5-2325-86FD-95F7-BF67BCE4279F}"/>
                  </a:ext>
                </a:extLst>
              </p:cNvPr>
              <p:cNvCxnSpPr/>
              <p:nvPr/>
            </p:nvCxnSpPr>
            <p:spPr>
              <a:xfrm>
                <a:off x="5363239" y="1324132"/>
                <a:ext cx="0" cy="27207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53585F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2" name="Shape 86">
                <a:extLst>
                  <a:ext uri="{FF2B5EF4-FFF2-40B4-BE49-F238E27FC236}">
                    <a16:creationId xmlns:a16="http://schemas.microsoft.com/office/drawing/2014/main" id="{E62FF5AF-9015-1889-EBF3-64365772DA44}"/>
                  </a:ext>
                </a:extLst>
              </p:cNvPr>
              <p:cNvCxnSpPr/>
              <p:nvPr/>
            </p:nvCxnSpPr>
            <p:spPr>
              <a:xfrm>
                <a:off x="2199498" y="2702555"/>
                <a:ext cx="15900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53585F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3" name="Shape 87">
                <a:extLst>
                  <a:ext uri="{FF2B5EF4-FFF2-40B4-BE49-F238E27FC236}">
                    <a16:creationId xmlns:a16="http://schemas.microsoft.com/office/drawing/2014/main" id="{EDA64234-AB33-310E-271E-6859C43E53B3}"/>
                  </a:ext>
                </a:extLst>
              </p:cNvPr>
              <p:cNvCxnSpPr/>
              <p:nvPr/>
            </p:nvCxnSpPr>
            <p:spPr>
              <a:xfrm>
                <a:off x="5350584" y="2702555"/>
                <a:ext cx="15900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53585F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24" name="Shape 88">
                <a:extLst>
                  <a:ext uri="{FF2B5EF4-FFF2-40B4-BE49-F238E27FC236}">
                    <a16:creationId xmlns:a16="http://schemas.microsoft.com/office/drawing/2014/main" id="{BAE58B31-B43D-DEE0-DE93-0ED1B99922E1}"/>
                  </a:ext>
                </a:extLst>
              </p:cNvPr>
              <p:cNvCxnSpPr/>
              <p:nvPr/>
            </p:nvCxnSpPr>
            <p:spPr>
              <a:xfrm rot="10800000">
                <a:off x="4573006" y="4055000"/>
                <a:ext cx="0" cy="9141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53585F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</p:grpSp>
        <p:sp>
          <p:nvSpPr>
            <p:cNvPr id="7" name="Shape 89">
              <a:extLst>
                <a:ext uri="{FF2B5EF4-FFF2-40B4-BE49-F238E27FC236}">
                  <a16:creationId xmlns:a16="http://schemas.microsoft.com/office/drawing/2014/main" id="{CA25FEB6-FE07-BDAE-90EE-9807C945A527}"/>
                </a:ext>
              </a:extLst>
            </p:cNvPr>
            <p:cNvSpPr/>
            <p:nvPr/>
          </p:nvSpPr>
          <p:spPr>
            <a:xfrm>
              <a:off x="7570432" y="1405147"/>
              <a:ext cx="1345200" cy="188100"/>
            </a:xfrm>
            <a:prstGeom prst="rect">
              <a:avLst/>
            </a:prstGeom>
            <a:noFill/>
            <a:ln>
              <a:noFill/>
            </a:ln>
          </p:spPr>
          <p:txBody>
            <a:bodyPr lIns="44975" tIns="44975" rIns="44975" bIns="449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6AAA9"/>
                </a:buClr>
                <a:buSzPct val="25000"/>
                <a:buFont typeface="Raleway"/>
                <a:buNone/>
              </a:pPr>
              <a:r>
                <a:rPr lang="en-US" sz="900" b="1" i="1" u="none" strike="noStrike" cap="none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Raleway"/>
                  <a:ea typeface="Raleway"/>
                  <a:cs typeface="Raleway"/>
                  <a:sym typeface="Raleway"/>
                </a:rPr>
                <a:t>Segmentos</a:t>
              </a:r>
              <a:r>
                <a:rPr lang="en-US" sz="900" b="1" i="1" u="none" strike="noStrike" cap="none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Raleway"/>
                  <a:ea typeface="Raleway"/>
                  <a:cs typeface="Raleway"/>
                  <a:sym typeface="Raleway"/>
                </a:rPr>
                <a:t> de </a:t>
              </a:r>
              <a:r>
                <a:rPr lang="en-US" sz="900" b="1" i="1" u="none" strike="noStrike" cap="none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Raleway"/>
                  <a:ea typeface="Raleway"/>
                  <a:cs typeface="Raleway"/>
                  <a:sym typeface="Raleway"/>
                </a:rPr>
                <a:t>Clientes</a:t>
              </a:r>
              <a:endParaRPr lang="en-US" sz="900" b="1" i="1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Raleway"/>
                <a:ea typeface="Raleway"/>
                <a:cs typeface="Raleway"/>
              </a:endParaRPr>
            </a:p>
          </p:txBody>
        </p:sp>
        <p:sp>
          <p:nvSpPr>
            <p:cNvPr id="8" name="Shape 90">
              <a:extLst>
                <a:ext uri="{FF2B5EF4-FFF2-40B4-BE49-F238E27FC236}">
                  <a16:creationId xmlns:a16="http://schemas.microsoft.com/office/drawing/2014/main" id="{038E4294-F316-4F31-C47D-862D018ACC4D}"/>
                </a:ext>
              </a:extLst>
            </p:cNvPr>
            <p:cNvSpPr/>
            <p:nvPr/>
          </p:nvSpPr>
          <p:spPr>
            <a:xfrm>
              <a:off x="5866449" y="1409577"/>
              <a:ext cx="1168199" cy="188100"/>
            </a:xfrm>
            <a:prstGeom prst="rect">
              <a:avLst/>
            </a:prstGeom>
            <a:noFill/>
            <a:ln>
              <a:noFill/>
            </a:ln>
          </p:spPr>
          <p:txBody>
            <a:bodyPr lIns="44975" tIns="44975" rIns="44975" bIns="449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6AAA9"/>
                </a:buClr>
                <a:buSzPct val="25000"/>
                <a:buFont typeface="Raleway"/>
                <a:buNone/>
              </a:pPr>
              <a:r>
                <a:rPr lang="en-US" sz="900" b="1" i="1" u="none" strike="noStrike" cap="none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Raleway"/>
                  <a:ea typeface="Raleway"/>
                  <a:cs typeface="Raleway"/>
                  <a:sym typeface="Raleway"/>
                </a:rPr>
                <a:t>Relacionamento</a:t>
              </a:r>
              <a:endParaRPr lang="en-US" sz="900" b="1" i="1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Raleway"/>
                <a:ea typeface="Raleway"/>
                <a:cs typeface="Raleway"/>
              </a:endParaRPr>
            </a:p>
          </p:txBody>
        </p:sp>
        <p:sp>
          <p:nvSpPr>
            <p:cNvPr id="9" name="Shape 91">
              <a:extLst>
                <a:ext uri="{FF2B5EF4-FFF2-40B4-BE49-F238E27FC236}">
                  <a16:creationId xmlns:a16="http://schemas.microsoft.com/office/drawing/2014/main" id="{7E7A2393-EF1F-0782-EBC2-2C25FFD6E7AE}"/>
                </a:ext>
              </a:extLst>
            </p:cNvPr>
            <p:cNvSpPr/>
            <p:nvPr/>
          </p:nvSpPr>
          <p:spPr>
            <a:xfrm>
              <a:off x="4159581" y="1405147"/>
              <a:ext cx="1130700" cy="188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lIns="44975" tIns="44975" rIns="44975" bIns="449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6AAA9"/>
                </a:buClr>
                <a:buSzPct val="25000"/>
                <a:buFont typeface="Raleway"/>
                <a:buNone/>
              </a:pPr>
              <a:r>
                <a:rPr lang="en-US" sz="900" b="1" i="1" u="none" strike="noStrike" cap="none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Raleway"/>
                  <a:ea typeface="Raleway"/>
                  <a:cs typeface="Raleway"/>
                  <a:sym typeface="Raleway"/>
                </a:rPr>
                <a:t>Propostas</a:t>
              </a:r>
              <a:r>
                <a:rPr lang="en-US" sz="900" b="1" i="1" u="none" strike="noStrike" cap="none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Raleway"/>
                  <a:ea typeface="Raleway"/>
                  <a:cs typeface="Raleway"/>
                  <a:sym typeface="Raleway"/>
                </a:rPr>
                <a:t> de Valor</a:t>
              </a:r>
              <a:endParaRPr lang="en-US" sz="900" b="1" i="1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Raleway"/>
                <a:ea typeface="Raleway"/>
                <a:cs typeface="Raleway"/>
              </a:endParaRPr>
            </a:p>
          </p:txBody>
        </p:sp>
        <p:sp>
          <p:nvSpPr>
            <p:cNvPr id="10" name="Shape 92">
              <a:extLst>
                <a:ext uri="{FF2B5EF4-FFF2-40B4-BE49-F238E27FC236}">
                  <a16:creationId xmlns:a16="http://schemas.microsoft.com/office/drawing/2014/main" id="{A72674F4-050A-C864-BE3D-3D8215B22F1A}"/>
                </a:ext>
              </a:extLst>
            </p:cNvPr>
            <p:cNvSpPr/>
            <p:nvPr/>
          </p:nvSpPr>
          <p:spPr>
            <a:xfrm>
              <a:off x="2435206" y="1405147"/>
              <a:ext cx="1043400" cy="188100"/>
            </a:xfrm>
            <a:prstGeom prst="rect">
              <a:avLst/>
            </a:prstGeom>
            <a:noFill/>
            <a:ln>
              <a:noFill/>
            </a:ln>
          </p:spPr>
          <p:txBody>
            <a:bodyPr lIns="44975" tIns="44975" rIns="44975" bIns="449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6AAA9"/>
                </a:buClr>
                <a:buSzPct val="25000"/>
                <a:buFont typeface="Raleway"/>
                <a:buNone/>
              </a:pPr>
              <a:r>
                <a:rPr lang="en-US" sz="900" b="1" i="1" u="none" strike="noStrike" cap="none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Raleway"/>
                  <a:ea typeface="Raleway"/>
                  <a:cs typeface="Raleway"/>
                  <a:sym typeface="Raleway"/>
                </a:rPr>
                <a:t>Atividades</a:t>
              </a:r>
              <a:r>
                <a:rPr lang="en-US" sz="900" b="1" i="1" u="none" strike="noStrike" cap="none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Raleway"/>
                  <a:ea typeface="Raleway"/>
                  <a:cs typeface="Raleway"/>
                  <a:sym typeface="Raleway"/>
                </a:rPr>
                <a:t> Chave</a:t>
              </a:r>
              <a:endParaRPr lang="en-US" sz="900" b="1" i="1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Raleway"/>
                <a:ea typeface="Raleway"/>
                <a:cs typeface="Raleway"/>
              </a:endParaRPr>
            </a:p>
          </p:txBody>
        </p:sp>
        <p:sp>
          <p:nvSpPr>
            <p:cNvPr id="11" name="Shape 93">
              <a:extLst>
                <a:ext uri="{FF2B5EF4-FFF2-40B4-BE49-F238E27FC236}">
                  <a16:creationId xmlns:a16="http://schemas.microsoft.com/office/drawing/2014/main" id="{3EE29A67-499A-2153-FDEF-452ADFB1EB16}"/>
                </a:ext>
              </a:extLst>
            </p:cNvPr>
            <p:cNvSpPr/>
            <p:nvPr/>
          </p:nvSpPr>
          <p:spPr>
            <a:xfrm>
              <a:off x="710836" y="1381331"/>
              <a:ext cx="1345200" cy="242700"/>
            </a:xfrm>
            <a:prstGeom prst="rect">
              <a:avLst/>
            </a:prstGeom>
            <a:noFill/>
            <a:ln>
              <a:noFill/>
            </a:ln>
          </p:spPr>
          <p:txBody>
            <a:bodyPr lIns="44975" tIns="44975" rIns="44975" bIns="449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6AAA9"/>
                </a:buClr>
                <a:buSzPct val="25000"/>
                <a:buFont typeface="Raleway"/>
                <a:buNone/>
              </a:pPr>
              <a:r>
                <a:rPr lang="en-US" sz="900" b="1" i="1" u="none" strike="noStrike" cap="none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Raleway"/>
                  <a:ea typeface="Raleway"/>
                  <a:cs typeface="Raleway"/>
                  <a:sym typeface="Raleway"/>
                </a:rPr>
                <a:t>Parcerias</a:t>
              </a:r>
              <a:r>
                <a:rPr lang="en-US" sz="900" b="1" i="1" u="none" strike="noStrike" cap="none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Raleway"/>
                  <a:ea typeface="Raleway"/>
                  <a:cs typeface="Raleway"/>
                  <a:sym typeface="Raleway"/>
                </a:rPr>
                <a:t>-Chave</a:t>
              </a:r>
              <a:endParaRPr lang="en-US" sz="900" b="1" i="1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Raleway"/>
                <a:ea typeface="Raleway"/>
                <a:cs typeface="Raleway"/>
              </a:endParaRPr>
            </a:p>
          </p:txBody>
        </p:sp>
        <p:sp>
          <p:nvSpPr>
            <p:cNvPr id="12" name="Shape 94">
              <a:extLst>
                <a:ext uri="{FF2B5EF4-FFF2-40B4-BE49-F238E27FC236}">
                  <a16:creationId xmlns:a16="http://schemas.microsoft.com/office/drawing/2014/main" id="{E3BBF1AE-BFE6-BD95-3CBD-F59D1FE6AE50}"/>
                </a:ext>
              </a:extLst>
            </p:cNvPr>
            <p:cNvSpPr/>
            <p:nvPr/>
          </p:nvSpPr>
          <p:spPr>
            <a:xfrm>
              <a:off x="4975339" y="4988176"/>
              <a:ext cx="1363978" cy="148516"/>
            </a:xfrm>
            <a:prstGeom prst="rect">
              <a:avLst/>
            </a:prstGeom>
            <a:noFill/>
            <a:ln>
              <a:noFill/>
            </a:ln>
          </p:spPr>
          <p:txBody>
            <a:bodyPr lIns="44975" tIns="44975" rIns="44975" bIns="449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6AAA9"/>
                </a:buClr>
                <a:buSzPct val="25000"/>
                <a:buFont typeface="Raleway"/>
                <a:buNone/>
              </a:pPr>
              <a:r>
                <a:rPr lang="en-US" sz="900" b="1" i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Raleway"/>
                  <a:ea typeface="Raleway"/>
                  <a:cs typeface="Raleway"/>
                  <a:sym typeface="Raleway"/>
                </a:rPr>
                <a:t>Fontes</a:t>
              </a:r>
              <a:r>
                <a:rPr lang="en-US" sz="900" b="1" i="1" u="none" strike="noStrike" cap="none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Raleway"/>
                  <a:ea typeface="Raleway"/>
                  <a:cs typeface="Raleway"/>
                  <a:sym typeface="Raleway"/>
                </a:rPr>
                <a:t> de </a:t>
              </a:r>
              <a:r>
                <a:rPr lang="en-US" sz="900" b="1" i="1" u="none" strike="noStrike" cap="none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Raleway"/>
                  <a:ea typeface="Raleway"/>
                  <a:cs typeface="Raleway"/>
                  <a:sym typeface="Raleway"/>
                </a:rPr>
                <a:t>Receitas</a:t>
              </a:r>
              <a:endParaRPr lang="en-US" sz="900" b="1" i="1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Raleway"/>
                <a:ea typeface="Raleway"/>
                <a:cs typeface="Raleway"/>
              </a:endParaRPr>
            </a:p>
          </p:txBody>
        </p:sp>
        <p:sp>
          <p:nvSpPr>
            <p:cNvPr id="13" name="Shape 95">
              <a:extLst>
                <a:ext uri="{FF2B5EF4-FFF2-40B4-BE49-F238E27FC236}">
                  <a16:creationId xmlns:a16="http://schemas.microsoft.com/office/drawing/2014/main" id="{ECEB4017-A91F-37C7-EDA9-C64A860BACFE}"/>
                </a:ext>
              </a:extLst>
            </p:cNvPr>
            <p:cNvSpPr/>
            <p:nvPr/>
          </p:nvSpPr>
          <p:spPr>
            <a:xfrm>
              <a:off x="704875" y="4988176"/>
              <a:ext cx="1168200" cy="188100"/>
            </a:xfrm>
            <a:prstGeom prst="rect">
              <a:avLst/>
            </a:prstGeom>
            <a:noFill/>
            <a:ln>
              <a:noFill/>
            </a:ln>
          </p:spPr>
          <p:txBody>
            <a:bodyPr lIns="44975" tIns="44975" rIns="44975" bIns="449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6AAA9"/>
                </a:buClr>
                <a:buSzPct val="25000"/>
                <a:buFont typeface="Raleway"/>
                <a:buNone/>
              </a:pPr>
              <a:r>
                <a:rPr lang="en-US" sz="900" b="1" i="1" u="none" strike="noStrike" cap="none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Raleway"/>
                  <a:ea typeface="Raleway"/>
                  <a:cs typeface="Raleway"/>
                  <a:sym typeface="Raleway"/>
                </a:rPr>
                <a:t>Estrutura de Custos</a:t>
              </a:r>
            </a:p>
          </p:txBody>
        </p:sp>
        <p:sp>
          <p:nvSpPr>
            <p:cNvPr id="14" name="Shape 96">
              <a:extLst>
                <a:ext uri="{FF2B5EF4-FFF2-40B4-BE49-F238E27FC236}">
                  <a16:creationId xmlns:a16="http://schemas.microsoft.com/office/drawing/2014/main" id="{B6270F46-B85B-1FA5-CB6F-40C73B8BB34B}"/>
                </a:ext>
              </a:extLst>
            </p:cNvPr>
            <p:cNvSpPr/>
            <p:nvPr/>
          </p:nvSpPr>
          <p:spPr>
            <a:xfrm>
              <a:off x="2435952" y="3212457"/>
              <a:ext cx="990900" cy="188100"/>
            </a:xfrm>
            <a:prstGeom prst="rect">
              <a:avLst/>
            </a:prstGeom>
            <a:noFill/>
            <a:ln>
              <a:noFill/>
            </a:ln>
          </p:spPr>
          <p:txBody>
            <a:bodyPr lIns="44975" tIns="44975" rIns="44975" bIns="449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6AAA9"/>
                </a:buClr>
                <a:buSzPct val="25000"/>
                <a:buFont typeface="Raleway"/>
                <a:buNone/>
              </a:pPr>
              <a:r>
                <a:rPr lang="en-US" sz="900" b="1" i="1" u="none" strike="noStrike" cap="none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Raleway"/>
                  <a:ea typeface="Raleway"/>
                  <a:cs typeface="Raleway"/>
                  <a:sym typeface="Raleway"/>
                </a:rPr>
                <a:t>Recursos</a:t>
              </a:r>
              <a:r>
                <a:rPr lang="en-US" sz="900" b="1" i="1" u="none" strike="noStrike" cap="none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Raleway"/>
                  <a:ea typeface="Raleway"/>
                  <a:cs typeface="Raleway"/>
                  <a:sym typeface="Raleway"/>
                </a:rPr>
                <a:t> Chave</a:t>
              </a:r>
              <a:endParaRPr lang="en-US" sz="900" b="1" i="1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Raleway"/>
                <a:ea typeface="Raleway"/>
                <a:cs typeface="Raleway"/>
              </a:endParaRPr>
            </a:p>
          </p:txBody>
        </p:sp>
        <p:sp>
          <p:nvSpPr>
            <p:cNvPr id="15" name="Shape 97">
              <a:extLst>
                <a:ext uri="{FF2B5EF4-FFF2-40B4-BE49-F238E27FC236}">
                  <a16:creationId xmlns:a16="http://schemas.microsoft.com/office/drawing/2014/main" id="{A02CD8A0-1E6F-1037-1244-C8CEFEDF5D4C}"/>
                </a:ext>
              </a:extLst>
            </p:cNvPr>
            <p:cNvSpPr/>
            <p:nvPr/>
          </p:nvSpPr>
          <p:spPr>
            <a:xfrm>
              <a:off x="5859165" y="3212457"/>
              <a:ext cx="1057200" cy="188100"/>
            </a:xfrm>
            <a:prstGeom prst="rect">
              <a:avLst/>
            </a:prstGeom>
            <a:noFill/>
            <a:ln>
              <a:noFill/>
            </a:ln>
          </p:spPr>
          <p:txBody>
            <a:bodyPr lIns="44975" tIns="44975" rIns="44975" bIns="449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6AAA9"/>
                </a:buClr>
                <a:buSzPct val="25000"/>
                <a:buFont typeface="Raleway"/>
                <a:buNone/>
              </a:pPr>
              <a:r>
                <a:rPr lang="en-US" sz="900" b="1" i="1" u="none" strike="noStrike" cap="none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Raleway"/>
                  <a:ea typeface="Raleway"/>
                  <a:cs typeface="Raleway"/>
                  <a:sym typeface="Raleway"/>
                </a:rPr>
                <a:t>Canais</a:t>
              </a:r>
              <a:endParaRPr lang="en-US" sz="900" b="1" i="1" u="none" strike="noStrike" cap="none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aleway"/>
                <a:ea typeface="Raleway"/>
                <a:cs typeface="Raleway"/>
              </a:endParaRPr>
            </a:p>
          </p:txBody>
        </p:sp>
      </p:grpSp>
      <p:sp>
        <p:nvSpPr>
          <p:cNvPr id="26" name="Shape 99">
            <a:extLst>
              <a:ext uri="{FF2B5EF4-FFF2-40B4-BE49-F238E27FC236}">
                <a16:creationId xmlns:a16="http://schemas.microsoft.com/office/drawing/2014/main" id="{AE723F39-606B-7A3E-3FA3-113366099D9A}"/>
              </a:ext>
            </a:extLst>
          </p:cNvPr>
          <p:cNvSpPr/>
          <p:nvPr/>
        </p:nvSpPr>
        <p:spPr>
          <a:xfrm>
            <a:off x="7799637" y="2110373"/>
            <a:ext cx="1229400" cy="705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38100" dist="12699" dir="2700000" rotWithShape="0">
              <a:srgbClr val="000000">
                <a:alpha val="74900"/>
              </a:srgbClr>
            </a:outerShdw>
          </a:effectLst>
        </p:spPr>
        <p:txBody>
          <a:bodyPr lIns="89950" tIns="89950" rIns="89950" bIns="8995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1000" dirty="0">
                <a:latin typeface="Raleway"/>
                <a:ea typeface="Raleway"/>
                <a:cs typeface="Raleway"/>
              </a:rPr>
              <a:t>Indústria </a:t>
            </a:r>
            <a:r>
              <a:rPr lang="en-US" sz="1000" dirty="0" err="1">
                <a:latin typeface="Raleway"/>
                <a:ea typeface="Raleway"/>
                <a:cs typeface="Raleway"/>
              </a:rPr>
              <a:t>química</a:t>
            </a:r>
            <a:r>
              <a:rPr lang="en-US" sz="1000" dirty="0">
                <a:latin typeface="Raleway"/>
                <a:ea typeface="Raleway"/>
                <a:cs typeface="Raleway"/>
              </a:rPr>
              <a:t> e de </a:t>
            </a:r>
            <a:r>
              <a:rPr lang="en-US" sz="1000" dirty="0" err="1">
                <a:latin typeface="Raleway"/>
                <a:ea typeface="Raleway"/>
                <a:cs typeface="Raleway"/>
              </a:rPr>
              <a:t>processos</a:t>
            </a:r>
          </a:p>
        </p:txBody>
      </p:sp>
      <p:sp>
        <p:nvSpPr>
          <p:cNvPr id="27" name="Shape 100">
            <a:extLst>
              <a:ext uri="{FF2B5EF4-FFF2-40B4-BE49-F238E27FC236}">
                <a16:creationId xmlns:a16="http://schemas.microsoft.com/office/drawing/2014/main" id="{8FC63915-DD12-E2CA-3CD2-C3512EDCCEC4}"/>
              </a:ext>
            </a:extLst>
          </p:cNvPr>
          <p:cNvSpPr/>
          <p:nvPr/>
        </p:nvSpPr>
        <p:spPr>
          <a:xfrm>
            <a:off x="4358104" y="2309600"/>
            <a:ext cx="1229400" cy="7049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38100" dist="12699" dir="2700000" rotWithShape="0">
              <a:srgbClr val="000000">
                <a:alpha val="74900"/>
              </a:srgbClr>
            </a:outerShdw>
          </a:effectLst>
        </p:spPr>
        <p:txBody>
          <a:bodyPr lIns="89950" tIns="89950" rIns="89950" bIns="8995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1000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000" dirty="0" err="1">
                <a:latin typeface="Raleway"/>
                <a:ea typeface="Raleway"/>
                <a:cs typeface="Raleway"/>
                <a:sym typeface="Raleway"/>
              </a:rPr>
              <a:t>Facilitar</a:t>
            </a:r>
            <a:r>
              <a:rPr lang="en-US" sz="1000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000" dirty="0" err="1">
                <a:latin typeface="Raleway"/>
                <a:ea typeface="Raleway"/>
                <a:cs typeface="Raleway"/>
                <a:sym typeface="Raleway"/>
              </a:rPr>
              <a:t>serviço</a:t>
            </a:r>
            <a:r>
              <a:rPr lang="en-US" sz="1000" dirty="0">
                <a:latin typeface="Raleway"/>
                <a:ea typeface="Raleway"/>
                <a:cs typeface="Raleway"/>
                <a:sym typeface="Raleway"/>
              </a:rPr>
              <a:t> e </a:t>
            </a:r>
            <a:r>
              <a:rPr lang="en-US" sz="1000" dirty="0" err="1">
                <a:latin typeface="Raleway"/>
                <a:ea typeface="Raleway"/>
                <a:cs typeface="Raleway"/>
                <a:sym typeface="Raleway"/>
              </a:rPr>
              <a:t>uso</a:t>
            </a:r>
            <a:r>
              <a:rPr lang="en-US" sz="1000" dirty="0">
                <a:latin typeface="Raleway"/>
                <a:ea typeface="Raleway"/>
                <a:cs typeface="Raleway"/>
                <a:sym typeface="Raleway"/>
              </a:rPr>
              <a:t> de </a:t>
            </a:r>
            <a:r>
              <a:rPr lang="en-US" sz="1000" dirty="0" err="1">
                <a:latin typeface="Raleway"/>
                <a:ea typeface="Raleway"/>
                <a:cs typeface="Raleway"/>
                <a:sym typeface="Raleway"/>
              </a:rPr>
              <a:t>sensores</a:t>
            </a:r>
            <a:r>
              <a:rPr lang="en-US" sz="1000" dirty="0">
                <a:latin typeface="Raleway"/>
                <a:ea typeface="Raleway"/>
                <a:cs typeface="Raleway"/>
                <a:sym typeface="Raleway"/>
              </a:rPr>
              <a:t> de </a:t>
            </a:r>
            <a:r>
              <a:rPr lang="en-US" sz="1000" dirty="0" err="1">
                <a:latin typeface="Raleway"/>
                <a:ea typeface="Raleway"/>
                <a:cs typeface="Raleway"/>
                <a:sym typeface="Raleway"/>
              </a:rPr>
              <a:t>vazão</a:t>
            </a:r>
            <a:endParaRPr lang="en-US" sz="1000" dirty="0" err="1">
              <a:latin typeface="Raleway"/>
              <a:ea typeface="Raleway"/>
              <a:cs typeface="Raleway"/>
            </a:endParaRPr>
          </a:p>
        </p:txBody>
      </p:sp>
      <p:sp>
        <p:nvSpPr>
          <p:cNvPr id="28" name="Shape 101">
            <a:extLst>
              <a:ext uri="{FF2B5EF4-FFF2-40B4-BE49-F238E27FC236}">
                <a16:creationId xmlns:a16="http://schemas.microsoft.com/office/drawing/2014/main" id="{2FA081E6-93C3-B0F4-9ECB-05E6FD29F70F}"/>
              </a:ext>
            </a:extLst>
          </p:cNvPr>
          <p:cNvSpPr/>
          <p:nvPr/>
        </p:nvSpPr>
        <p:spPr>
          <a:xfrm>
            <a:off x="6014712" y="3457548"/>
            <a:ext cx="1229399" cy="705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38100" dist="12699" dir="2700000" rotWithShape="0">
              <a:srgbClr val="000000">
                <a:alpha val="74900"/>
              </a:srgbClr>
            </a:outerShdw>
          </a:effectLst>
        </p:spPr>
        <p:txBody>
          <a:bodyPr lIns="89950" tIns="89950" rIns="89950" bIns="8995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1000" dirty="0" err="1">
                <a:latin typeface="Raleway"/>
                <a:ea typeface="Raleway"/>
                <a:cs typeface="Raleway"/>
                <a:sym typeface="Raleway"/>
              </a:rPr>
              <a:t>Criar</a:t>
            </a:r>
            <a:r>
              <a:rPr lang="en-US" sz="1000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000" dirty="0" err="1">
                <a:latin typeface="Raleway"/>
                <a:ea typeface="Raleway"/>
                <a:cs typeface="Raleway"/>
                <a:sym typeface="Raleway"/>
              </a:rPr>
              <a:t>soluções</a:t>
            </a:r>
            <a:r>
              <a:rPr lang="en-US" sz="1000" dirty="0">
                <a:latin typeface="Raleway"/>
                <a:ea typeface="Raleway"/>
                <a:cs typeface="Raleway"/>
                <a:sym typeface="Raleway"/>
              </a:rPr>
              <a:t> para um </a:t>
            </a:r>
            <a:r>
              <a:rPr lang="en-US" sz="1000" dirty="0" err="1">
                <a:latin typeface="Raleway"/>
                <a:ea typeface="Raleway"/>
                <a:cs typeface="Raleway"/>
                <a:sym typeface="Raleway"/>
              </a:rPr>
              <a:t>problema</a:t>
            </a:r>
            <a:r>
              <a:rPr lang="en-US" sz="1000" dirty="0">
                <a:latin typeface="Raleway"/>
                <a:ea typeface="Raleway"/>
                <a:cs typeface="Raleway"/>
                <a:sym typeface="Raleway"/>
              </a:rPr>
              <a:t> dado </a:t>
            </a:r>
            <a:r>
              <a:rPr lang="en-US" sz="1000" dirty="0" err="1">
                <a:latin typeface="Raleway"/>
                <a:ea typeface="Raleway"/>
                <a:cs typeface="Raleway"/>
                <a:sym typeface="Raleway"/>
              </a:rPr>
              <a:t>pelo</a:t>
            </a:r>
            <a:r>
              <a:rPr lang="en-US" sz="1000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000" dirty="0" err="1">
                <a:latin typeface="Raleway"/>
                <a:ea typeface="Raleway"/>
                <a:cs typeface="Raleway"/>
                <a:sym typeface="Raleway"/>
              </a:rPr>
              <a:t>cliente</a:t>
            </a:r>
          </a:p>
        </p:txBody>
      </p:sp>
      <p:sp>
        <p:nvSpPr>
          <p:cNvPr id="29" name="Shape 102">
            <a:extLst>
              <a:ext uri="{FF2B5EF4-FFF2-40B4-BE49-F238E27FC236}">
                <a16:creationId xmlns:a16="http://schemas.microsoft.com/office/drawing/2014/main" id="{2F72E571-3DDB-204A-6E01-FA05A11ABB02}"/>
              </a:ext>
            </a:extLst>
          </p:cNvPr>
          <p:cNvSpPr/>
          <p:nvPr/>
        </p:nvSpPr>
        <p:spPr>
          <a:xfrm>
            <a:off x="6045008" y="1869283"/>
            <a:ext cx="1302845" cy="10905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38100" dist="12699" dir="2700000" rotWithShape="0">
              <a:srgbClr val="000000">
                <a:alpha val="74900"/>
              </a:srgbClr>
            </a:outerShdw>
          </a:effectLst>
        </p:spPr>
        <p:txBody>
          <a:bodyPr lIns="89950" tIns="89950" rIns="89950" bIns="8995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1000" dirty="0">
                <a:latin typeface="Raleway"/>
                <a:ea typeface="Raleway"/>
                <a:cs typeface="Raleway"/>
                <a:sym typeface="Raleway"/>
              </a:rPr>
              <a:t>Serviços </a:t>
            </a:r>
            <a:r>
              <a:rPr lang="en-US" sz="1000" dirty="0" err="1">
                <a:latin typeface="Raleway"/>
                <a:ea typeface="Raleway"/>
                <a:cs typeface="Raleway"/>
                <a:sym typeface="Raleway"/>
              </a:rPr>
              <a:t>automatizados</a:t>
            </a:r>
            <a:r>
              <a:rPr lang="en-US" sz="1000" dirty="0">
                <a:latin typeface="Raleway"/>
                <a:ea typeface="Raleway"/>
                <a:cs typeface="Raleway"/>
                <a:sym typeface="Raleway"/>
              </a:rPr>
              <a:t>: O </a:t>
            </a:r>
            <a:r>
              <a:rPr lang="en-US" sz="1000" dirty="0" err="1">
                <a:latin typeface="Raleway"/>
                <a:ea typeface="Raleway"/>
                <a:cs typeface="Raleway"/>
                <a:sym typeface="Raleway"/>
              </a:rPr>
              <a:t>cliente</a:t>
            </a:r>
            <a:r>
              <a:rPr lang="en-US" sz="1000" dirty="0">
                <a:latin typeface="Raleway"/>
                <a:ea typeface="Raleway"/>
                <a:cs typeface="Raleway"/>
                <a:sym typeface="Raleway"/>
              </a:rPr>
              <a:t> é </a:t>
            </a:r>
            <a:r>
              <a:rPr lang="en-US" sz="1000" dirty="0" err="1">
                <a:latin typeface="Raleway"/>
                <a:ea typeface="Raleway"/>
                <a:cs typeface="Raleway"/>
                <a:sym typeface="Raleway"/>
              </a:rPr>
              <a:t>responsável</a:t>
            </a:r>
            <a:r>
              <a:rPr lang="en-US" sz="1000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000" dirty="0" err="1">
                <a:latin typeface="Raleway"/>
                <a:ea typeface="Raleway"/>
                <a:cs typeface="Raleway"/>
                <a:sym typeface="Raleway"/>
              </a:rPr>
              <a:t>por</a:t>
            </a:r>
            <a:r>
              <a:rPr lang="en-US" sz="1000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000" dirty="0" err="1">
                <a:latin typeface="Raleway"/>
                <a:ea typeface="Raleway"/>
                <a:cs typeface="Raleway"/>
                <a:sym typeface="Raleway"/>
              </a:rPr>
              <a:t>todo</a:t>
            </a:r>
            <a:r>
              <a:rPr lang="en-US" sz="1000" dirty="0">
                <a:latin typeface="Raleway"/>
                <a:ea typeface="Raleway"/>
                <a:cs typeface="Raleway"/>
                <a:sym typeface="Raleway"/>
              </a:rPr>
              <a:t> o </a:t>
            </a:r>
            <a:r>
              <a:rPr lang="en-US" sz="1000" dirty="0" err="1">
                <a:latin typeface="Raleway"/>
                <a:ea typeface="Raleway"/>
                <a:cs typeface="Raleway"/>
                <a:sym typeface="Raleway"/>
              </a:rPr>
              <a:t>processo</a:t>
            </a:r>
            <a:r>
              <a:rPr lang="en-US" sz="1000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000" dirty="0" err="1">
                <a:latin typeface="Raleway"/>
                <a:ea typeface="Raleway"/>
                <a:cs typeface="Raleway"/>
                <a:sym typeface="Raleway"/>
              </a:rPr>
              <a:t>após</a:t>
            </a:r>
            <a:r>
              <a:rPr lang="en-US" sz="1000" dirty="0">
                <a:latin typeface="Raleway"/>
                <a:ea typeface="Raleway"/>
                <a:cs typeface="Raleway"/>
                <a:sym typeface="Raleway"/>
              </a:rPr>
              <a:t> a </a:t>
            </a:r>
            <a:r>
              <a:rPr lang="en-US" sz="1000" dirty="0" err="1">
                <a:latin typeface="Raleway"/>
                <a:ea typeface="Raleway"/>
                <a:cs typeface="Raleway"/>
                <a:sym typeface="Raleway"/>
              </a:rPr>
              <a:t>compra</a:t>
            </a:r>
            <a:r>
              <a:rPr lang="en-US" sz="1000" dirty="0">
                <a:latin typeface="Raleway"/>
                <a:ea typeface="Raleway"/>
                <a:cs typeface="Raleway"/>
                <a:sym typeface="Raleway"/>
              </a:rPr>
              <a:t>.</a:t>
            </a:r>
            <a:endParaRPr lang="en-US" sz="1000" dirty="0">
              <a:latin typeface="Raleway"/>
              <a:ea typeface="Raleway"/>
              <a:cs typeface="Raleway"/>
            </a:endParaRPr>
          </a:p>
        </p:txBody>
      </p:sp>
      <p:sp>
        <p:nvSpPr>
          <p:cNvPr id="30" name="Shape 103">
            <a:extLst>
              <a:ext uri="{FF2B5EF4-FFF2-40B4-BE49-F238E27FC236}">
                <a16:creationId xmlns:a16="http://schemas.microsoft.com/office/drawing/2014/main" id="{9660A68A-1FA6-0CB1-219F-8CD312526EA5}"/>
              </a:ext>
            </a:extLst>
          </p:cNvPr>
          <p:cNvSpPr/>
          <p:nvPr/>
        </p:nvSpPr>
        <p:spPr>
          <a:xfrm>
            <a:off x="7135941" y="5232909"/>
            <a:ext cx="1890412" cy="7050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>
            <a:outerShdw blurRad="38100" dist="12699" dir="2700000" rotWithShape="0">
              <a:srgbClr val="000000">
                <a:alpha val="74900"/>
              </a:srgbClr>
            </a:outerShdw>
          </a:effectLst>
        </p:spPr>
        <p:txBody>
          <a:bodyPr lIns="89950" tIns="89950" rIns="89950" bIns="89950" anchor="ctr" anchorCtr="0">
            <a:noAutofit/>
          </a:bodyPr>
          <a:lstStyle/>
          <a:p>
            <a:pPr marL="171450" indent="-171450" algn="ctr">
              <a:buClr>
                <a:srgbClr val="000000"/>
              </a:buClr>
              <a:buSzPct val="25000"/>
              <a:buFont typeface="Calibri"/>
              <a:buChar char="-"/>
            </a:pPr>
            <a:r>
              <a:rPr lang="en-US" sz="1000" dirty="0" err="1">
                <a:latin typeface="Raleway"/>
                <a:ea typeface="Raleway"/>
                <a:cs typeface="Raleway"/>
                <a:sym typeface="Raleway"/>
              </a:rPr>
              <a:t>Vendas</a:t>
            </a:r>
            <a:r>
              <a:rPr lang="en-US" sz="1000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000" dirty="0" err="1">
                <a:latin typeface="Raleway"/>
                <a:ea typeface="Raleway"/>
                <a:cs typeface="Raleway"/>
                <a:sym typeface="Raleway"/>
              </a:rPr>
              <a:t>efetivas</a:t>
            </a:r>
            <a:r>
              <a:rPr lang="en-US" sz="1000" dirty="0">
                <a:latin typeface="Raleway"/>
                <a:ea typeface="Raleway"/>
                <a:cs typeface="Raleway"/>
                <a:sym typeface="Raleway"/>
              </a:rPr>
              <a:t> para </a:t>
            </a:r>
            <a:r>
              <a:rPr lang="en-US" sz="1000" dirty="0" err="1">
                <a:latin typeface="Raleway"/>
                <a:ea typeface="Raleway"/>
                <a:cs typeface="Raleway"/>
                <a:sym typeface="Raleway"/>
              </a:rPr>
              <a:t>empresas</a:t>
            </a:r>
            <a:r>
              <a:rPr lang="en-US" sz="1000" dirty="0">
                <a:latin typeface="Raleway"/>
                <a:ea typeface="Raleway"/>
                <a:cs typeface="Raleway"/>
                <a:sym typeface="Raleway"/>
              </a:rPr>
              <a:t> com </a:t>
            </a:r>
            <a:r>
              <a:rPr lang="en-US" sz="1000" dirty="0" err="1">
                <a:latin typeface="Raleway"/>
                <a:ea typeface="Raleway"/>
                <a:cs typeface="Raleway"/>
                <a:sym typeface="Raleway"/>
              </a:rPr>
              <a:t>tubulação</a:t>
            </a:r>
            <a:r>
              <a:rPr lang="en-US" sz="1000" dirty="0">
                <a:latin typeface="Raleway"/>
                <a:ea typeface="Raleway"/>
                <a:cs typeface="Raleway"/>
                <a:sym typeface="Raleway"/>
              </a:rPr>
              <a:t> </a:t>
            </a:r>
          </a:p>
          <a:p>
            <a:pPr marL="171450" indent="-171450" algn="ctr">
              <a:buClr>
                <a:srgbClr val="000000"/>
              </a:buClr>
              <a:buSzPct val="25000"/>
              <a:buFont typeface="Calibri"/>
              <a:buChar char="-"/>
            </a:pPr>
            <a:endParaRPr lang="en-US" sz="1000" dirty="0">
              <a:latin typeface="Raleway"/>
              <a:ea typeface="Raleway"/>
              <a:cs typeface="Raleway"/>
            </a:endParaRPr>
          </a:p>
        </p:txBody>
      </p:sp>
      <p:sp>
        <p:nvSpPr>
          <p:cNvPr id="31" name="Shape 104">
            <a:extLst>
              <a:ext uri="{FF2B5EF4-FFF2-40B4-BE49-F238E27FC236}">
                <a16:creationId xmlns:a16="http://schemas.microsoft.com/office/drawing/2014/main" id="{0AF70934-B345-8939-59D9-D48ACC78B06F}"/>
              </a:ext>
            </a:extLst>
          </p:cNvPr>
          <p:cNvSpPr/>
          <p:nvPr/>
        </p:nvSpPr>
        <p:spPr>
          <a:xfrm>
            <a:off x="1899912" y="5133948"/>
            <a:ext cx="1376291" cy="906975"/>
          </a:xfrm>
          <a:prstGeom prst="rect">
            <a:avLst/>
          </a:prstGeom>
          <a:solidFill>
            <a:srgbClr val="C2FFC9"/>
          </a:solidFill>
          <a:ln>
            <a:noFill/>
          </a:ln>
          <a:effectLst>
            <a:outerShdw blurRad="38100" dist="12699" dir="2700000" rotWithShape="0">
              <a:srgbClr val="000000">
                <a:alpha val="74900"/>
              </a:srgbClr>
            </a:outerShdw>
          </a:effectLst>
        </p:spPr>
        <p:txBody>
          <a:bodyPr lIns="89950" tIns="89950" rIns="89950" bIns="899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000" err="1">
                <a:latin typeface="Raleway"/>
                <a:ea typeface="Raleway"/>
                <a:cs typeface="Raleway"/>
              </a:rPr>
              <a:t>Fixos</a:t>
            </a:r>
            <a:r>
              <a:rPr lang="en-US" sz="1000">
                <a:latin typeface="Raleway"/>
                <a:ea typeface="Raleway"/>
                <a:cs typeface="Raleway"/>
              </a:rPr>
              <a:t>:</a:t>
            </a:r>
          </a:p>
          <a:p>
            <a:pPr marL="171450" indent="-171450" algn="ctr">
              <a:buFont typeface="Calibri"/>
              <a:buChar char="-"/>
            </a:pPr>
            <a:r>
              <a:rPr lang="en-US" sz="1000" dirty="0">
                <a:latin typeface="Raleway"/>
                <a:ea typeface="Raleway"/>
                <a:cs typeface="Raleway"/>
              </a:rPr>
              <a:t>Componentes </a:t>
            </a:r>
            <a:r>
              <a:rPr lang="en-US" sz="1000" dirty="0" err="1">
                <a:latin typeface="Raleway"/>
                <a:ea typeface="Raleway"/>
                <a:cs typeface="Raleway"/>
              </a:rPr>
              <a:t>elétricos</a:t>
            </a:r>
            <a:endParaRPr lang="en-US" sz="1000">
              <a:latin typeface="Raleway"/>
              <a:ea typeface="Raleway"/>
              <a:cs typeface="Raleway"/>
            </a:endParaRPr>
          </a:p>
          <a:p>
            <a:pPr marL="171450" indent="-171450" algn="ctr">
              <a:buFont typeface="Calibri"/>
              <a:buChar char="-"/>
            </a:pPr>
            <a:r>
              <a:rPr lang="en-US" sz="1000" dirty="0">
                <a:latin typeface="Raleway"/>
                <a:ea typeface="Raleway"/>
                <a:cs typeface="Raleway"/>
              </a:rPr>
              <a:t>Marketing</a:t>
            </a:r>
          </a:p>
          <a:p>
            <a:pPr algn="ctr"/>
            <a:endParaRPr lang="en-US" sz="1000" dirty="0">
              <a:latin typeface="Raleway"/>
              <a:ea typeface="Raleway"/>
              <a:cs typeface="Raleway"/>
            </a:endParaRPr>
          </a:p>
        </p:txBody>
      </p:sp>
      <p:sp>
        <p:nvSpPr>
          <p:cNvPr id="32" name="Shape 105">
            <a:extLst>
              <a:ext uri="{FF2B5EF4-FFF2-40B4-BE49-F238E27FC236}">
                <a16:creationId xmlns:a16="http://schemas.microsoft.com/office/drawing/2014/main" id="{804656D7-3B26-1B19-DDF5-8798D55A8145}"/>
              </a:ext>
            </a:extLst>
          </p:cNvPr>
          <p:cNvSpPr/>
          <p:nvPr/>
        </p:nvSpPr>
        <p:spPr>
          <a:xfrm>
            <a:off x="3423912" y="5133948"/>
            <a:ext cx="1514001" cy="906975"/>
          </a:xfrm>
          <a:prstGeom prst="rect">
            <a:avLst/>
          </a:prstGeom>
          <a:solidFill>
            <a:srgbClr val="C2FFC9"/>
          </a:solidFill>
          <a:ln>
            <a:noFill/>
          </a:ln>
          <a:effectLst>
            <a:outerShdw blurRad="38100" dist="12699" dir="2700000" rotWithShape="0">
              <a:srgbClr val="000000">
                <a:alpha val="74900"/>
              </a:srgbClr>
            </a:outerShdw>
          </a:effectLst>
        </p:spPr>
        <p:txBody>
          <a:bodyPr lIns="89950" tIns="89950" rIns="89950" bIns="8995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  <a:buFont typeface="Arial"/>
            </a:pPr>
            <a:r>
              <a:rPr lang="en-US" sz="1000" dirty="0" err="1">
                <a:latin typeface="Raleway"/>
                <a:ea typeface="Raleway"/>
                <a:cs typeface="Raleway"/>
                <a:sym typeface="Raleway"/>
              </a:rPr>
              <a:t>Variáveis</a:t>
            </a:r>
            <a:r>
              <a:rPr lang="en-US" sz="1000" dirty="0">
                <a:latin typeface="Raleway"/>
                <a:ea typeface="Raleway"/>
                <a:cs typeface="Raleway"/>
                <a:sym typeface="Raleway"/>
              </a:rPr>
              <a:t>:</a:t>
            </a:r>
            <a:endParaRPr lang="pt-BR" dirty="0"/>
          </a:p>
          <a:p>
            <a:pPr marL="171450" marR="0" lvl="0" indent="-17145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Char char="-"/>
            </a:pPr>
            <a:r>
              <a:rPr lang="en-US" sz="1000" err="1">
                <a:latin typeface="Raleway"/>
                <a:ea typeface="Raleway"/>
                <a:cs typeface="Raleway"/>
              </a:rPr>
              <a:t>Frete</a:t>
            </a:r>
            <a:endParaRPr lang="en-US" sz="1000" dirty="0" err="1">
              <a:latin typeface="Raleway"/>
              <a:ea typeface="Raleway"/>
              <a:cs typeface="Raleway"/>
            </a:endParaRPr>
          </a:p>
          <a:p>
            <a:pPr marL="171450" indent="-171450" algn="ctr">
              <a:buFont typeface="Calibri"/>
              <a:buChar char="-"/>
            </a:pPr>
            <a:r>
              <a:rPr lang="en-US" sz="1000" dirty="0" err="1">
                <a:latin typeface="Raleway"/>
                <a:ea typeface="Raleway"/>
                <a:cs typeface="Raleway"/>
              </a:rPr>
              <a:t>Técnicos</a:t>
            </a:r>
            <a:r>
              <a:rPr lang="en-US" sz="1000" dirty="0">
                <a:latin typeface="Raleway"/>
                <a:ea typeface="Raleway"/>
                <a:cs typeface="Raleway"/>
              </a:rPr>
              <a:t> para </a:t>
            </a:r>
            <a:r>
              <a:rPr lang="en-US" sz="1000" dirty="0" err="1">
                <a:latin typeface="Raleway"/>
                <a:ea typeface="Raleway"/>
                <a:cs typeface="Raleway"/>
              </a:rPr>
              <a:t>manutenção</a:t>
            </a:r>
            <a:r>
              <a:rPr lang="en-US" sz="1000" dirty="0">
                <a:latin typeface="Raleway"/>
                <a:ea typeface="Raleway"/>
                <a:cs typeface="Raleway"/>
              </a:rPr>
              <a:t> do app</a:t>
            </a:r>
          </a:p>
          <a:p>
            <a:pPr marL="171450" indent="-171450" algn="ctr">
              <a:buFont typeface="Calibri"/>
              <a:buChar char="-"/>
            </a:pPr>
            <a:endParaRPr lang="en-US" sz="1000" dirty="0">
              <a:latin typeface="Raleway"/>
              <a:ea typeface="Raleway"/>
              <a:cs typeface="Raleway"/>
            </a:endParaRPr>
          </a:p>
        </p:txBody>
      </p:sp>
      <p:sp>
        <p:nvSpPr>
          <p:cNvPr id="33" name="Shape 106">
            <a:extLst>
              <a:ext uri="{FF2B5EF4-FFF2-40B4-BE49-F238E27FC236}">
                <a16:creationId xmlns:a16="http://schemas.microsoft.com/office/drawing/2014/main" id="{386D5BE9-0E6D-39E5-8766-1BFA2F70150C}"/>
              </a:ext>
            </a:extLst>
          </p:cNvPr>
          <p:cNvSpPr/>
          <p:nvPr/>
        </p:nvSpPr>
        <p:spPr>
          <a:xfrm>
            <a:off x="2509512" y="3533748"/>
            <a:ext cx="1229399" cy="705000"/>
          </a:xfrm>
          <a:prstGeom prst="rect">
            <a:avLst/>
          </a:prstGeom>
          <a:solidFill>
            <a:srgbClr val="FAFA2F"/>
          </a:solidFill>
          <a:ln>
            <a:noFill/>
          </a:ln>
          <a:effectLst>
            <a:outerShdw blurRad="38100" dist="12699" dir="2700000" rotWithShape="0">
              <a:srgbClr val="000000">
                <a:alpha val="74900"/>
              </a:srgbClr>
            </a:outerShdw>
          </a:effectLst>
        </p:spPr>
        <p:txBody>
          <a:bodyPr lIns="89950" tIns="89950" rIns="89950" bIns="8995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1000" dirty="0">
                <a:latin typeface="Raleway"/>
                <a:ea typeface="Raleway"/>
                <a:cs typeface="Raleway"/>
                <a:sym typeface="Raleway"/>
              </a:rPr>
              <a:t>Plataforma </a:t>
            </a:r>
            <a:r>
              <a:rPr lang="en-US" sz="1000" dirty="0" err="1">
                <a:latin typeface="Raleway"/>
                <a:ea typeface="Raleway"/>
                <a:cs typeface="Raleway"/>
                <a:sym typeface="Raleway"/>
              </a:rPr>
              <a:t>técnologica</a:t>
            </a:r>
            <a:endParaRPr lang="en-US" sz="1000" dirty="0" err="1">
              <a:latin typeface="Raleway"/>
              <a:ea typeface="Raleway"/>
              <a:cs typeface="Raleway"/>
            </a:endParaRPr>
          </a:p>
        </p:txBody>
      </p:sp>
      <p:sp>
        <p:nvSpPr>
          <p:cNvPr id="34" name="Shape 107">
            <a:extLst>
              <a:ext uri="{FF2B5EF4-FFF2-40B4-BE49-F238E27FC236}">
                <a16:creationId xmlns:a16="http://schemas.microsoft.com/office/drawing/2014/main" id="{4C17C687-925A-B181-EBE6-808B0DD1779C}"/>
              </a:ext>
            </a:extLst>
          </p:cNvPr>
          <p:cNvSpPr/>
          <p:nvPr/>
        </p:nvSpPr>
        <p:spPr>
          <a:xfrm>
            <a:off x="2661912" y="2314548"/>
            <a:ext cx="1229399" cy="705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38100" dist="12699" dir="2700000" rotWithShape="0">
              <a:srgbClr val="000000">
                <a:alpha val="74900"/>
              </a:srgbClr>
            </a:outerShdw>
          </a:effectLst>
        </p:spPr>
        <p:txBody>
          <a:bodyPr lIns="89950" tIns="89950" rIns="89950" bIns="8995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1000" dirty="0" err="1">
                <a:latin typeface="Raleway"/>
                <a:ea typeface="Raleway"/>
                <a:cs typeface="Raleway"/>
                <a:sym typeface="Raleway"/>
              </a:rPr>
              <a:t>Guardar</a:t>
            </a:r>
            <a:r>
              <a:rPr lang="en-US" sz="1000" dirty="0">
                <a:latin typeface="Raleway"/>
                <a:ea typeface="Raleway"/>
                <a:cs typeface="Raleway"/>
                <a:sym typeface="Raleway"/>
              </a:rPr>
              <a:t> dados </a:t>
            </a:r>
            <a:r>
              <a:rPr lang="en-US" sz="1000" dirty="0" err="1">
                <a:latin typeface="Raleway"/>
                <a:ea typeface="Raleway"/>
                <a:cs typeface="Raleway"/>
                <a:sym typeface="Raleway"/>
              </a:rPr>
              <a:t>sobre</a:t>
            </a:r>
            <a:r>
              <a:rPr lang="en-US" sz="1000" dirty="0">
                <a:latin typeface="Raleway"/>
                <a:ea typeface="Raleway"/>
                <a:cs typeface="Raleway"/>
                <a:sym typeface="Raleway"/>
              </a:rPr>
              <a:t> a </a:t>
            </a:r>
            <a:r>
              <a:rPr lang="en-US" sz="1000" dirty="0" err="1">
                <a:latin typeface="Raleway"/>
                <a:ea typeface="Raleway"/>
                <a:cs typeface="Raleway"/>
                <a:sym typeface="Raleway"/>
              </a:rPr>
              <a:t>vazão</a:t>
            </a:r>
            <a:r>
              <a:rPr lang="en-US" sz="1000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000" dirty="0" err="1">
                <a:latin typeface="Raleway"/>
                <a:ea typeface="Raleway"/>
                <a:cs typeface="Raleway"/>
                <a:sym typeface="Raleway"/>
              </a:rPr>
              <a:t>por</a:t>
            </a:r>
            <a:r>
              <a:rPr lang="en-US" sz="1000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000" dirty="0" err="1">
                <a:latin typeface="Raleway"/>
                <a:ea typeface="Raleway"/>
                <a:cs typeface="Raleway"/>
                <a:sym typeface="Raleway"/>
              </a:rPr>
              <a:t>intermédio</a:t>
            </a:r>
            <a:r>
              <a:rPr lang="en-US" sz="1000" dirty="0">
                <a:latin typeface="Raleway"/>
                <a:ea typeface="Raleway"/>
                <a:cs typeface="Raleway"/>
                <a:sym typeface="Raleway"/>
              </a:rPr>
              <a:t> de um app</a:t>
            </a:r>
            <a:endParaRPr lang="en-US" sz="1000" dirty="0">
              <a:latin typeface="Raleway"/>
              <a:ea typeface="Raleway"/>
              <a:cs typeface="Raleway"/>
            </a:endParaRPr>
          </a:p>
        </p:txBody>
      </p:sp>
      <p:sp>
        <p:nvSpPr>
          <p:cNvPr id="35" name="Shape 108">
            <a:extLst>
              <a:ext uri="{FF2B5EF4-FFF2-40B4-BE49-F238E27FC236}">
                <a16:creationId xmlns:a16="http://schemas.microsoft.com/office/drawing/2014/main" id="{48D5851F-EC88-A7AE-DD3A-9E49D76B1165}"/>
              </a:ext>
            </a:extLst>
          </p:cNvPr>
          <p:cNvSpPr/>
          <p:nvPr/>
        </p:nvSpPr>
        <p:spPr>
          <a:xfrm>
            <a:off x="2809722" y="4158037"/>
            <a:ext cx="1229400" cy="704999"/>
          </a:xfrm>
          <a:prstGeom prst="rect">
            <a:avLst/>
          </a:prstGeom>
          <a:solidFill>
            <a:srgbClr val="FAFA2F"/>
          </a:solidFill>
          <a:ln>
            <a:noFill/>
          </a:ln>
          <a:effectLst>
            <a:outerShdw blurRad="38100" dist="12699" dir="2700000" rotWithShape="0">
              <a:srgbClr val="000000">
                <a:alpha val="74900"/>
              </a:srgbClr>
            </a:outerShdw>
          </a:effectLst>
        </p:spPr>
        <p:txBody>
          <a:bodyPr lIns="89950" tIns="89950" rIns="89950" bIns="8995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1000" dirty="0" err="1">
                <a:latin typeface="Raleway"/>
                <a:ea typeface="Raleway"/>
                <a:cs typeface="Raleway"/>
                <a:sym typeface="Raleway"/>
              </a:rPr>
              <a:t>Fornecedores</a:t>
            </a:r>
            <a:r>
              <a:rPr lang="en-US" sz="1000" dirty="0">
                <a:latin typeface="Raleway"/>
                <a:ea typeface="Raleway"/>
                <a:cs typeface="Raleway"/>
                <a:sym typeface="Raleway"/>
              </a:rPr>
              <a:t> de </a:t>
            </a:r>
            <a:r>
              <a:rPr lang="en-US" sz="1000" dirty="0" err="1">
                <a:latin typeface="Raleway"/>
                <a:ea typeface="Raleway"/>
                <a:cs typeface="Raleway"/>
                <a:sym typeface="Raleway"/>
              </a:rPr>
              <a:t>componentes</a:t>
            </a:r>
            <a:r>
              <a:rPr lang="en-US" sz="1000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000" dirty="0" err="1">
                <a:latin typeface="Raleway"/>
                <a:ea typeface="Raleway"/>
                <a:cs typeface="Raleway"/>
                <a:sym typeface="Raleway"/>
              </a:rPr>
              <a:t>elétricos</a:t>
            </a:r>
            <a:r>
              <a:rPr lang="en-US" sz="1000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000" dirty="0" err="1">
                <a:latin typeface="Raleway"/>
                <a:ea typeface="Raleway"/>
                <a:cs typeface="Raleway"/>
                <a:sym typeface="Raleway"/>
              </a:rPr>
              <a:t>eletroeletrônicos</a:t>
            </a:r>
            <a:r>
              <a:rPr lang="en-US" sz="1000" dirty="0">
                <a:latin typeface="Raleway"/>
                <a:ea typeface="Raleway"/>
                <a:cs typeface="Raleway"/>
                <a:sym typeface="Raleway"/>
              </a:rPr>
              <a:t>.</a:t>
            </a:r>
            <a:endParaRPr lang="en-US" sz="1000" dirty="0">
              <a:latin typeface="Raleway"/>
              <a:ea typeface="Raleway"/>
              <a:cs typeface="Raleway"/>
            </a:endParaRPr>
          </a:p>
        </p:txBody>
      </p:sp>
      <p:sp>
        <p:nvSpPr>
          <p:cNvPr id="37" name="Shape 110">
            <a:extLst>
              <a:ext uri="{FF2B5EF4-FFF2-40B4-BE49-F238E27FC236}">
                <a16:creationId xmlns:a16="http://schemas.microsoft.com/office/drawing/2014/main" id="{22484172-7ED6-58D9-F960-A70346660E54}"/>
              </a:ext>
            </a:extLst>
          </p:cNvPr>
          <p:cNvSpPr/>
          <p:nvPr/>
        </p:nvSpPr>
        <p:spPr>
          <a:xfrm>
            <a:off x="901967" y="1964762"/>
            <a:ext cx="1229399" cy="705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38100" dist="12699" dir="2700000" rotWithShape="0">
              <a:srgbClr val="000000">
                <a:alpha val="74900"/>
              </a:srgbClr>
            </a:outerShdw>
          </a:effectLst>
        </p:spPr>
        <p:txBody>
          <a:bodyPr lIns="89950" tIns="89950" rIns="89950" bIns="8995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1000" dirty="0">
                <a:latin typeface="Raleway"/>
                <a:ea typeface="Raleway"/>
                <a:cs typeface="Raleway"/>
                <a:sym typeface="Raleway"/>
              </a:rPr>
              <a:t>A </a:t>
            </a:r>
            <a:r>
              <a:rPr lang="en-US" sz="1000" err="1">
                <a:latin typeface="Raleway"/>
                <a:ea typeface="Raleway"/>
                <a:cs typeface="Raleway"/>
                <a:sym typeface="Raleway"/>
              </a:rPr>
              <a:t>empresa</a:t>
            </a:r>
            <a:r>
              <a:rPr lang="en-US" sz="1000" dirty="0">
                <a:latin typeface="Raleway"/>
                <a:ea typeface="Raleway"/>
                <a:cs typeface="Raleway"/>
                <a:sym typeface="Raleway"/>
              </a:rPr>
              <a:t> cliente YARA</a:t>
            </a:r>
            <a:endParaRPr lang="en-US" sz="1000" dirty="0">
              <a:latin typeface="Raleway"/>
              <a:ea typeface="Raleway"/>
              <a:cs typeface="Raleway"/>
            </a:endParaRPr>
          </a:p>
        </p:txBody>
      </p:sp>
      <p:sp>
        <p:nvSpPr>
          <p:cNvPr id="38" name="Shape 111">
            <a:extLst>
              <a:ext uri="{FF2B5EF4-FFF2-40B4-BE49-F238E27FC236}">
                <a16:creationId xmlns:a16="http://schemas.microsoft.com/office/drawing/2014/main" id="{BE6AEA98-021C-7753-43CA-C96EDFAF50DC}"/>
              </a:ext>
            </a:extLst>
          </p:cNvPr>
          <p:cNvSpPr/>
          <p:nvPr/>
        </p:nvSpPr>
        <p:spPr>
          <a:xfrm>
            <a:off x="2509512" y="1603960"/>
            <a:ext cx="1229399" cy="705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38100" dist="12699" dir="2700000" rotWithShape="0">
              <a:srgbClr val="000000">
                <a:alpha val="74900"/>
              </a:srgbClr>
            </a:outerShdw>
          </a:effectLst>
        </p:spPr>
        <p:txBody>
          <a:bodyPr lIns="89950" tIns="89950" rIns="89950" bIns="8995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1000" dirty="0" err="1">
                <a:latin typeface="Raleway"/>
                <a:ea typeface="Raleway"/>
                <a:cs typeface="Raleway"/>
                <a:sym typeface="Raleway"/>
              </a:rPr>
              <a:t>Medir</a:t>
            </a:r>
            <a:r>
              <a:rPr lang="en-US" sz="1000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000" dirty="0" err="1">
                <a:latin typeface="Raleway"/>
                <a:ea typeface="Raleway"/>
                <a:cs typeface="Raleway"/>
                <a:sym typeface="Raleway"/>
              </a:rPr>
              <a:t>vazão</a:t>
            </a:r>
            <a:r>
              <a:rPr lang="en-US" sz="1000" dirty="0">
                <a:latin typeface="Raleway"/>
                <a:ea typeface="Raleway"/>
                <a:cs typeface="Raleway"/>
                <a:sym typeface="Raleway"/>
              </a:rPr>
              <a:t> de </a:t>
            </a:r>
            <a:r>
              <a:rPr lang="en-US" sz="1000" dirty="0" err="1">
                <a:latin typeface="Raleway"/>
                <a:ea typeface="Raleway"/>
                <a:cs typeface="Raleway"/>
                <a:sym typeface="Raleway"/>
              </a:rPr>
              <a:t>água</a:t>
            </a:r>
            <a:r>
              <a:rPr lang="en-US" sz="1000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000" dirty="0" err="1">
                <a:latin typeface="Raleway"/>
                <a:ea typeface="Raleway"/>
                <a:cs typeface="Raleway"/>
                <a:sym typeface="Raleway"/>
              </a:rPr>
              <a:t>em</a:t>
            </a:r>
            <a:r>
              <a:rPr lang="en-US" sz="1000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000" dirty="0" err="1">
                <a:latin typeface="Raleway"/>
                <a:ea typeface="Raleway"/>
                <a:cs typeface="Raleway"/>
                <a:sym typeface="Raleway"/>
              </a:rPr>
              <a:t>tubulação</a:t>
            </a:r>
            <a:r>
              <a:rPr lang="en-US" sz="1000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000" dirty="0" err="1">
                <a:latin typeface="Raleway"/>
                <a:ea typeface="Raleway"/>
                <a:cs typeface="Raleway"/>
                <a:sym typeface="Raleway"/>
              </a:rPr>
              <a:t>subterrãnea</a:t>
            </a:r>
            <a:r>
              <a:rPr lang="en-US" sz="1000" dirty="0">
                <a:latin typeface="Raleway"/>
                <a:ea typeface="Raleway"/>
                <a:cs typeface="Raleway"/>
                <a:sym typeface="Raleway"/>
              </a:rPr>
              <a:t> </a:t>
            </a:r>
            <a:endParaRPr lang="en-US" sz="1000" dirty="0">
              <a:latin typeface="Raleway"/>
              <a:ea typeface="Raleway"/>
              <a:cs typeface="Raleway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D7B32BB-86BF-9E7B-56B6-1036FC4D954C}"/>
              </a:ext>
            </a:extLst>
          </p:cNvPr>
          <p:cNvSpPr txBox="1"/>
          <p:nvPr/>
        </p:nvSpPr>
        <p:spPr>
          <a:xfrm>
            <a:off x="828921" y="3099943"/>
            <a:ext cx="1303421" cy="7078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>
                <a:latin typeface="Raleway"/>
              </a:rPr>
              <a:t>Escola e </a:t>
            </a:r>
            <a:r>
              <a:rPr lang="en-US" sz="1000" dirty="0" err="1">
                <a:latin typeface="Raleway"/>
              </a:rPr>
              <a:t>Faculdade</a:t>
            </a:r>
            <a:r>
              <a:rPr lang="en-US" sz="1000" dirty="0">
                <a:latin typeface="Raleway"/>
              </a:rPr>
              <a:t> de </a:t>
            </a:r>
            <a:r>
              <a:rPr lang="en-US" sz="1000" dirty="0" err="1">
                <a:latin typeface="Raleway"/>
              </a:rPr>
              <a:t>Tecnologia</a:t>
            </a:r>
            <a:r>
              <a:rPr lang="en-US" sz="1000" dirty="0">
                <a:latin typeface="Raleway"/>
              </a:rPr>
              <a:t> SENAI "Roberto Mange'</a:t>
            </a:r>
          </a:p>
        </p:txBody>
      </p:sp>
      <p:sp>
        <p:nvSpPr>
          <p:cNvPr id="3" name="Shape 103">
            <a:extLst>
              <a:ext uri="{FF2B5EF4-FFF2-40B4-BE49-F238E27FC236}">
                <a16:creationId xmlns:a16="http://schemas.microsoft.com/office/drawing/2014/main" id="{0FC3AE0C-44B9-A111-8033-0FBEEF852190}"/>
              </a:ext>
            </a:extLst>
          </p:cNvPr>
          <p:cNvSpPr/>
          <p:nvPr/>
        </p:nvSpPr>
        <p:spPr>
          <a:xfrm>
            <a:off x="5146823" y="5232909"/>
            <a:ext cx="1890412" cy="7050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>
            <a:outerShdw blurRad="38100" dist="12699" dir="2700000" rotWithShape="0">
              <a:srgbClr val="000000">
                <a:alpha val="74900"/>
              </a:srgbClr>
            </a:outerShdw>
          </a:effectLst>
        </p:spPr>
        <p:txBody>
          <a:bodyPr lIns="89950" tIns="89950" rIns="89950" bIns="89950" anchor="ctr" anchorCtr="0">
            <a:noAutofit/>
          </a:bodyPr>
          <a:lstStyle/>
          <a:p>
            <a:pPr marL="171450" indent="-171450" algn="ctr">
              <a:buClr>
                <a:srgbClr val="000000"/>
              </a:buClr>
              <a:buSzPct val="25000"/>
              <a:buFont typeface="Calibri"/>
              <a:buChar char="-"/>
            </a:pPr>
            <a:r>
              <a:rPr lang="en-US" sz="1000" dirty="0" err="1">
                <a:latin typeface="Raleway"/>
                <a:ea typeface="Raleway"/>
                <a:cs typeface="Raleway"/>
                <a:sym typeface="Raleway"/>
              </a:rPr>
              <a:t>Otimizar</a:t>
            </a:r>
            <a:r>
              <a:rPr lang="en-US" sz="1000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000" dirty="0" err="1">
                <a:latin typeface="Raleway"/>
                <a:ea typeface="Raleway"/>
                <a:cs typeface="Raleway"/>
                <a:sym typeface="Raleway"/>
              </a:rPr>
              <a:t>processos</a:t>
            </a:r>
            <a:r>
              <a:rPr lang="en-US" sz="1000" dirty="0">
                <a:latin typeface="Raleway"/>
                <a:ea typeface="Raleway"/>
                <a:cs typeface="Raleway"/>
                <a:sym typeface="Raleway"/>
              </a:rPr>
              <a:t> para </a:t>
            </a:r>
            <a:r>
              <a:rPr lang="en-US" sz="1000" dirty="0" err="1">
                <a:latin typeface="Raleway"/>
                <a:ea typeface="Raleway"/>
                <a:cs typeface="Raleway"/>
                <a:sym typeface="Raleway"/>
              </a:rPr>
              <a:t>indústrias</a:t>
            </a:r>
            <a:r>
              <a:rPr lang="en-US" sz="1000" dirty="0">
                <a:latin typeface="Raleway"/>
                <a:ea typeface="Raleway"/>
                <a:cs typeface="Raleway"/>
                <a:sym typeface="Raleway"/>
              </a:rPr>
              <a:t> e </a:t>
            </a:r>
            <a:r>
              <a:rPr lang="en-US" sz="1000" dirty="0" err="1">
                <a:latin typeface="Raleway"/>
                <a:ea typeface="Raleway"/>
                <a:cs typeface="Raleway"/>
                <a:sym typeface="Raleway"/>
              </a:rPr>
              <a:t>aumentar</a:t>
            </a:r>
            <a:r>
              <a:rPr lang="en-US" sz="1000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000" dirty="0" err="1">
                <a:latin typeface="Raleway"/>
                <a:ea typeface="Raleway"/>
                <a:cs typeface="Raleway"/>
                <a:sym typeface="Raleway"/>
              </a:rPr>
              <a:t>produtividade</a:t>
            </a:r>
          </a:p>
          <a:p>
            <a:pPr marL="171450" indent="-171450" algn="ctr">
              <a:buClr>
                <a:srgbClr val="000000"/>
              </a:buClr>
              <a:buSzPct val="25000"/>
              <a:buFont typeface="Calibri"/>
              <a:buChar char="-"/>
            </a:pPr>
            <a:endParaRPr lang="en-US" sz="1000" dirty="0">
              <a:latin typeface="Raleway"/>
              <a:ea typeface="Raleway"/>
              <a:cs typeface="Raleway"/>
            </a:endParaRPr>
          </a:p>
        </p:txBody>
      </p:sp>
      <p:sp>
        <p:nvSpPr>
          <p:cNvPr id="36" name="Shape 100">
            <a:extLst>
              <a:ext uri="{FF2B5EF4-FFF2-40B4-BE49-F238E27FC236}">
                <a16:creationId xmlns:a16="http://schemas.microsoft.com/office/drawing/2014/main" id="{8A9A9E93-BA23-20D3-1ACB-EB9F3EFB5238}"/>
              </a:ext>
            </a:extLst>
          </p:cNvPr>
          <p:cNvSpPr/>
          <p:nvPr/>
        </p:nvSpPr>
        <p:spPr>
          <a:xfrm>
            <a:off x="4358104" y="3536716"/>
            <a:ext cx="1229400" cy="7049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38100" dist="12699" dir="2700000" rotWithShape="0">
              <a:srgbClr val="000000">
                <a:alpha val="74900"/>
              </a:srgbClr>
            </a:outerShdw>
          </a:effectLst>
        </p:spPr>
        <p:txBody>
          <a:bodyPr lIns="89950" tIns="89950" rIns="89950" bIns="8995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1000" dirty="0" err="1">
                <a:latin typeface="Raleway"/>
                <a:ea typeface="Raleway"/>
                <a:cs typeface="Raleway"/>
                <a:sym typeface="Raleway"/>
              </a:rPr>
              <a:t>Aplicativo</a:t>
            </a:r>
            <a:r>
              <a:rPr lang="en-US" sz="1000" dirty="0">
                <a:latin typeface="Raleway"/>
                <a:ea typeface="Raleway"/>
                <a:cs typeface="Raleway"/>
                <a:sym typeface="Raleway"/>
              </a:rPr>
              <a:t> para </a:t>
            </a:r>
            <a:r>
              <a:rPr lang="en-US" sz="1000" dirty="0" err="1">
                <a:latin typeface="Raleway"/>
                <a:ea typeface="Raleway"/>
                <a:cs typeface="Raleway"/>
                <a:sym typeface="Raleway"/>
              </a:rPr>
              <a:t>controle</a:t>
            </a:r>
            <a:r>
              <a:rPr lang="en-US" sz="1000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000" dirty="0" err="1">
                <a:latin typeface="Raleway"/>
                <a:ea typeface="Raleway"/>
                <a:cs typeface="Raleway"/>
                <a:sym typeface="Raleway"/>
              </a:rPr>
              <a:t>remoto</a:t>
            </a:r>
            <a:r>
              <a:rPr lang="en-US" sz="1000" dirty="0">
                <a:latin typeface="Raleway"/>
                <a:ea typeface="Raleway"/>
                <a:cs typeface="Raleway"/>
                <a:sym typeface="Raleway"/>
              </a:rPr>
              <a:t> que </a:t>
            </a:r>
            <a:r>
              <a:rPr lang="en-US" sz="1000" dirty="0" err="1">
                <a:latin typeface="Raleway"/>
                <a:ea typeface="Raleway"/>
                <a:cs typeface="Raleway"/>
                <a:sym typeface="Raleway"/>
              </a:rPr>
              <a:t>reduz</a:t>
            </a:r>
            <a:r>
              <a:rPr lang="en-US" sz="1000" dirty="0">
                <a:latin typeface="Raleway"/>
                <a:ea typeface="Raleway"/>
                <a:cs typeface="Raleway"/>
                <a:sym typeface="Raleway"/>
              </a:rPr>
              <a:t> custos de </a:t>
            </a:r>
            <a:r>
              <a:rPr lang="en-US" sz="1000" dirty="0" err="1">
                <a:latin typeface="Raleway"/>
                <a:ea typeface="Raleway"/>
                <a:cs typeface="Raleway"/>
                <a:sym typeface="Raleway"/>
              </a:rPr>
              <a:t>mobilidade</a:t>
            </a:r>
            <a:endParaRPr lang="en-US" sz="1000" dirty="0" err="1">
              <a:latin typeface="Raleway"/>
              <a:ea typeface="Raleway"/>
              <a:cs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25028166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0e345ce-2c01-4c33-9463-e06d68aaccc4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7BA1C9764EE8540BCA02F77E70C263F" ma:contentTypeVersion="11" ma:contentTypeDescription="Crie um novo documento." ma:contentTypeScope="" ma:versionID="2cf321e95676f0cfe342c82145ce16a1">
  <xsd:schema xmlns:xsd="http://www.w3.org/2001/XMLSchema" xmlns:xs="http://www.w3.org/2001/XMLSchema" xmlns:p="http://schemas.microsoft.com/office/2006/metadata/properties" xmlns:ns2="80e345ce-2c01-4c33-9463-e06d68aaccc4" targetNamespace="http://schemas.microsoft.com/office/2006/metadata/properties" ma:root="true" ma:fieldsID="6c21fc7475ee9348c0fef8e8a079cff6" ns2:_="">
    <xsd:import namespace="80e345ce-2c01-4c33-9463-e06d68aaccc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e345ce-2c01-4c33-9463-e06d68aaccc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Marcações de imagem" ma:readOnly="false" ma:fieldId="{5cf76f15-5ced-4ddc-b409-7134ff3c332f}" ma:taxonomyMulti="true" ma:sspId="50b24568-bc51-4d24-b182-68fd093a1ff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A35C5E3-DC3D-455A-9188-FDF69A83F084}">
  <ds:schemaRefs>
    <ds:schemaRef ds:uri="http://schemas.microsoft.com/office/2006/metadata/properties"/>
    <ds:schemaRef ds:uri="http://schemas.microsoft.com/office/infopath/2007/PartnerControls"/>
    <ds:schemaRef ds:uri="80e345ce-2c01-4c33-9463-e06d68aaccc4"/>
  </ds:schemaRefs>
</ds:datastoreItem>
</file>

<file path=customXml/itemProps2.xml><?xml version="1.0" encoding="utf-8"?>
<ds:datastoreItem xmlns:ds="http://schemas.openxmlformats.org/officeDocument/2006/customXml" ds:itemID="{BCA4F030-3E1C-4CA8-B63E-3B4B41F4C64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2908DFD-F318-4AC7-95AB-E52AE387A4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0e345ce-2c01-4c33-9463-e06d68aaccc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ANDRADE FIAIS DE CARVALHO</dc:creator>
  <cp:lastModifiedBy>LUCAS ANDRADE FIAIS DE CARVALHO</cp:lastModifiedBy>
  <cp:revision>178</cp:revision>
  <dcterms:created xsi:type="dcterms:W3CDTF">2024-03-21T19:02:44Z</dcterms:created>
  <dcterms:modified xsi:type="dcterms:W3CDTF">2024-12-05T13:52:18Z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0x010100C7BA1C9764EE8540BCA02F77E70C263F</vt:lpwstr>
  </property>
  <property fmtid="{D5CDD505-2E9C-101B-9397-08002B2CF9AE}" pid="3" name="MediaServiceImageTags">
    <vt:lpwstr/>
  </property>
</Properties>
</file>