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34F9-E961-A2B6-5B15-0910B2D63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6EC40-03E3-88AE-9E50-144184E90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31E56-9F32-0B63-30A9-6D6EAADF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B7599-D3FF-1559-0A78-21B4D8C6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834E0-7A76-7E04-C079-7047699C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7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EB01E-DED5-4149-4D20-AAEBA1FB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1B8500-8E1A-8882-460E-DF95F0950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E3CF7-054B-08C9-A6C4-7EDB9556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C8381-20D1-FDED-84C3-0D6796FD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05D37-9AB5-8F4B-1A51-86E54853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7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76C5CA-1D18-D501-F0F0-587066601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DBD42-823C-62ED-B6AC-C28F8C3F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E6D63-C31F-D2F6-E49C-FD19E625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EDDBE-1595-BD72-45BA-E21BBED4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B6567-5E87-74DA-B72F-5145BEA9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11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2746A-C995-9A55-35AA-20707A9A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83BDB-3543-82E5-1593-DFF8B43F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4C461-1168-DE0C-CDD5-0F5D8EB6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96FEF-DC7F-E863-93E0-7E0D1883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A7AAD-3BF0-ED7F-D23B-1DBEA99E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24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515C-CE3F-07D0-2F46-CCF44CF5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7C9ED-1D3C-2B15-3B93-2AD28487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77638-AADB-8F86-B50F-80EE4853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2EE7D3-1A37-BCFD-1E94-8D57DF6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21AC5-43F3-93A1-BB80-A95884B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52C80-8C61-E7C0-9808-EC3D4B83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563AC-BE92-D41F-33C0-8D811A826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4C5F97-B01E-6E31-F855-2F13DCF3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37746-0128-E579-11A8-D18D74CD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6A24A-603F-61ED-3ABC-4EE43CEA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A6BFC-60D8-A302-A69F-46DF5912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59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619DD-FA00-BF83-7AAD-E088A474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B27F4C-9259-4E63-5E72-7FE6C181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8474B7-FA54-D690-A7E5-FEB3A9B7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6F1B90-C5C5-3DE6-3905-2C7EA866D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CA1BBA-0E50-C255-D773-0EC55F5F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0C4A48-B9FA-9AAF-987F-1B879A0D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B782B9-4912-32AD-4EC5-32D118F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90FAF7-A625-1B2C-B6FE-2BEDCD4B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7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9A51-7110-3726-3AB9-7C09A9C4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25812F-37BB-C4E6-0E1F-CE942538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7BF2C-CB70-A2F6-3AC7-9F0553AB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16B0F0-96B8-0ED5-08E6-F0A7849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1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1CDD31-5C95-92A9-4ED2-9ED1E286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CDE0F6-E877-5ADB-76A2-B5E6285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ADCDF9-4FA6-AF3F-D247-CAEC3578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86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DA54A-EB14-BB7B-C129-CBC2B8DB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73978-B58F-C555-6A49-4B9DCA8A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25E2DE-F7C5-4DC5-F548-623C447C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F666B-688F-C843-8DE1-39963248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75F10-47F4-0579-30CE-19F1029D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34A1AA-6ED5-FB66-DD71-2C43F3A1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9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57C34-027B-026A-8E98-F9E56F4D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383AEB-4D8A-1560-5889-200AEC3D8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7E85E7-7237-A7C9-AE4F-FC3086C3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D7E8-2F7F-55A3-FEDF-B3EF510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2CF4C7-D2B6-0618-261D-2570FD2D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08D2-AA91-BFEA-C4C2-1542F2FE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9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606A40-87D2-F0B3-3AD8-8C4C6B20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FD5F9E-0811-6188-4CBB-AB81B9E0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2E493-341C-97B9-1ED1-7FFF67F37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12124-9B0D-45E6-AFDA-85CDDC4404D9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C6D96-7E4B-2A23-BD9A-EB117F03E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3D044-8B7E-75CD-6353-994B75A55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6D6E0-1835-4021-8ABD-E1778D8F6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99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29A863-F3E3-0E9D-261A-A807D465A651}"/>
              </a:ext>
            </a:extLst>
          </p:cNvPr>
          <p:cNvSpPr/>
          <p:nvPr/>
        </p:nvSpPr>
        <p:spPr>
          <a:xfrm>
            <a:off x="1499616" y="969264"/>
            <a:ext cx="8424672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6600" dirty="0"/>
              <a:t>PADRE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BB70D-A6F3-0AC6-EEF7-DBB4F1586F11}"/>
              </a:ext>
            </a:extLst>
          </p:cNvPr>
          <p:cNvSpPr/>
          <p:nvPr/>
        </p:nvSpPr>
        <p:spPr>
          <a:xfrm>
            <a:off x="2267712" y="1949042"/>
            <a:ext cx="6739128" cy="418658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6600" dirty="0"/>
              <a:t>HIJO1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799DA2-A16F-2E8A-318C-C069DFD16BBD}"/>
              </a:ext>
            </a:extLst>
          </p:cNvPr>
          <p:cNvSpPr/>
          <p:nvPr/>
        </p:nvSpPr>
        <p:spPr>
          <a:xfrm>
            <a:off x="3413061" y="3136392"/>
            <a:ext cx="4844796" cy="24048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6600" dirty="0"/>
              <a:t>HIJO2</a:t>
            </a:r>
            <a:endParaRPr lang="es-ES" dirty="0"/>
          </a:p>
        </p:txBody>
      </p: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FB43F7C7-D634-0330-3DFC-A848B245D37B}"/>
              </a:ext>
            </a:extLst>
          </p:cNvPr>
          <p:cNvSpPr/>
          <p:nvPr/>
        </p:nvSpPr>
        <p:spPr>
          <a:xfrm rot="2918500">
            <a:off x="9243415" y="2750145"/>
            <a:ext cx="684048" cy="1616582"/>
          </a:xfrm>
          <a:prstGeom prst="curvedLeftArrow">
            <a:avLst/>
          </a:prstGeom>
          <a:solidFill>
            <a:srgbClr val="A9B818"/>
          </a:solidFill>
          <a:ln>
            <a:solidFill>
              <a:srgbClr val="A9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D39CBBA3-B3F7-6E86-30B1-8A6C61AFF8B7}"/>
              </a:ext>
            </a:extLst>
          </p:cNvPr>
          <p:cNvSpPr/>
          <p:nvPr/>
        </p:nvSpPr>
        <p:spPr>
          <a:xfrm rot="2918500">
            <a:off x="8367174" y="4186989"/>
            <a:ext cx="647753" cy="1616582"/>
          </a:xfrm>
          <a:prstGeom prst="curvedLeftArrow">
            <a:avLst/>
          </a:prstGeom>
          <a:solidFill>
            <a:srgbClr val="A9B818"/>
          </a:solidFill>
          <a:ln>
            <a:solidFill>
              <a:srgbClr val="A9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Flecha: curvada hacia la izquierda 8">
            <a:extLst>
              <a:ext uri="{FF2B5EF4-FFF2-40B4-BE49-F238E27FC236}">
                <a16:creationId xmlns:a16="http://schemas.microsoft.com/office/drawing/2014/main" id="{CBC58A2C-F725-980A-658F-6BD09F7FB84A}"/>
              </a:ext>
            </a:extLst>
          </p:cNvPr>
          <p:cNvSpPr/>
          <p:nvPr/>
        </p:nvSpPr>
        <p:spPr>
          <a:xfrm rot="13123667">
            <a:off x="8107654" y="2217340"/>
            <a:ext cx="610873" cy="1616582"/>
          </a:xfrm>
          <a:prstGeom prst="curvedLeftArrow">
            <a:avLst/>
          </a:prstGeom>
          <a:solidFill>
            <a:srgbClr val="A9B818"/>
          </a:solidFill>
          <a:ln>
            <a:solidFill>
              <a:srgbClr val="A9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: curvada hacia la izquierda 9">
            <a:extLst>
              <a:ext uri="{FF2B5EF4-FFF2-40B4-BE49-F238E27FC236}">
                <a16:creationId xmlns:a16="http://schemas.microsoft.com/office/drawing/2014/main" id="{EFA5396A-D04E-70FF-7021-61630B060C93}"/>
              </a:ext>
            </a:extLst>
          </p:cNvPr>
          <p:cNvSpPr/>
          <p:nvPr/>
        </p:nvSpPr>
        <p:spPr>
          <a:xfrm rot="14331892">
            <a:off x="8938317" y="677021"/>
            <a:ext cx="637906" cy="1616582"/>
          </a:xfrm>
          <a:prstGeom prst="curvedLeftArrow">
            <a:avLst/>
          </a:prstGeom>
          <a:solidFill>
            <a:srgbClr val="A9B818"/>
          </a:solidFill>
          <a:ln>
            <a:solidFill>
              <a:srgbClr val="A9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Flecha: curvada hacia la izquierda 10">
            <a:extLst>
              <a:ext uri="{FF2B5EF4-FFF2-40B4-BE49-F238E27FC236}">
                <a16:creationId xmlns:a16="http://schemas.microsoft.com/office/drawing/2014/main" id="{5B184D3F-0075-E722-6185-914A72EA1F50}"/>
              </a:ext>
            </a:extLst>
          </p:cNvPr>
          <p:cNvSpPr/>
          <p:nvPr/>
        </p:nvSpPr>
        <p:spPr>
          <a:xfrm rot="5400000">
            <a:off x="2021598" y="3756043"/>
            <a:ext cx="913774" cy="2337255"/>
          </a:xfrm>
          <a:prstGeom prst="curvedLeftArrow">
            <a:avLst/>
          </a:prstGeom>
          <a:solidFill>
            <a:srgbClr val="A9B818"/>
          </a:solidFill>
          <a:ln>
            <a:solidFill>
              <a:srgbClr val="A9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7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VICENTE BERNA MARTINEZ</dc:creator>
  <cp:lastModifiedBy>JOSE VICENTE BERNA MARTINEZ</cp:lastModifiedBy>
  <cp:revision>1</cp:revision>
  <dcterms:created xsi:type="dcterms:W3CDTF">2025-01-26T19:09:37Z</dcterms:created>
  <dcterms:modified xsi:type="dcterms:W3CDTF">2025-01-26T19:36:00Z</dcterms:modified>
</cp:coreProperties>
</file>