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30" r:id="rId2"/>
    <p:sldId id="901" r:id="rId3"/>
    <p:sldId id="928" r:id="rId4"/>
    <p:sldId id="895" r:id="rId5"/>
    <p:sldId id="934" r:id="rId6"/>
    <p:sldId id="929" r:id="rId7"/>
    <p:sldId id="935" r:id="rId8"/>
    <p:sldId id="263" r:id="rId9"/>
    <p:sldId id="926" r:id="rId10"/>
    <p:sldId id="264" r:id="rId11"/>
    <p:sldId id="897" r:id="rId12"/>
    <p:sldId id="924" r:id="rId13"/>
    <p:sldId id="925" r:id="rId14"/>
    <p:sldId id="936" r:id="rId15"/>
    <p:sldId id="902" r:id="rId16"/>
    <p:sldId id="915" r:id="rId17"/>
    <p:sldId id="916" r:id="rId18"/>
    <p:sldId id="919" r:id="rId19"/>
    <p:sldId id="921" r:id="rId20"/>
    <p:sldId id="918" r:id="rId21"/>
    <p:sldId id="267" r:id="rId22"/>
    <p:sldId id="899" r:id="rId23"/>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45C4CA"/>
    <a:srgbClr val="FD8907"/>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6" autoAdjust="0"/>
    <p:restoredTop sz="93140" autoAdjust="0"/>
  </p:normalViewPr>
  <p:slideViewPr>
    <p:cSldViewPr snapToGrid="0" showGuides="1">
      <p:cViewPr varScale="1">
        <p:scale>
          <a:sx n="90" d="100"/>
          <a:sy n="90" d="100"/>
        </p:scale>
        <p:origin x="948" y="6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57FDCFB-375A-4BE7-B5F2-2D593E5FD92B}">
      <dgm:prSet phldrT="[Text]"/>
      <dgm:spPr/>
      <dgm:t>
        <a:bodyPr/>
        <a:lstStyle/>
        <a:p>
          <a:r>
            <a:rPr lang="en-US" dirty="0"/>
            <a:t>Data Exploration and Clean Up</a:t>
          </a:r>
        </a:p>
      </dgm:t>
    </dgm:pt>
    <dgm:pt modelId="{C315A4AC-269D-4CF7-A628-E18E1223DE27}" type="parTrans" cxnId="{D816A441-828C-4DB9-8386-9EA7875BB369}">
      <dgm:prSet/>
      <dgm:spPr/>
      <dgm:t>
        <a:bodyPr/>
        <a:lstStyle/>
        <a:p>
          <a:endParaRPr lang="en-US"/>
        </a:p>
      </dgm:t>
    </dgm:pt>
    <dgm:pt modelId="{EB3F0F63-4D9C-4529-A413-D24BB9134430}" type="sibTrans" cxnId="{D816A441-828C-4DB9-8386-9EA7875BB369}">
      <dgm:prSet/>
      <dgm:spPr/>
      <dgm:t>
        <a:bodyPr/>
        <a:lstStyle/>
        <a:p>
          <a:endParaRPr lang="en-US"/>
        </a:p>
      </dgm:t>
    </dgm:pt>
    <dgm:pt modelId="{C9144ACC-75CD-4C97-A607-F4D76BE1DD96}">
      <dgm:prSet/>
      <dgm:spPr/>
      <dgm:t>
        <a:bodyPr/>
        <a:lstStyle/>
        <a:p>
          <a:r>
            <a:rPr lang="en-US" dirty="0"/>
            <a:t>Identify Useful Fields	</a:t>
          </a:r>
        </a:p>
      </dgm:t>
    </dgm:pt>
    <dgm:pt modelId="{AC570656-7D5B-4370-92D0-57C73A0D39BE}" type="parTrans" cxnId="{A50599E8-DF20-44D1-B16C-AE7535D310EC}">
      <dgm:prSet/>
      <dgm:spPr/>
      <dgm:t>
        <a:bodyPr/>
        <a:lstStyle/>
        <a:p>
          <a:endParaRPr lang="en-US"/>
        </a:p>
      </dgm:t>
    </dgm:pt>
    <dgm:pt modelId="{6E4BB766-7E95-498B-8923-5FADF628A0B7}" type="sibTrans" cxnId="{A50599E8-DF20-44D1-B16C-AE7535D310EC}">
      <dgm:prSet/>
      <dgm:spPr/>
      <dgm:t>
        <a:bodyPr/>
        <a:lstStyle/>
        <a:p>
          <a:endParaRPr lang="en-US"/>
        </a:p>
      </dgm:t>
    </dgm:pt>
    <dgm:pt modelId="{28B9B8DC-B549-46E3-8BA4-17BBC0098DD0}">
      <dgm:prSet/>
      <dgm:spPr/>
      <dgm:t>
        <a:bodyPr/>
        <a:lstStyle/>
        <a:p>
          <a:r>
            <a:rPr lang="en-US" dirty="0"/>
            <a:t>Data Munging and Field Mapping</a:t>
          </a:r>
        </a:p>
      </dgm:t>
    </dgm:pt>
    <dgm:pt modelId="{EA884288-A9BD-4667-B0A9-6377A20B6227}" type="parTrans" cxnId="{A86DFA0E-5B4A-46BD-8C76-6707FC891EB5}">
      <dgm:prSet/>
      <dgm:spPr/>
      <dgm:t>
        <a:bodyPr/>
        <a:lstStyle/>
        <a:p>
          <a:endParaRPr lang="en-US"/>
        </a:p>
      </dgm:t>
    </dgm:pt>
    <dgm:pt modelId="{1AA811A1-F9BB-43E2-9B6C-4BD2F1930BAC}" type="sibTrans" cxnId="{A86DFA0E-5B4A-46BD-8C76-6707FC891EB5}">
      <dgm:prSet/>
      <dgm:spPr/>
      <dgm:t>
        <a:bodyPr/>
        <a:lstStyle/>
        <a:p>
          <a:endParaRPr lang="en-US"/>
        </a:p>
      </dgm:t>
    </dgm:pt>
    <dgm:pt modelId="{72FDB42F-81A8-4E5F-9F58-DAB43D2F5404}">
      <dgm:prSet/>
      <dgm:spPr/>
      <dgm:t>
        <a:bodyPr/>
        <a:lstStyle/>
        <a:p>
          <a:r>
            <a:rPr lang="en-US" dirty="0"/>
            <a:t>Request Analysis</a:t>
          </a:r>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a:t>Popular Request Services</a:t>
          </a:r>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a:t>Days of Week</a:t>
          </a:r>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BBE57F0-CF55-45AA-B91D-1F5CE39DEEF3}">
      <dgm:prSet/>
      <dgm:spPr/>
      <dgm:t>
        <a:bodyPr/>
        <a:lstStyle/>
        <a:p>
          <a:r>
            <a:rPr lang="en-US" dirty="0"/>
            <a:t>Service Level Analysis</a:t>
          </a:r>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a:t>Close date vs Due date</a:t>
          </a:r>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a:t>Duration by Ticket</a:t>
          </a:r>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82611F17-FB80-4D31-95AF-E53F757A46B4}">
      <dgm:prSet/>
      <dgm:spPr/>
      <dgm:t>
        <a:bodyPr/>
        <a:lstStyle/>
        <a:p>
          <a:r>
            <a:rPr lang="en-US" dirty="0"/>
            <a:t>Limitations and further analysis</a:t>
          </a:r>
        </a:p>
      </dgm:t>
    </dgm:pt>
    <dgm:pt modelId="{B5C04B2C-3F8F-47AB-AB31-BA14FC1B8ED3}" type="parTrans" cxnId="{4EE77FEA-CD69-4875-97EA-21A342E5032A}">
      <dgm:prSet/>
      <dgm:spPr/>
      <dgm:t>
        <a:bodyPr/>
        <a:lstStyle/>
        <a:p>
          <a:endParaRPr lang="en-US"/>
        </a:p>
      </dgm:t>
    </dgm:pt>
    <dgm:pt modelId="{AAD38CCF-F3D3-4EA9-AED6-4B45CC2C310C}" type="sibTrans" cxnId="{4EE77FEA-CD69-4875-97EA-21A342E5032A}">
      <dgm:prSet/>
      <dgm:spPr/>
      <dgm:t>
        <a:bodyPr/>
        <a:lstStyle/>
        <a:p>
          <a:endParaRPr lang="en-US"/>
        </a:p>
      </dgm:t>
    </dgm:pt>
    <dgm:pt modelId="{C7CDF8BA-851A-4F31-A7DD-303D285C0617}">
      <dgm:prSet/>
      <dgm:spPr/>
      <dgm:t>
        <a:bodyPr/>
        <a:lstStyle/>
        <a:p>
          <a:r>
            <a:rPr lang="en-US" dirty="0"/>
            <a:t>Use Pandas .value_counts() to determine quality of the data</a:t>
          </a:r>
        </a:p>
      </dgm:t>
    </dgm:pt>
    <dgm:pt modelId="{E724CB45-86F7-40CF-BE3A-2C02BB0FBE67}" type="parTrans" cxnId="{E051AFA0-1CF7-4399-992E-477CE498F5B8}">
      <dgm:prSet/>
      <dgm:spPr/>
      <dgm:t>
        <a:bodyPr/>
        <a:lstStyle/>
        <a:p>
          <a:endParaRPr lang="en-US"/>
        </a:p>
      </dgm:t>
    </dgm:pt>
    <dgm:pt modelId="{FF2F67E2-858A-4155-8DEB-66FCF32A7FBE}" type="sibTrans" cxnId="{E051AFA0-1CF7-4399-992E-477CE498F5B8}">
      <dgm:prSet/>
      <dgm:spPr/>
      <dgm:t>
        <a:bodyPr/>
        <a:lstStyle/>
        <a:p>
          <a:endParaRPr lang="en-US"/>
        </a:p>
      </dgm:t>
    </dgm:pt>
    <dgm:pt modelId="{4D8BA547-6A7C-4052-B574-FF5C0CC59012}">
      <dgm:prSet/>
      <dgm:spPr/>
      <dgm:t>
        <a:bodyPr/>
        <a:lstStyle/>
        <a:p>
          <a:r>
            <a:rPr lang="en-US" dirty="0"/>
            <a:t>Export cleansed data as new CSV file</a:t>
          </a:r>
        </a:p>
      </dgm:t>
    </dgm:pt>
    <dgm:pt modelId="{B22E6DCC-E6C4-4829-9F4F-21E59ACFE109}" type="parTrans" cxnId="{1B422B38-AF58-4953-AC60-80AEA4A56167}">
      <dgm:prSet/>
      <dgm:spPr/>
      <dgm:t>
        <a:bodyPr/>
        <a:lstStyle/>
        <a:p>
          <a:endParaRPr lang="en-US"/>
        </a:p>
      </dgm:t>
    </dgm:pt>
    <dgm:pt modelId="{84BFD5E7-6FA4-488B-917D-F39622B9C8CF}" type="sibTrans" cxnId="{1B422B38-AF58-4953-AC60-80AEA4A56167}">
      <dgm:prSet/>
      <dgm:spPr/>
      <dgm:t>
        <a:bodyPr/>
        <a:lstStyle/>
        <a:p>
          <a:endParaRPr lang="en-US"/>
        </a:p>
      </dgm:t>
    </dgm:pt>
    <dgm:pt modelId="{2C181B28-E260-43AA-B4D8-026099253955}">
      <dgm:prSet/>
      <dgm:spPr/>
      <dgm:t>
        <a:bodyPr/>
        <a:lstStyle/>
        <a:p>
          <a:r>
            <a:rPr lang="en-US" dirty="0"/>
            <a:t>Ticket Center Locations</a:t>
          </a:r>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a:t>Hours of Day</a:t>
          </a:r>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a:t>Service Type</a:t>
          </a:r>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4594D1F9-769A-48B2-AE9E-E9D415E72E80}">
      <dgm:prSet/>
      <dgm:spPr/>
      <dgm:t>
        <a:bodyPr/>
        <a:lstStyle/>
        <a:p>
          <a:r>
            <a:rPr lang="en-US" dirty="0"/>
            <a:t>Erroneous SLA Periods</a:t>
          </a:r>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a:t>Days to complete</a:t>
          </a:r>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a:t>SLA requirements     </a:t>
          </a:r>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a:t>Duration by location</a:t>
          </a:r>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A5101C1A-C523-491E-92EF-6DF1179C7085}">
      <dgm:prSet/>
      <dgm:spPr/>
      <dgm:t>
        <a:bodyPr/>
        <a:lstStyle/>
        <a:p>
          <a:r>
            <a:rPr lang="en-US" dirty="0"/>
            <a:t>Location based time studies</a:t>
          </a:r>
        </a:p>
      </dgm:t>
    </dgm:pt>
    <dgm:pt modelId="{CF4E61C8-6B5F-44D9-B4B2-B415981A4D13}" type="parTrans" cxnId="{44F2EBDE-8D6D-477B-B61B-0BA97ED61921}">
      <dgm:prSet/>
      <dgm:spPr/>
      <dgm:t>
        <a:bodyPr/>
        <a:lstStyle/>
        <a:p>
          <a:endParaRPr lang="en-US"/>
        </a:p>
      </dgm:t>
    </dgm:pt>
    <dgm:pt modelId="{E9FC8F6F-AC4E-484A-A9E1-DFB10CA41DC1}" type="sibTrans" cxnId="{44F2EBDE-8D6D-477B-B61B-0BA97ED61921}">
      <dgm:prSet/>
      <dgm:spPr/>
      <dgm:t>
        <a:bodyPr/>
        <a:lstStyle/>
        <a:p>
          <a:endParaRPr lang="en-US"/>
        </a:p>
      </dgm:t>
    </dgm:pt>
    <dgm:pt modelId="{07E3A632-4F9A-4F8D-8B67-E396DC54FF76}">
      <dgm:prSet/>
      <dgm:spPr/>
      <dgm:t>
        <a:bodyPr/>
        <a:lstStyle/>
        <a:p>
          <a:r>
            <a:rPr lang="en-US" dirty="0"/>
            <a:t>Service type by location</a:t>
          </a:r>
        </a:p>
      </dgm:t>
    </dgm:pt>
    <dgm:pt modelId="{30BFFA1D-E7A2-4CD1-B1FA-55091A4A3342}" type="parTrans" cxnId="{F700AA89-B707-4E67-ADCE-03483CC1112B}">
      <dgm:prSet/>
      <dgm:spPr/>
      <dgm:t>
        <a:bodyPr/>
        <a:lstStyle/>
        <a:p>
          <a:endParaRPr lang="en-US"/>
        </a:p>
      </dgm:t>
    </dgm:pt>
    <dgm:pt modelId="{FB1797C2-1093-46B9-B893-0CF848AA0B0F}" type="sibTrans" cxnId="{F700AA89-B707-4E67-ADCE-03483CC1112B}">
      <dgm:prSet/>
      <dgm:spPr/>
      <dgm:t>
        <a:bodyPr/>
        <a:lstStyle/>
        <a:p>
          <a:endParaRPr lang="en-US"/>
        </a:p>
      </dgm:t>
    </dgm:pt>
    <dgm:pt modelId="{5D4A22DC-B553-4A1E-97BA-93801900EBCE}">
      <dgm:prSet/>
      <dgm:spPr/>
      <dgm:t>
        <a:bodyPr/>
        <a:lstStyle/>
        <a:p>
          <a:r>
            <a:rPr lang="en-US" dirty="0"/>
            <a:t>Service type by time of year / seasonality</a:t>
          </a:r>
        </a:p>
      </dgm:t>
    </dgm:pt>
    <dgm:pt modelId="{17E94611-B725-4D64-BCBE-18B916B0F349}" type="parTrans" cxnId="{CD87867A-E831-467F-B6EF-3D6588E296D8}">
      <dgm:prSet/>
      <dgm:spPr/>
      <dgm:t>
        <a:bodyPr/>
        <a:lstStyle/>
        <a:p>
          <a:endParaRPr lang="en-US"/>
        </a:p>
      </dgm:t>
    </dgm:pt>
    <dgm:pt modelId="{2860390A-0F9E-46EF-828C-56BE6D04B36C}" type="sibTrans" cxnId="{CD87867A-E831-467F-B6EF-3D6588E296D8}">
      <dgm:prSet/>
      <dgm:spPr/>
      <dgm:t>
        <a:bodyPr/>
        <a:lstStyle/>
        <a:p>
          <a:endParaRPr lang="en-US"/>
        </a:p>
      </dgm:t>
    </dgm:pt>
    <dgm:pt modelId="{3799D7C3-9D3B-4055-AEAC-701E603AF6F4}">
      <dgm:prSet/>
      <dgm:spPr/>
      <dgm:t>
        <a:bodyPr/>
        <a:lstStyle/>
        <a:p>
          <a:r>
            <a:rPr lang="en-US" dirty="0"/>
            <a:t>Correlations between service spikes and other major company events</a:t>
          </a:r>
        </a:p>
      </dgm:t>
    </dgm:pt>
    <dgm:pt modelId="{DC9E0E1A-1B95-48BB-9000-520817743563}" type="parTrans" cxnId="{A2B32DF0-B8BF-4059-B49B-F113144D9599}">
      <dgm:prSet/>
      <dgm:spPr/>
      <dgm:t>
        <a:bodyPr/>
        <a:lstStyle/>
        <a:p>
          <a:endParaRPr lang="en-US"/>
        </a:p>
      </dgm:t>
    </dgm:pt>
    <dgm:pt modelId="{05296BF9-3ADE-43EE-835D-988FA7029D1E}" type="sibTrans" cxnId="{A2B32DF0-B8BF-4059-B49B-F113144D9599}">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36908D9B-5F58-4481-BF0F-4EF7C203D8D0}" type="pres">
      <dgm:prSet presAssocID="{257FDCFB-375A-4BE7-B5F2-2D593E5FD92B}" presName="composite" presStyleCnt="0"/>
      <dgm:spPr/>
    </dgm:pt>
    <dgm:pt modelId="{65F57D4F-8742-40FD-83D2-A23A31563458}" type="pres">
      <dgm:prSet presAssocID="{257FDCFB-375A-4BE7-B5F2-2D593E5FD92B}" presName="parentText" presStyleLbl="alignNode1" presStyleIdx="0" presStyleCnt="4">
        <dgm:presLayoutVars>
          <dgm:chMax val="1"/>
          <dgm:bulletEnabled val="1"/>
        </dgm:presLayoutVars>
      </dgm:prSet>
      <dgm:spPr/>
    </dgm:pt>
    <dgm:pt modelId="{A9EE96D1-7CCF-482A-B7FF-CACECFBCF5E9}" type="pres">
      <dgm:prSet presAssocID="{257FDCFB-375A-4BE7-B5F2-2D593E5FD92B}" presName="descendantText" presStyleLbl="alignAcc1" presStyleIdx="0" presStyleCnt="4">
        <dgm:presLayoutVars>
          <dgm:bulletEnabled val="1"/>
        </dgm:presLayoutVars>
      </dgm:prSet>
      <dgm:spPr/>
    </dgm:pt>
    <dgm:pt modelId="{E2714487-EEA7-4742-94CD-6B656A431ACF}" type="pres">
      <dgm:prSet presAssocID="{EB3F0F63-4D9C-4529-A413-D24BB9134430}" presName="sp" presStyleCnt="0"/>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1" presStyleCnt="4">
        <dgm:presLayoutVars>
          <dgm:chMax val="1"/>
          <dgm:bulletEnabled val="1"/>
        </dgm:presLayoutVars>
      </dgm:prSet>
      <dgm:spPr/>
    </dgm:pt>
    <dgm:pt modelId="{47A89457-DA1C-4F78-8F64-28816BF7DAE1}" type="pres">
      <dgm:prSet presAssocID="{72FDB42F-81A8-4E5F-9F58-DAB43D2F5404}" presName="descendantText" presStyleLbl="alignAcc1" presStyleIdx="1" presStyleCnt="4">
        <dgm:presLayoutVars>
          <dgm:bulletEnabled val="1"/>
        </dgm:presLayoutVars>
      </dgm:prSet>
      <dgm:spPr/>
    </dgm:pt>
    <dgm:pt modelId="{09126196-C54C-4778-B4E0-22CD9087ED40}" type="pres">
      <dgm:prSet presAssocID="{09D25EFF-2BC3-4A21-A4F9-3502567EDD63}" presName="sp" presStyleCnt="0"/>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2" presStyleCnt="4">
        <dgm:presLayoutVars>
          <dgm:chMax val="1"/>
          <dgm:bulletEnabled val="1"/>
        </dgm:presLayoutVars>
      </dgm:prSet>
      <dgm:spPr/>
    </dgm:pt>
    <dgm:pt modelId="{581CA85E-DEAA-48A8-82BE-AE6F86F29DF7}" type="pres">
      <dgm:prSet presAssocID="{2BBE57F0-CF55-45AA-B91D-1F5CE39DEEF3}" presName="descendantText" presStyleLbl="alignAcc1" presStyleIdx="2" presStyleCnt="4">
        <dgm:presLayoutVars>
          <dgm:bulletEnabled val="1"/>
        </dgm:presLayoutVars>
      </dgm:prSet>
      <dgm:spPr/>
    </dgm:pt>
    <dgm:pt modelId="{12F90DE0-E429-4721-A769-113DA19C69A0}" type="pres">
      <dgm:prSet presAssocID="{C99A8125-BF42-4256-918A-97BFE76092D0}" presName="sp" presStyleCnt="0"/>
      <dgm:spPr/>
    </dgm:pt>
    <dgm:pt modelId="{32CAED44-E4E4-4622-B812-A0C838EA8224}" type="pres">
      <dgm:prSet presAssocID="{82611F17-FB80-4D31-95AF-E53F757A46B4}" presName="composite" presStyleCnt="0"/>
      <dgm:spPr/>
    </dgm:pt>
    <dgm:pt modelId="{81CF73DB-EE73-45AE-B9CA-2F7254DD43B2}" type="pres">
      <dgm:prSet presAssocID="{82611F17-FB80-4D31-95AF-E53F757A46B4}" presName="parentText" presStyleLbl="alignNode1" presStyleIdx="3" presStyleCnt="4">
        <dgm:presLayoutVars>
          <dgm:chMax val="1"/>
          <dgm:bulletEnabled val="1"/>
        </dgm:presLayoutVars>
      </dgm:prSet>
      <dgm:spPr/>
    </dgm:pt>
    <dgm:pt modelId="{EDFFDA22-75E7-4D91-A1FA-E524DD36F90C}" type="pres">
      <dgm:prSet presAssocID="{82611F17-FB80-4D31-95AF-E53F757A46B4}" presName="descendantText" presStyleLbl="alignAcc1" presStyleIdx="3" presStyleCnt="4">
        <dgm:presLayoutVars>
          <dgm:bulletEnabled val="1"/>
        </dgm:presLayoutVars>
      </dgm:prSet>
      <dgm:spPr/>
    </dgm:pt>
  </dgm:ptLst>
  <dgm:cxnLst>
    <dgm:cxn modelId="{BDE9C105-298D-4850-AC48-9F8298F41D8D}" type="presOf" srcId="{28B9B8DC-B549-46E3-8BA4-17BBC0098DD0}" destId="{A9EE96D1-7CCF-482A-B7FF-CACECFBCF5E9}" srcOrd="0" destOrd="2" presId="urn:microsoft.com/office/officeart/2005/8/layout/chevron2"/>
    <dgm:cxn modelId="{45D5970B-0F75-45C0-AB81-9117C0EDB3E0}" type="presOf" srcId="{72FDB42F-81A8-4E5F-9F58-DAB43D2F5404}" destId="{75F2180C-942B-4356-8665-6A6D7B11C349}" srcOrd="0" destOrd="0" presId="urn:microsoft.com/office/officeart/2005/8/layout/chevron2"/>
    <dgm:cxn modelId="{A86DFA0E-5B4A-46BD-8C76-6707FC891EB5}" srcId="{257FDCFB-375A-4BE7-B5F2-2D593E5FD92B}" destId="{28B9B8DC-B549-46E3-8BA4-17BBC0098DD0}" srcOrd="2" destOrd="0" parTransId="{EA884288-A9BD-4667-B0A9-6377A20B6227}" sibTransId="{1AA811A1-F9BB-43E2-9B6C-4BD2F1930BAC}"/>
    <dgm:cxn modelId="{73FE2A0F-779A-4C72-9E20-A67672E67160}" srcId="{72FDB42F-81A8-4E5F-9F58-DAB43D2F5404}" destId="{5BFB1F5C-0195-4D12-AC7F-7D0F13AB45A9}" srcOrd="2" destOrd="0" parTransId="{73BE58AD-FFA4-41F0-B223-547330566BD8}" sibTransId="{F4E83176-D796-4A67-BECE-FF88FFD5CF75}"/>
    <dgm:cxn modelId="{F6E77810-640A-4C98-B5AF-14D9E3DF08CB}" type="presOf" srcId="{4D8BA547-6A7C-4052-B574-FF5C0CC59012}" destId="{A9EE96D1-7CCF-482A-B7FF-CACECFBCF5E9}" srcOrd="0" destOrd="3" presId="urn:microsoft.com/office/officeart/2005/8/layout/chevron2"/>
    <dgm:cxn modelId="{DA458A12-EE6C-442E-B38D-C5CA4E017774}" type="presOf" srcId="{3799D7C3-9D3B-4055-AEAC-701E603AF6F4}" destId="{EDFFDA22-75E7-4D91-A1FA-E524DD36F90C}" srcOrd="0" destOrd="3" presId="urn:microsoft.com/office/officeart/2005/8/layout/chevron2"/>
    <dgm:cxn modelId="{9427321A-E29E-4C9B-AEFA-991B82DF9520}" type="presOf" srcId="{5BFB1F5C-0195-4D12-AC7F-7D0F13AB45A9}" destId="{47A89457-DA1C-4F78-8F64-28816BF7DAE1}" srcOrd="0" destOrd="2"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35A0AE1D-4E2E-48E7-AC3A-D4D3824EFDF7}" srcId="{72FDB42F-81A8-4E5F-9F58-DAB43D2F5404}" destId="{A8590F85-45F8-4430-A03C-AB3547368CE0}" srcOrd="4" destOrd="0" parTransId="{18B825BE-7E56-4BE8-B7AA-92D2581404A0}" sibTransId="{05B210C1-2E02-4510-B3A9-E46BB0E5D2FE}"/>
    <dgm:cxn modelId="{180B5823-4A3B-4A24-B532-477E9B68512A}" type="presOf" srcId="{257FDCFB-375A-4BE7-B5F2-2D593E5FD92B}" destId="{65F57D4F-8742-40FD-83D2-A23A31563458}" srcOrd="0" destOrd="0" presId="urn:microsoft.com/office/officeart/2005/8/layout/chevron2"/>
    <dgm:cxn modelId="{7829C830-CC10-4F84-B301-F0FD40349065}" type="presOf" srcId="{2BBE57F0-CF55-45AA-B91D-1F5CE39DEEF3}" destId="{B56122C3-2EC9-4015-A691-DF26FC956624}" srcOrd="0" destOrd="0" presId="urn:microsoft.com/office/officeart/2005/8/layout/chevron2"/>
    <dgm:cxn modelId="{86D3FE30-E60F-4D6A-9EC8-D51FD4773455}" type="presOf" srcId="{4594D1F9-769A-48B2-AE9E-E9D415E72E80}" destId="{581CA85E-DEAA-48A8-82BE-AE6F86F29DF7}" srcOrd="0" destOrd="1" presId="urn:microsoft.com/office/officeart/2005/8/layout/chevron2"/>
    <dgm:cxn modelId="{97C43234-F815-4166-9ADC-BB12BA5E3C5E}" type="presOf" srcId="{E3DA7BEE-2C35-4F3E-8E05-871A49491588}" destId="{77EE981F-8F4D-4BBD-B583-22152793146F}" srcOrd="0" destOrd="0" presId="urn:microsoft.com/office/officeart/2005/8/layout/chevron2"/>
    <dgm:cxn modelId="{1B422B38-AF58-4953-AC60-80AEA4A56167}" srcId="{257FDCFB-375A-4BE7-B5F2-2D593E5FD92B}" destId="{4D8BA547-6A7C-4052-B574-FF5C0CC59012}" srcOrd="3" destOrd="0" parTransId="{B22E6DCC-E6C4-4829-9F4F-21E59ACFE109}" sibTransId="{84BFD5E7-6FA4-488B-917D-F39622B9C8CF}"/>
    <dgm:cxn modelId="{8660FE5C-75F4-4E23-A198-47E2EBF394C0}" type="presOf" srcId="{5C0E3285-96F6-4828-B712-A95E4F7A8165}" destId="{581CA85E-DEAA-48A8-82BE-AE6F86F29DF7}" srcOrd="0" destOrd="3" presId="urn:microsoft.com/office/officeart/2005/8/layout/chevron2"/>
    <dgm:cxn modelId="{D816A441-828C-4DB9-8386-9EA7875BB369}" srcId="{E3DA7BEE-2C35-4F3E-8E05-871A49491588}" destId="{257FDCFB-375A-4BE7-B5F2-2D593E5FD92B}" srcOrd="0" destOrd="0" parTransId="{C315A4AC-269D-4CF7-A628-E18E1223DE27}" sibTransId="{EB3F0F63-4D9C-4529-A413-D24BB9134430}"/>
    <dgm:cxn modelId="{363F5C67-F827-4E6C-87B8-A1BD2A580AAA}" type="presOf" srcId="{2C181B28-E260-43AA-B4D8-026099253955}" destId="{47A89457-DA1C-4F78-8F64-28816BF7DAE1}" srcOrd="0" destOrd="1" presId="urn:microsoft.com/office/officeart/2005/8/layout/chevron2"/>
    <dgm:cxn modelId="{96C92768-66C5-44C5-8983-98715259CFF7}" srcId="{2BBE57F0-CF55-45AA-B91D-1F5CE39DEEF3}" destId="{9AF1C033-3167-4BDC-A00D-6DF566875879}" srcOrd="5" destOrd="0" parTransId="{B3FE5EAE-6DD4-4D96-AB3B-6B4ED400A031}" sibTransId="{1AB67E50-9A87-461E-8F69-B6D0356F5238}"/>
    <dgm:cxn modelId="{8868486C-E218-4A19-8AA8-D0B26987CB4D}" srcId="{2BBE57F0-CF55-45AA-B91D-1F5CE39DEEF3}" destId="{1612D128-63E1-4911-B0F1-EC3A03040DFD}" srcOrd="0" destOrd="0" parTransId="{AD1AFD8D-0C6B-4CED-8DAA-E5D8C5E4C2D3}" sibTransId="{1FBAD49C-4E2F-4EE9-830E-B43C64245CF3}"/>
    <dgm:cxn modelId="{64EA7A4F-78E4-4F8E-91EC-831D385E244E}" type="presOf" srcId="{A1532DBC-1DE4-4BA7-9500-7238ED9DCCA1}" destId="{47A89457-DA1C-4F78-8F64-28816BF7DAE1}" srcOrd="0" destOrd="3" presId="urn:microsoft.com/office/officeart/2005/8/layout/chevron2"/>
    <dgm:cxn modelId="{E86E5F59-0D08-4298-B39D-755E8D7EA81C}" type="presOf" srcId="{C9144ACC-75CD-4C97-A607-F4D76BE1DD96}" destId="{A9EE96D1-7CCF-482A-B7FF-CACECFBCF5E9}"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CD87867A-E831-467F-B6EF-3D6588E296D8}" srcId="{82611F17-FB80-4D31-95AF-E53F757A46B4}" destId="{5D4A22DC-B553-4A1E-97BA-93801900EBCE}" srcOrd="2" destOrd="0" parTransId="{17E94611-B725-4D64-BCBE-18B916B0F349}" sibTransId="{2860390A-0F9E-46EF-828C-56BE6D04B36C}"/>
    <dgm:cxn modelId="{F75A867B-175D-44D5-A286-35906D5EFAE8}" type="presOf" srcId="{A8590F85-45F8-4430-A03C-AB3547368CE0}" destId="{47A89457-DA1C-4F78-8F64-28816BF7DAE1}" srcOrd="0" destOrd="4" presId="urn:microsoft.com/office/officeart/2005/8/layout/chevron2"/>
    <dgm:cxn modelId="{50B18E80-3D4D-41BF-B30E-A253E25FABD2}" srcId="{2BBE57F0-CF55-45AA-B91D-1F5CE39DEEF3}" destId="{4594D1F9-769A-48B2-AE9E-E9D415E72E80}" srcOrd="1" destOrd="0" parTransId="{34653AD3-F269-4B08-97A1-3C59F5EB92AF}" sibTransId="{49A3F0A1-8731-4D4B-B615-C1B6849F9ED1}"/>
    <dgm:cxn modelId="{F700AA89-B707-4E67-ADCE-03483CC1112B}" srcId="{82611F17-FB80-4D31-95AF-E53F757A46B4}" destId="{07E3A632-4F9A-4F8D-8B67-E396DC54FF76}" srcOrd="1" destOrd="0" parTransId="{30BFFA1D-E7A2-4CD1-B1FA-55091A4A3342}" sibTransId="{FB1797C2-1093-46B9-B893-0CF848AA0B0F}"/>
    <dgm:cxn modelId="{66CEA593-C581-444A-9F08-22401D8244FF}" type="presOf" srcId="{07E3A632-4F9A-4F8D-8B67-E396DC54FF76}" destId="{EDFFDA22-75E7-4D91-A1FA-E524DD36F90C}" srcOrd="0" destOrd="1" presId="urn:microsoft.com/office/officeart/2005/8/layout/chevron2"/>
    <dgm:cxn modelId="{6F24BA9C-470D-4D77-8BC5-C9B15E2304AB}" type="presOf" srcId="{1612D128-63E1-4911-B0F1-EC3A03040DFD}" destId="{581CA85E-DEAA-48A8-82BE-AE6F86F29DF7}" srcOrd="0" destOrd="0" presId="urn:microsoft.com/office/officeart/2005/8/layout/chevron2"/>
    <dgm:cxn modelId="{8F6AC29C-1E55-411F-A3CD-9E4B7BF6ED9D}" type="presOf" srcId="{A5101C1A-C523-491E-92EF-6DF1179C7085}" destId="{EDFFDA22-75E7-4D91-A1FA-E524DD36F90C}" srcOrd="0" destOrd="0" presId="urn:microsoft.com/office/officeart/2005/8/layout/chevron2"/>
    <dgm:cxn modelId="{707A109F-F554-4622-8197-62965F86B8D5}" type="presOf" srcId="{C7CDF8BA-851A-4F31-A7DD-303D285C0617}" destId="{A9EE96D1-7CCF-482A-B7FF-CACECFBCF5E9}" srcOrd="0" destOrd="1" presId="urn:microsoft.com/office/officeart/2005/8/layout/chevron2"/>
    <dgm:cxn modelId="{E051AFA0-1CF7-4399-992E-477CE498F5B8}" srcId="{257FDCFB-375A-4BE7-B5F2-2D593E5FD92B}" destId="{C7CDF8BA-851A-4F31-A7DD-303D285C0617}" srcOrd="1" destOrd="0" parTransId="{E724CB45-86F7-40CF-BE3A-2C02BB0FBE67}" sibTransId="{FF2F67E2-858A-4155-8DEB-66FCF32A7FBE}"/>
    <dgm:cxn modelId="{078EA9A2-A666-4FF7-941A-375AF37627AD}" type="presOf" srcId="{8CE198B3-9F77-492D-AFB4-323B38AC0800}" destId="{581CA85E-DEAA-48A8-82BE-AE6F86F29DF7}" srcOrd="0" destOrd="4" presId="urn:microsoft.com/office/officeart/2005/8/layout/chevron2"/>
    <dgm:cxn modelId="{6E30B1A3-1296-417F-B71C-15F30410D25A}" srcId="{72FDB42F-81A8-4E5F-9F58-DAB43D2F5404}" destId="{2C181B28-E260-43AA-B4D8-026099253955}" srcOrd="1" destOrd="0" parTransId="{CF33DE38-873A-455B-BA1F-7CEE0D8D9F7E}" sibTransId="{7A758066-4031-494E-B2B7-DCDD55FB39BF}"/>
    <dgm:cxn modelId="{83CE9DA6-D0B1-4C19-938F-B56079DACCEF}" type="presOf" srcId="{82611F17-FB80-4D31-95AF-E53F757A46B4}" destId="{81CF73DB-EE73-45AE-B9CA-2F7254DD43B2}" srcOrd="0" destOrd="0" presId="urn:microsoft.com/office/officeart/2005/8/layout/chevron2"/>
    <dgm:cxn modelId="{CD8906AB-CA70-4C86-9CC8-AD4072BDDCF0}" srcId="{72FDB42F-81A8-4E5F-9F58-DAB43D2F5404}" destId="{1B88AE11-C474-4961-92E6-5DB394FD2FEA}" srcOrd="0" destOrd="0" parTransId="{7522E54D-93D7-4FE7-9A18-01AFAA639FE0}" sibTransId="{7DFE05F2-9BB0-43A1-A0EF-A75E74D5A301}"/>
    <dgm:cxn modelId="{B34A53AC-1A6D-43BC-9BC3-5126424CB2FE}" srcId="{E3DA7BEE-2C35-4F3E-8E05-871A49491588}" destId="{72FDB42F-81A8-4E5F-9F58-DAB43D2F5404}" srcOrd="1" destOrd="0" parTransId="{55307710-F02E-492B-BD7A-B50E7E5E3931}" sibTransId="{09D25EFF-2BC3-4A21-A4F9-3502567EDD63}"/>
    <dgm:cxn modelId="{4E268FAE-E1D2-4D49-B6B2-8EA29B1B0141}" srcId="{E3DA7BEE-2C35-4F3E-8E05-871A49491588}" destId="{2BBE57F0-CF55-45AA-B91D-1F5CE39DEEF3}" srcOrd="2" destOrd="0" parTransId="{76841A02-994A-45B2-BF20-641BC1B45E24}" sibTransId="{C99A8125-BF42-4256-918A-97BFE76092D0}"/>
    <dgm:cxn modelId="{016645C0-1158-418F-90D6-A416CD640C05}" type="presOf" srcId="{1B88AE11-C474-4961-92E6-5DB394FD2FEA}" destId="{47A89457-DA1C-4F78-8F64-28816BF7DAE1}" srcOrd="0" destOrd="0" presId="urn:microsoft.com/office/officeart/2005/8/layout/chevron2"/>
    <dgm:cxn modelId="{FA5038CA-4BDF-4CE6-BA1F-2DA8223DD99E}" srcId="{72FDB42F-81A8-4E5F-9F58-DAB43D2F5404}" destId="{A1532DBC-1DE4-4BA7-9500-7238ED9DCCA1}" srcOrd="3" destOrd="0" parTransId="{99FFAC78-7B3F-4C97-866D-CB29819E436D}" sibTransId="{DFE6210B-9544-49DE-82CD-AD9F154FAE82}"/>
    <dgm:cxn modelId="{65E83ECE-9CDA-4F01-AD1A-0581D468773A}" srcId="{2BBE57F0-CF55-45AA-B91D-1F5CE39DEEF3}" destId="{1B5FDA7C-E24D-4831-ACF1-07E8CD1B0F16}" srcOrd="2" destOrd="0" parTransId="{8FC223AA-3539-484D-ADB2-48FFF1587BA5}" sibTransId="{1A4FE774-6040-46F0-B108-B698CCECB4D8}"/>
    <dgm:cxn modelId="{44F2EBDE-8D6D-477B-B61B-0BA97ED61921}" srcId="{82611F17-FB80-4D31-95AF-E53F757A46B4}" destId="{A5101C1A-C523-491E-92EF-6DF1179C7085}" srcOrd="0" destOrd="0" parTransId="{CF4E61C8-6B5F-44D9-B4B2-B415981A4D13}" sibTransId="{E9FC8F6F-AC4E-484A-A9E1-DFB10CA41DC1}"/>
    <dgm:cxn modelId="{E3A2F7E1-5055-4392-9739-566F1A5E6B7B}" type="presOf" srcId="{9AF1C033-3167-4BDC-A00D-6DF566875879}" destId="{581CA85E-DEAA-48A8-82BE-AE6F86F29DF7}" srcOrd="0" destOrd="5" presId="urn:microsoft.com/office/officeart/2005/8/layout/chevron2"/>
    <dgm:cxn modelId="{71F609E8-356C-4100-B89D-D5F82EA5AD36}" type="presOf" srcId="{1B5FDA7C-E24D-4831-ACF1-07E8CD1B0F16}" destId="{581CA85E-DEAA-48A8-82BE-AE6F86F29DF7}" srcOrd="0" destOrd="2" presId="urn:microsoft.com/office/officeart/2005/8/layout/chevron2"/>
    <dgm:cxn modelId="{797010E8-75E9-4A36-A438-22F657E84F16}" type="presOf" srcId="{5D4A22DC-B553-4A1E-97BA-93801900EBCE}" destId="{EDFFDA22-75E7-4D91-A1FA-E524DD36F90C}" srcOrd="0" destOrd="2" presId="urn:microsoft.com/office/officeart/2005/8/layout/chevron2"/>
    <dgm:cxn modelId="{A50599E8-DF20-44D1-B16C-AE7535D310EC}" srcId="{257FDCFB-375A-4BE7-B5F2-2D593E5FD92B}" destId="{C9144ACC-75CD-4C97-A607-F4D76BE1DD96}" srcOrd="0" destOrd="0" parTransId="{AC570656-7D5B-4370-92D0-57C73A0D39BE}" sibTransId="{6E4BB766-7E95-498B-8923-5FADF628A0B7}"/>
    <dgm:cxn modelId="{4EE77FEA-CD69-4875-97EA-21A342E5032A}" srcId="{E3DA7BEE-2C35-4F3E-8E05-871A49491588}" destId="{82611F17-FB80-4D31-95AF-E53F757A46B4}" srcOrd="3" destOrd="0" parTransId="{B5C04B2C-3F8F-47AB-AB31-BA14FC1B8ED3}" sibTransId="{AAD38CCF-F3D3-4EA9-AED6-4B45CC2C310C}"/>
    <dgm:cxn modelId="{A2B32DF0-B8BF-4059-B49B-F113144D9599}" srcId="{82611F17-FB80-4D31-95AF-E53F757A46B4}" destId="{3799D7C3-9D3B-4055-AEAC-701E603AF6F4}" srcOrd="3" destOrd="0" parTransId="{DC9E0E1A-1B95-48BB-9000-520817743563}" sibTransId="{05296BF9-3ADE-43EE-835D-988FA7029D1E}"/>
    <dgm:cxn modelId="{D5AC86C5-4A29-468B-AAC4-9A8A12D74FF5}" type="presParOf" srcId="{77EE981F-8F4D-4BBD-B583-22152793146F}" destId="{36908D9B-5F58-4481-BF0F-4EF7C203D8D0}" srcOrd="0" destOrd="0" presId="urn:microsoft.com/office/officeart/2005/8/layout/chevron2"/>
    <dgm:cxn modelId="{4DE889AD-F9D6-4354-AD1E-BB03ED3BB8B2}" type="presParOf" srcId="{36908D9B-5F58-4481-BF0F-4EF7C203D8D0}" destId="{65F57D4F-8742-40FD-83D2-A23A31563458}" srcOrd="0" destOrd="0" presId="urn:microsoft.com/office/officeart/2005/8/layout/chevron2"/>
    <dgm:cxn modelId="{3FE3727B-AD1C-4885-A16C-10F718FD6970}" type="presParOf" srcId="{36908D9B-5F58-4481-BF0F-4EF7C203D8D0}" destId="{A9EE96D1-7CCF-482A-B7FF-CACECFBCF5E9}" srcOrd="1" destOrd="0" presId="urn:microsoft.com/office/officeart/2005/8/layout/chevron2"/>
    <dgm:cxn modelId="{2689FD88-5EB0-4479-8072-07BC7650D2CE}" type="presParOf" srcId="{77EE981F-8F4D-4BBD-B583-22152793146F}" destId="{E2714487-EEA7-4742-94CD-6B656A431ACF}" srcOrd="1" destOrd="0" presId="urn:microsoft.com/office/officeart/2005/8/layout/chevron2"/>
    <dgm:cxn modelId="{42BE9DCE-E10B-4329-BA6A-71C634DC4CB6}" type="presParOf" srcId="{77EE981F-8F4D-4BBD-B583-22152793146F}" destId="{5279F443-C30E-4E37-A6FC-EB0350484DD8}" srcOrd="2" destOrd="0" presId="urn:microsoft.com/office/officeart/2005/8/layout/chevron2"/>
    <dgm:cxn modelId="{1D802AA1-32F2-4B01-BF2F-FE5260040711}" type="presParOf" srcId="{5279F443-C30E-4E37-A6FC-EB0350484DD8}" destId="{75F2180C-942B-4356-8665-6A6D7B11C349}" srcOrd="0" destOrd="0" presId="urn:microsoft.com/office/officeart/2005/8/layout/chevron2"/>
    <dgm:cxn modelId="{28FFFA9C-8F85-4931-9B39-D2C026CC52AE}" type="presParOf" srcId="{5279F443-C30E-4E37-A6FC-EB0350484DD8}" destId="{47A89457-DA1C-4F78-8F64-28816BF7DAE1}" srcOrd="1" destOrd="0" presId="urn:microsoft.com/office/officeart/2005/8/layout/chevron2"/>
    <dgm:cxn modelId="{C7D2BDE9-181D-4FE0-99A4-A9700F648E89}" type="presParOf" srcId="{77EE981F-8F4D-4BBD-B583-22152793146F}" destId="{09126196-C54C-4778-B4E0-22CD9087ED40}" srcOrd="3" destOrd="0" presId="urn:microsoft.com/office/officeart/2005/8/layout/chevron2"/>
    <dgm:cxn modelId="{DF9EAAA7-BCA1-49D8-969B-9C625C4E3104}" type="presParOf" srcId="{77EE981F-8F4D-4BBD-B583-22152793146F}" destId="{5B6AF1BA-09C4-4AD5-97D0-2CA1EE45BA19}" srcOrd="4" destOrd="0" presId="urn:microsoft.com/office/officeart/2005/8/layout/chevron2"/>
    <dgm:cxn modelId="{C3610062-0EB2-465D-87FF-99E8832AA302}" type="presParOf" srcId="{5B6AF1BA-09C4-4AD5-97D0-2CA1EE45BA19}" destId="{B56122C3-2EC9-4015-A691-DF26FC956624}" srcOrd="0" destOrd="0" presId="urn:microsoft.com/office/officeart/2005/8/layout/chevron2"/>
    <dgm:cxn modelId="{AE79F1E0-2396-449A-9B2E-A46CD20CE710}" type="presParOf" srcId="{5B6AF1BA-09C4-4AD5-97D0-2CA1EE45BA19}" destId="{581CA85E-DEAA-48A8-82BE-AE6F86F29DF7}" srcOrd="1" destOrd="0" presId="urn:microsoft.com/office/officeart/2005/8/layout/chevron2"/>
    <dgm:cxn modelId="{817E4EE9-AA6B-4C3B-8AD4-EFF13745C353}" type="presParOf" srcId="{77EE981F-8F4D-4BBD-B583-22152793146F}" destId="{12F90DE0-E429-4721-A769-113DA19C69A0}" srcOrd="5" destOrd="0" presId="urn:microsoft.com/office/officeart/2005/8/layout/chevron2"/>
    <dgm:cxn modelId="{44C30CEB-4377-497E-BBA6-F4E77F9FEFDF}" type="presParOf" srcId="{77EE981F-8F4D-4BBD-B583-22152793146F}" destId="{32CAED44-E4E4-4622-B812-A0C838EA8224}" srcOrd="6" destOrd="0" presId="urn:microsoft.com/office/officeart/2005/8/layout/chevron2"/>
    <dgm:cxn modelId="{09FC51C0-B8EB-4270-81A9-0D88839226D5}" type="presParOf" srcId="{32CAED44-E4E4-4622-B812-A0C838EA8224}" destId="{81CF73DB-EE73-45AE-B9CA-2F7254DD43B2}" srcOrd="0" destOrd="0" presId="urn:microsoft.com/office/officeart/2005/8/layout/chevron2"/>
    <dgm:cxn modelId="{CA97BF88-DA90-45D9-9DFD-14079A8F5E93}" type="presParOf" srcId="{32CAED44-E4E4-4622-B812-A0C838EA8224}" destId="{EDFFDA22-75E7-4D91-A1FA-E524DD36F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DA0CC5B-32C9-4CC3-8209-1E4EC4DBEBF8}" type="doc">
      <dgm:prSet loTypeId="urn:microsoft.com/office/officeart/2008/layout/AlternatingHexagons" loCatId="list" qsTypeId="urn:microsoft.com/office/officeart/2005/8/quickstyle/simple5" qsCatId="simple" csTypeId="urn:microsoft.com/office/officeart/2005/8/colors/colorful3" csCatId="colorful" phldr="1"/>
      <dgm:spPr/>
      <dgm:t>
        <a:bodyPr/>
        <a:lstStyle/>
        <a:p>
          <a:endParaRPr lang="en-US"/>
        </a:p>
      </dgm:t>
    </dgm:pt>
    <dgm:pt modelId="{758803B7-57C4-46F4-9377-CBB6DD09E6DB}">
      <dgm:prSet phldrT="[Text]" custT="1"/>
      <dgm:spPr/>
      <dgm:t>
        <a:bodyPr/>
        <a:lstStyle/>
        <a:p>
          <a:r>
            <a:rPr lang="en-US" sz="800" b="1" i="1" dirty="0">
              <a:solidFill>
                <a:schemeClr val="bg1"/>
              </a:solidFill>
            </a:rPr>
            <a:t>Utilize the pandas library for Python (</a:t>
          </a:r>
          <a:r>
            <a:rPr lang="en-US" sz="800" b="1" i="1" dirty="0" err="1">
              <a:solidFill>
                <a:schemeClr val="bg1"/>
              </a:solidFill>
            </a:rPr>
            <a:t>Jupyter</a:t>
          </a:r>
          <a:r>
            <a:rPr lang="en-US" sz="800" b="1" i="1" dirty="0">
              <a:solidFill>
                <a:schemeClr val="bg1"/>
              </a:solidFill>
            </a:rPr>
            <a:t> Notebook)</a:t>
          </a:r>
        </a:p>
      </dgm:t>
    </dgm:pt>
    <dgm:pt modelId="{6FE1EAA7-264D-4F9A-9F0D-C2F8656A36B9}" type="parTrans" cxnId="{F0BAA6AE-4DE1-4A38-B022-1AF1522855FD}">
      <dgm:prSet/>
      <dgm:spPr/>
      <dgm:t>
        <a:bodyPr/>
        <a:lstStyle/>
        <a:p>
          <a:endParaRPr lang="en-US" sz="2000" b="1" i="0">
            <a:solidFill>
              <a:schemeClr val="tx1"/>
            </a:solidFill>
          </a:endParaRPr>
        </a:p>
      </dgm:t>
    </dgm:pt>
    <dgm:pt modelId="{ABEA56C7-1B23-4E60-A273-F71B5A1835A5}" type="sibTrans" cxnId="{F0BAA6AE-4DE1-4A38-B022-1AF1522855FD}">
      <dgm:prSet custT="1"/>
      <dgm:spPr/>
      <dgm:t>
        <a:bodyPr/>
        <a:lstStyle/>
        <a:p>
          <a:endParaRPr lang="en-US" sz="4000" b="1" i="0">
            <a:solidFill>
              <a:schemeClr val="tx1"/>
            </a:solidFill>
          </a:endParaRPr>
        </a:p>
      </dgm:t>
    </dgm:pt>
    <dgm:pt modelId="{E81FDB37-1F03-4507-A0E1-FD8BC496F63F}">
      <dgm:prSet custT="1"/>
      <dgm:spPr/>
      <dgm:t>
        <a:bodyPr/>
        <a:lstStyle/>
        <a:p>
          <a:r>
            <a:rPr lang="en-US" sz="800" b="1" i="1" dirty="0">
              <a:solidFill>
                <a:schemeClr val="bg1"/>
              </a:solidFill>
            </a:rPr>
            <a:t>Read in the data as CSV</a:t>
          </a:r>
        </a:p>
      </dgm:t>
    </dgm:pt>
    <dgm:pt modelId="{10D68136-0235-4C89-B796-AD98CA0BCCDA}" type="parTrans" cxnId="{CAC6ED3E-5BB8-4D51-A88E-9978E538F12B}">
      <dgm:prSet/>
      <dgm:spPr/>
      <dgm:t>
        <a:bodyPr/>
        <a:lstStyle/>
        <a:p>
          <a:endParaRPr lang="en-US" sz="2000" b="1" i="0">
            <a:solidFill>
              <a:schemeClr val="tx1"/>
            </a:solidFill>
          </a:endParaRPr>
        </a:p>
      </dgm:t>
    </dgm:pt>
    <dgm:pt modelId="{C0339FAA-8E0E-41ED-96CF-8BC57754075A}" type="sibTrans" cxnId="{CAC6ED3E-5BB8-4D51-A88E-9978E538F12B}">
      <dgm:prSet custT="1"/>
      <dgm:spPr/>
      <dgm:t>
        <a:bodyPr/>
        <a:lstStyle/>
        <a:p>
          <a:endParaRPr lang="en-US" sz="4000" b="1" i="0">
            <a:solidFill>
              <a:schemeClr val="tx1"/>
            </a:solidFill>
          </a:endParaRPr>
        </a:p>
      </dgm:t>
    </dgm:pt>
    <dgm:pt modelId="{2F69F53C-52EC-491E-AC96-4EDE7FFB35CE}">
      <dgm:prSet custT="1"/>
      <dgm:spPr/>
      <dgm:t>
        <a:bodyPr/>
        <a:lstStyle/>
        <a:p>
          <a:r>
            <a:rPr lang="en-US" sz="800" b="1" i="1" dirty="0">
              <a:solidFill>
                <a:schemeClr val="bg1"/>
              </a:solidFill>
            </a:rPr>
            <a:t>Output list of column headers</a:t>
          </a:r>
        </a:p>
      </dgm:t>
    </dgm:pt>
    <dgm:pt modelId="{2BBCF04B-DAE0-4AF9-86E0-0B3C4A884297}" type="parTrans" cxnId="{13785475-9959-44B8-9771-D92E7BA2D896}">
      <dgm:prSet/>
      <dgm:spPr/>
      <dgm:t>
        <a:bodyPr/>
        <a:lstStyle/>
        <a:p>
          <a:endParaRPr lang="en-US" sz="2000" b="1" i="0">
            <a:solidFill>
              <a:schemeClr val="tx1"/>
            </a:solidFill>
          </a:endParaRPr>
        </a:p>
      </dgm:t>
    </dgm:pt>
    <dgm:pt modelId="{7962FFE2-DA80-4C49-A501-421A177A6DF2}" type="sibTrans" cxnId="{13785475-9959-44B8-9771-D92E7BA2D896}">
      <dgm:prSet custT="1"/>
      <dgm:spPr/>
      <dgm:t>
        <a:bodyPr/>
        <a:lstStyle/>
        <a:p>
          <a:endParaRPr lang="en-US" sz="4000" b="1" i="0">
            <a:solidFill>
              <a:schemeClr val="tx1"/>
            </a:solidFill>
          </a:endParaRPr>
        </a:p>
      </dgm:t>
    </dgm:pt>
    <dgm:pt modelId="{61FDF931-FFB9-4530-AD85-44086528DC69}">
      <dgm:prSet custT="1"/>
      <dgm:spPr/>
      <dgm:t>
        <a:bodyPr/>
        <a:lstStyle/>
        <a:p>
          <a:r>
            <a:rPr lang="en-US" sz="800" b="1" i="1" dirty="0">
              <a:solidFill>
                <a:schemeClr val="bg1"/>
              </a:solidFill>
            </a:rPr>
            <a:t>Explore fields and analyze data quality</a:t>
          </a:r>
        </a:p>
      </dgm:t>
    </dgm:pt>
    <dgm:pt modelId="{B4F3C9BE-6F21-4A60-90E8-EE05A44166CA}" type="parTrans" cxnId="{2F66FC2E-2E61-4210-BA73-C0BB927A6B4F}">
      <dgm:prSet/>
      <dgm:spPr/>
      <dgm:t>
        <a:bodyPr/>
        <a:lstStyle/>
        <a:p>
          <a:endParaRPr lang="en-US" sz="2000" b="1" i="0">
            <a:solidFill>
              <a:schemeClr val="tx1"/>
            </a:solidFill>
          </a:endParaRPr>
        </a:p>
      </dgm:t>
    </dgm:pt>
    <dgm:pt modelId="{8C2D14BF-033D-4A2A-8702-B27A52FF48F7}" type="sibTrans" cxnId="{2F66FC2E-2E61-4210-BA73-C0BB927A6B4F}">
      <dgm:prSet custT="1"/>
      <dgm:spPr/>
      <dgm:t>
        <a:bodyPr/>
        <a:lstStyle/>
        <a:p>
          <a:endParaRPr lang="en-US" sz="4000" b="1" i="0">
            <a:solidFill>
              <a:schemeClr val="tx1"/>
            </a:solidFill>
          </a:endParaRPr>
        </a:p>
      </dgm:t>
    </dgm:pt>
    <dgm:pt modelId="{86F70A73-4D98-472C-ACFE-E5F4E0CEC29F}">
      <dgm:prSet custT="1"/>
      <dgm:spPr/>
      <dgm:t>
        <a:bodyPr/>
        <a:lstStyle/>
        <a:p>
          <a:r>
            <a:rPr lang="en-US" sz="800" b="1" i="1" dirty="0">
              <a:solidFill>
                <a:schemeClr val="bg1"/>
              </a:solidFill>
            </a:rPr>
            <a:t>Create plan to map fields to common values</a:t>
          </a:r>
        </a:p>
      </dgm:t>
    </dgm:pt>
    <dgm:pt modelId="{D92095E3-04EC-4239-9C0C-41F757011058}" type="parTrans" cxnId="{99FD0C6B-D396-41DE-935E-A8E723CFDCAF}">
      <dgm:prSet/>
      <dgm:spPr/>
      <dgm:t>
        <a:bodyPr/>
        <a:lstStyle/>
        <a:p>
          <a:endParaRPr lang="en-US" sz="2000" b="1" i="0">
            <a:solidFill>
              <a:schemeClr val="tx1"/>
            </a:solidFill>
          </a:endParaRPr>
        </a:p>
      </dgm:t>
    </dgm:pt>
    <dgm:pt modelId="{8D3DBC84-8459-477A-A608-38BC9F5FFD40}" type="sibTrans" cxnId="{99FD0C6B-D396-41DE-935E-A8E723CFDCAF}">
      <dgm:prSet custT="1"/>
      <dgm:spPr/>
      <dgm:t>
        <a:bodyPr/>
        <a:lstStyle/>
        <a:p>
          <a:endParaRPr lang="en-US" sz="4000" b="1" i="0">
            <a:solidFill>
              <a:schemeClr val="tx1"/>
            </a:solidFill>
          </a:endParaRPr>
        </a:p>
      </dgm:t>
    </dgm:pt>
    <dgm:pt modelId="{80C84F21-68EE-401D-92FB-F847E3A4F9F2}" type="pres">
      <dgm:prSet presAssocID="{5DA0CC5B-32C9-4CC3-8209-1E4EC4DBEBF8}" presName="Name0" presStyleCnt="0">
        <dgm:presLayoutVars>
          <dgm:chMax/>
          <dgm:chPref/>
          <dgm:dir/>
          <dgm:animLvl val="lvl"/>
        </dgm:presLayoutVars>
      </dgm:prSet>
      <dgm:spPr/>
    </dgm:pt>
    <dgm:pt modelId="{28B89A86-0931-4656-A7C5-1C1A5B85D6B3}" type="pres">
      <dgm:prSet presAssocID="{758803B7-57C4-46F4-9377-CBB6DD09E6DB}" presName="composite" presStyleCnt="0"/>
      <dgm:spPr/>
    </dgm:pt>
    <dgm:pt modelId="{207F9DAB-C4A8-4DCA-B197-8107A7FC7371}" type="pres">
      <dgm:prSet presAssocID="{758803B7-57C4-46F4-9377-CBB6DD09E6DB}" presName="Parent1" presStyleLbl="node1" presStyleIdx="0" presStyleCnt="10">
        <dgm:presLayoutVars>
          <dgm:chMax val="1"/>
          <dgm:chPref val="1"/>
          <dgm:bulletEnabled val="1"/>
        </dgm:presLayoutVars>
      </dgm:prSet>
      <dgm:spPr/>
    </dgm:pt>
    <dgm:pt modelId="{985DBB90-A780-44CA-8B87-7A920DB0FC64}" type="pres">
      <dgm:prSet presAssocID="{758803B7-57C4-46F4-9377-CBB6DD09E6DB}" presName="Childtext1" presStyleLbl="revTx" presStyleIdx="0" presStyleCnt="5">
        <dgm:presLayoutVars>
          <dgm:chMax val="0"/>
          <dgm:chPref val="0"/>
          <dgm:bulletEnabled val="1"/>
        </dgm:presLayoutVars>
      </dgm:prSet>
      <dgm:spPr/>
    </dgm:pt>
    <dgm:pt modelId="{67DB4134-D261-4282-8C01-1388DE8181FC}" type="pres">
      <dgm:prSet presAssocID="{758803B7-57C4-46F4-9377-CBB6DD09E6DB}" presName="BalanceSpacing" presStyleCnt="0"/>
      <dgm:spPr/>
    </dgm:pt>
    <dgm:pt modelId="{6439ED2F-5CBC-437D-92FA-3BCB0249CDE0}" type="pres">
      <dgm:prSet presAssocID="{758803B7-57C4-46F4-9377-CBB6DD09E6DB}" presName="BalanceSpacing1" presStyleCnt="0"/>
      <dgm:spPr/>
    </dgm:pt>
    <dgm:pt modelId="{4EB80171-06EB-4E1C-B392-2C8C9C220FB2}" type="pres">
      <dgm:prSet presAssocID="{ABEA56C7-1B23-4E60-A273-F71B5A1835A5}" presName="Accent1Text" presStyleLbl="node1" presStyleIdx="1" presStyleCnt="10"/>
      <dgm:spPr/>
    </dgm:pt>
    <dgm:pt modelId="{39316ED7-53B4-4E0E-9A81-84BF29A6C3E6}" type="pres">
      <dgm:prSet presAssocID="{ABEA56C7-1B23-4E60-A273-F71B5A1835A5}" presName="spaceBetweenRectangles" presStyleCnt="0"/>
      <dgm:spPr/>
    </dgm:pt>
    <dgm:pt modelId="{313A38C2-4356-45F8-8C1A-ED809BEAB0C1}" type="pres">
      <dgm:prSet presAssocID="{E81FDB37-1F03-4507-A0E1-FD8BC496F63F}" presName="composite" presStyleCnt="0"/>
      <dgm:spPr/>
    </dgm:pt>
    <dgm:pt modelId="{1C276114-E277-4806-B833-A600E4CF5D6A}" type="pres">
      <dgm:prSet presAssocID="{E81FDB37-1F03-4507-A0E1-FD8BC496F63F}" presName="Parent1" presStyleLbl="node1" presStyleIdx="2" presStyleCnt="10">
        <dgm:presLayoutVars>
          <dgm:chMax val="1"/>
          <dgm:chPref val="1"/>
          <dgm:bulletEnabled val="1"/>
        </dgm:presLayoutVars>
      </dgm:prSet>
      <dgm:spPr/>
    </dgm:pt>
    <dgm:pt modelId="{FACC676A-E701-4E36-B11F-BFD38CD63799}" type="pres">
      <dgm:prSet presAssocID="{E81FDB37-1F03-4507-A0E1-FD8BC496F63F}" presName="Childtext1" presStyleLbl="revTx" presStyleIdx="1" presStyleCnt="5">
        <dgm:presLayoutVars>
          <dgm:chMax val="0"/>
          <dgm:chPref val="0"/>
          <dgm:bulletEnabled val="1"/>
        </dgm:presLayoutVars>
      </dgm:prSet>
      <dgm:spPr/>
    </dgm:pt>
    <dgm:pt modelId="{5C258DF6-1B56-45E7-9B7C-14E58B91F5FC}" type="pres">
      <dgm:prSet presAssocID="{E81FDB37-1F03-4507-A0E1-FD8BC496F63F}" presName="BalanceSpacing" presStyleCnt="0"/>
      <dgm:spPr/>
    </dgm:pt>
    <dgm:pt modelId="{C10B2E73-77C7-4558-B7B4-E6DB2D407BCA}" type="pres">
      <dgm:prSet presAssocID="{E81FDB37-1F03-4507-A0E1-FD8BC496F63F}" presName="BalanceSpacing1" presStyleCnt="0"/>
      <dgm:spPr/>
    </dgm:pt>
    <dgm:pt modelId="{2FE4A222-A0DB-49CD-9788-A073F8DBB682}" type="pres">
      <dgm:prSet presAssocID="{C0339FAA-8E0E-41ED-96CF-8BC57754075A}" presName="Accent1Text" presStyleLbl="node1" presStyleIdx="3" presStyleCnt="10"/>
      <dgm:spPr/>
    </dgm:pt>
    <dgm:pt modelId="{7FEF70BF-CC3B-40A5-A735-4282E9782CCB}" type="pres">
      <dgm:prSet presAssocID="{C0339FAA-8E0E-41ED-96CF-8BC57754075A}" presName="spaceBetweenRectangles" presStyleCnt="0"/>
      <dgm:spPr/>
    </dgm:pt>
    <dgm:pt modelId="{B20AD4CB-97AD-4944-9BB7-A5AD8A31EA98}" type="pres">
      <dgm:prSet presAssocID="{2F69F53C-52EC-491E-AC96-4EDE7FFB35CE}" presName="composite" presStyleCnt="0"/>
      <dgm:spPr/>
    </dgm:pt>
    <dgm:pt modelId="{C5AC4702-FA06-459E-BB07-42A2DD8530E4}" type="pres">
      <dgm:prSet presAssocID="{2F69F53C-52EC-491E-AC96-4EDE7FFB35CE}" presName="Parent1" presStyleLbl="node1" presStyleIdx="4" presStyleCnt="10">
        <dgm:presLayoutVars>
          <dgm:chMax val="1"/>
          <dgm:chPref val="1"/>
          <dgm:bulletEnabled val="1"/>
        </dgm:presLayoutVars>
      </dgm:prSet>
      <dgm:spPr/>
    </dgm:pt>
    <dgm:pt modelId="{BEA3A8AD-2360-4AE0-81E9-3607840CE528}" type="pres">
      <dgm:prSet presAssocID="{2F69F53C-52EC-491E-AC96-4EDE7FFB35CE}" presName="Childtext1" presStyleLbl="revTx" presStyleIdx="2" presStyleCnt="5">
        <dgm:presLayoutVars>
          <dgm:chMax val="0"/>
          <dgm:chPref val="0"/>
          <dgm:bulletEnabled val="1"/>
        </dgm:presLayoutVars>
      </dgm:prSet>
      <dgm:spPr/>
    </dgm:pt>
    <dgm:pt modelId="{B79181CB-B6E9-4552-BF97-E0F7462E8E64}" type="pres">
      <dgm:prSet presAssocID="{2F69F53C-52EC-491E-AC96-4EDE7FFB35CE}" presName="BalanceSpacing" presStyleCnt="0"/>
      <dgm:spPr/>
    </dgm:pt>
    <dgm:pt modelId="{93271C36-816F-4B22-B564-842864609E99}" type="pres">
      <dgm:prSet presAssocID="{2F69F53C-52EC-491E-AC96-4EDE7FFB35CE}" presName="BalanceSpacing1" presStyleCnt="0"/>
      <dgm:spPr/>
    </dgm:pt>
    <dgm:pt modelId="{5406031C-18D1-41B9-B7CB-3C1349A2A9FE}" type="pres">
      <dgm:prSet presAssocID="{7962FFE2-DA80-4C49-A501-421A177A6DF2}" presName="Accent1Text" presStyleLbl="node1" presStyleIdx="5" presStyleCnt="10"/>
      <dgm:spPr/>
    </dgm:pt>
    <dgm:pt modelId="{B3F1682A-60F9-4EB9-99D0-FA00B46B5466}" type="pres">
      <dgm:prSet presAssocID="{7962FFE2-DA80-4C49-A501-421A177A6DF2}" presName="spaceBetweenRectangles" presStyleCnt="0"/>
      <dgm:spPr/>
    </dgm:pt>
    <dgm:pt modelId="{BB3824CE-D1DD-4E02-B0B3-A2DBD9383AEC}" type="pres">
      <dgm:prSet presAssocID="{61FDF931-FFB9-4530-AD85-44086528DC69}" presName="composite" presStyleCnt="0"/>
      <dgm:spPr/>
    </dgm:pt>
    <dgm:pt modelId="{68A45B08-E536-4A3F-92FC-E59B99896B5B}" type="pres">
      <dgm:prSet presAssocID="{61FDF931-FFB9-4530-AD85-44086528DC69}" presName="Parent1" presStyleLbl="node1" presStyleIdx="6" presStyleCnt="10">
        <dgm:presLayoutVars>
          <dgm:chMax val="1"/>
          <dgm:chPref val="1"/>
          <dgm:bulletEnabled val="1"/>
        </dgm:presLayoutVars>
      </dgm:prSet>
      <dgm:spPr/>
    </dgm:pt>
    <dgm:pt modelId="{4078E2EA-0DD4-4DC2-88E8-2A1D03929EBE}" type="pres">
      <dgm:prSet presAssocID="{61FDF931-FFB9-4530-AD85-44086528DC69}" presName="Childtext1" presStyleLbl="revTx" presStyleIdx="3" presStyleCnt="5">
        <dgm:presLayoutVars>
          <dgm:chMax val="0"/>
          <dgm:chPref val="0"/>
          <dgm:bulletEnabled val="1"/>
        </dgm:presLayoutVars>
      </dgm:prSet>
      <dgm:spPr/>
    </dgm:pt>
    <dgm:pt modelId="{F8E9AB25-8A46-48A9-B3D7-BD75D1B4FF51}" type="pres">
      <dgm:prSet presAssocID="{61FDF931-FFB9-4530-AD85-44086528DC69}" presName="BalanceSpacing" presStyleCnt="0"/>
      <dgm:spPr/>
    </dgm:pt>
    <dgm:pt modelId="{A7D8C7C8-704C-4BE9-A299-28AE4AEC28D7}" type="pres">
      <dgm:prSet presAssocID="{61FDF931-FFB9-4530-AD85-44086528DC69}" presName="BalanceSpacing1" presStyleCnt="0"/>
      <dgm:spPr/>
    </dgm:pt>
    <dgm:pt modelId="{34565F47-88F1-4D8C-B008-F0233FD74C4B}" type="pres">
      <dgm:prSet presAssocID="{8C2D14BF-033D-4A2A-8702-B27A52FF48F7}" presName="Accent1Text" presStyleLbl="node1" presStyleIdx="7" presStyleCnt="10"/>
      <dgm:spPr/>
    </dgm:pt>
    <dgm:pt modelId="{F0F7E173-0D23-4564-83AC-57C051BBE1AB}" type="pres">
      <dgm:prSet presAssocID="{8C2D14BF-033D-4A2A-8702-B27A52FF48F7}" presName="spaceBetweenRectangles" presStyleCnt="0"/>
      <dgm:spPr/>
    </dgm:pt>
    <dgm:pt modelId="{CEBD329B-94DE-4777-B744-695D5765B5A0}" type="pres">
      <dgm:prSet presAssocID="{86F70A73-4D98-472C-ACFE-E5F4E0CEC29F}" presName="composite" presStyleCnt="0"/>
      <dgm:spPr/>
    </dgm:pt>
    <dgm:pt modelId="{15DDB2A6-B603-4E2B-9BEE-0CB211F385AC}" type="pres">
      <dgm:prSet presAssocID="{86F70A73-4D98-472C-ACFE-E5F4E0CEC29F}" presName="Parent1" presStyleLbl="node1" presStyleIdx="8" presStyleCnt="10">
        <dgm:presLayoutVars>
          <dgm:chMax val="1"/>
          <dgm:chPref val="1"/>
          <dgm:bulletEnabled val="1"/>
        </dgm:presLayoutVars>
      </dgm:prSet>
      <dgm:spPr/>
    </dgm:pt>
    <dgm:pt modelId="{F61CC29D-D629-44F9-9577-28522868C4AE}" type="pres">
      <dgm:prSet presAssocID="{86F70A73-4D98-472C-ACFE-E5F4E0CEC29F}" presName="Childtext1" presStyleLbl="revTx" presStyleIdx="4" presStyleCnt="5">
        <dgm:presLayoutVars>
          <dgm:chMax val="0"/>
          <dgm:chPref val="0"/>
          <dgm:bulletEnabled val="1"/>
        </dgm:presLayoutVars>
      </dgm:prSet>
      <dgm:spPr/>
    </dgm:pt>
    <dgm:pt modelId="{B2ACAB07-4108-4D1F-838D-62D3FCC81F5E}" type="pres">
      <dgm:prSet presAssocID="{86F70A73-4D98-472C-ACFE-E5F4E0CEC29F}" presName="BalanceSpacing" presStyleCnt="0"/>
      <dgm:spPr/>
    </dgm:pt>
    <dgm:pt modelId="{C6ECB822-6525-46FE-A530-BC3C0B54D610}" type="pres">
      <dgm:prSet presAssocID="{86F70A73-4D98-472C-ACFE-E5F4E0CEC29F}" presName="BalanceSpacing1" presStyleCnt="0"/>
      <dgm:spPr/>
    </dgm:pt>
    <dgm:pt modelId="{2069010D-9942-4B21-B269-6591766D07C2}" type="pres">
      <dgm:prSet presAssocID="{8D3DBC84-8459-477A-A608-38BC9F5FFD40}" presName="Accent1Text" presStyleLbl="node1" presStyleIdx="9" presStyleCnt="10"/>
      <dgm:spPr/>
    </dgm:pt>
  </dgm:ptLst>
  <dgm:cxnLst>
    <dgm:cxn modelId="{BA35DD08-89FB-4967-A303-9678870A4FAC}" type="presOf" srcId="{E81FDB37-1F03-4507-A0E1-FD8BC496F63F}" destId="{1C276114-E277-4806-B833-A600E4CF5D6A}" srcOrd="0" destOrd="0" presId="urn:microsoft.com/office/officeart/2008/layout/AlternatingHexagons"/>
    <dgm:cxn modelId="{58170715-6F1F-400A-A995-2FC325A97849}" type="presOf" srcId="{758803B7-57C4-46F4-9377-CBB6DD09E6DB}" destId="{207F9DAB-C4A8-4DCA-B197-8107A7FC7371}" srcOrd="0" destOrd="0" presId="urn:microsoft.com/office/officeart/2008/layout/AlternatingHexagons"/>
    <dgm:cxn modelId="{6939C91C-6C3C-4E18-95D4-64E05E41C760}" type="presOf" srcId="{86F70A73-4D98-472C-ACFE-E5F4E0CEC29F}" destId="{15DDB2A6-B603-4E2B-9BEE-0CB211F385AC}" srcOrd="0" destOrd="0" presId="urn:microsoft.com/office/officeart/2008/layout/AlternatingHexagons"/>
    <dgm:cxn modelId="{4F89C62D-B93C-49F6-BCD8-B997DED2A3B5}" type="presOf" srcId="{2F69F53C-52EC-491E-AC96-4EDE7FFB35CE}" destId="{C5AC4702-FA06-459E-BB07-42A2DD8530E4}" srcOrd="0" destOrd="0" presId="urn:microsoft.com/office/officeart/2008/layout/AlternatingHexagons"/>
    <dgm:cxn modelId="{2F66FC2E-2E61-4210-BA73-C0BB927A6B4F}" srcId="{5DA0CC5B-32C9-4CC3-8209-1E4EC4DBEBF8}" destId="{61FDF931-FFB9-4530-AD85-44086528DC69}" srcOrd="3" destOrd="0" parTransId="{B4F3C9BE-6F21-4A60-90E8-EE05A44166CA}" sibTransId="{8C2D14BF-033D-4A2A-8702-B27A52FF48F7}"/>
    <dgm:cxn modelId="{CAC6ED3E-5BB8-4D51-A88E-9978E538F12B}" srcId="{5DA0CC5B-32C9-4CC3-8209-1E4EC4DBEBF8}" destId="{E81FDB37-1F03-4507-A0E1-FD8BC496F63F}" srcOrd="1" destOrd="0" parTransId="{10D68136-0235-4C89-B796-AD98CA0BCCDA}" sibTransId="{C0339FAA-8E0E-41ED-96CF-8BC57754075A}"/>
    <dgm:cxn modelId="{57F0BB41-985A-40A7-A7EC-FD65D08E82D6}" type="presOf" srcId="{ABEA56C7-1B23-4E60-A273-F71B5A1835A5}" destId="{4EB80171-06EB-4E1C-B392-2C8C9C220FB2}" srcOrd="0" destOrd="0" presId="urn:microsoft.com/office/officeart/2008/layout/AlternatingHexagons"/>
    <dgm:cxn modelId="{9EADF667-A630-4B4F-A58D-24F52F42253F}" type="presOf" srcId="{5DA0CC5B-32C9-4CC3-8209-1E4EC4DBEBF8}" destId="{80C84F21-68EE-401D-92FB-F847E3A4F9F2}" srcOrd="0" destOrd="0" presId="urn:microsoft.com/office/officeart/2008/layout/AlternatingHexagons"/>
    <dgm:cxn modelId="{BC059D6A-2BEF-45D6-BBF6-7EEA7C6DB073}" type="presOf" srcId="{8C2D14BF-033D-4A2A-8702-B27A52FF48F7}" destId="{34565F47-88F1-4D8C-B008-F0233FD74C4B}" srcOrd="0" destOrd="0" presId="urn:microsoft.com/office/officeart/2008/layout/AlternatingHexagons"/>
    <dgm:cxn modelId="{99FD0C6B-D396-41DE-935E-A8E723CFDCAF}" srcId="{5DA0CC5B-32C9-4CC3-8209-1E4EC4DBEBF8}" destId="{86F70A73-4D98-472C-ACFE-E5F4E0CEC29F}" srcOrd="4" destOrd="0" parTransId="{D92095E3-04EC-4239-9C0C-41F757011058}" sibTransId="{8D3DBC84-8459-477A-A608-38BC9F5FFD40}"/>
    <dgm:cxn modelId="{13785475-9959-44B8-9771-D92E7BA2D896}" srcId="{5DA0CC5B-32C9-4CC3-8209-1E4EC4DBEBF8}" destId="{2F69F53C-52EC-491E-AC96-4EDE7FFB35CE}" srcOrd="2" destOrd="0" parTransId="{2BBCF04B-DAE0-4AF9-86E0-0B3C4A884297}" sibTransId="{7962FFE2-DA80-4C49-A501-421A177A6DF2}"/>
    <dgm:cxn modelId="{1315CF78-092B-44F0-99A6-3AC48927F1CA}" type="presOf" srcId="{8D3DBC84-8459-477A-A608-38BC9F5FFD40}" destId="{2069010D-9942-4B21-B269-6591766D07C2}" srcOrd="0" destOrd="0" presId="urn:microsoft.com/office/officeart/2008/layout/AlternatingHexagons"/>
    <dgm:cxn modelId="{94DD519F-A580-4273-B9FD-532FBF14D9D9}" type="presOf" srcId="{C0339FAA-8E0E-41ED-96CF-8BC57754075A}" destId="{2FE4A222-A0DB-49CD-9788-A073F8DBB682}" srcOrd="0" destOrd="0" presId="urn:microsoft.com/office/officeart/2008/layout/AlternatingHexagons"/>
    <dgm:cxn modelId="{B2928FA4-2F23-4173-A82E-CF2F030BC40C}" type="presOf" srcId="{7962FFE2-DA80-4C49-A501-421A177A6DF2}" destId="{5406031C-18D1-41B9-B7CB-3C1349A2A9FE}" srcOrd="0" destOrd="0" presId="urn:microsoft.com/office/officeart/2008/layout/AlternatingHexagons"/>
    <dgm:cxn modelId="{F0BAA6AE-4DE1-4A38-B022-1AF1522855FD}" srcId="{5DA0CC5B-32C9-4CC3-8209-1E4EC4DBEBF8}" destId="{758803B7-57C4-46F4-9377-CBB6DD09E6DB}" srcOrd="0" destOrd="0" parTransId="{6FE1EAA7-264D-4F9A-9F0D-C2F8656A36B9}" sibTransId="{ABEA56C7-1B23-4E60-A273-F71B5A1835A5}"/>
    <dgm:cxn modelId="{DC2E77CE-64DD-4CC5-A30D-A6C1198C1632}" type="presOf" srcId="{61FDF931-FFB9-4530-AD85-44086528DC69}" destId="{68A45B08-E536-4A3F-92FC-E59B99896B5B}" srcOrd="0" destOrd="0" presId="urn:microsoft.com/office/officeart/2008/layout/AlternatingHexagons"/>
    <dgm:cxn modelId="{94DD2CD7-A50C-4AA5-855F-67D4719DD93F}" type="presParOf" srcId="{80C84F21-68EE-401D-92FB-F847E3A4F9F2}" destId="{28B89A86-0931-4656-A7C5-1C1A5B85D6B3}" srcOrd="0" destOrd="0" presId="urn:microsoft.com/office/officeart/2008/layout/AlternatingHexagons"/>
    <dgm:cxn modelId="{DA9D1F7B-169F-48AD-96EF-56113B47A169}" type="presParOf" srcId="{28B89A86-0931-4656-A7C5-1C1A5B85D6B3}" destId="{207F9DAB-C4A8-4DCA-B197-8107A7FC7371}" srcOrd="0" destOrd="0" presId="urn:microsoft.com/office/officeart/2008/layout/AlternatingHexagons"/>
    <dgm:cxn modelId="{8121CB15-00D2-4E66-8EE5-4236F3A44218}" type="presParOf" srcId="{28B89A86-0931-4656-A7C5-1C1A5B85D6B3}" destId="{985DBB90-A780-44CA-8B87-7A920DB0FC64}" srcOrd="1" destOrd="0" presId="urn:microsoft.com/office/officeart/2008/layout/AlternatingHexagons"/>
    <dgm:cxn modelId="{796CC800-BD8B-4809-9C77-7533837AA433}" type="presParOf" srcId="{28B89A86-0931-4656-A7C5-1C1A5B85D6B3}" destId="{67DB4134-D261-4282-8C01-1388DE8181FC}" srcOrd="2" destOrd="0" presId="urn:microsoft.com/office/officeart/2008/layout/AlternatingHexagons"/>
    <dgm:cxn modelId="{A4781D02-FEF8-4030-B51C-DBEB23F2BCAE}" type="presParOf" srcId="{28B89A86-0931-4656-A7C5-1C1A5B85D6B3}" destId="{6439ED2F-5CBC-437D-92FA-3BCB0249CDE0}" srcOrd="3" destOrd="0" presId="urn:microsoft.com/office/officeart/2008/layout/AlternatingHexagons"/>
    <dgm:cxn modelId="{5C119F7B-A960-428C-862D-4539FF23E3E7}" type="presParOf" srcId="{28B89A86-0931-4656-A7C5-1C1A5B85D6B3}" destId="{4EB80171-06EB-4E1C-B392-2C8C9C220FB2}" srcOrd="4" destOrd="0" presId="urn:microsoft.com/office/officeart/2008/layout/AlternatingHexagons"/>
    <dgm:cxn modelId="{FB6A74F3-7FE6-4471-ADA5-F05855D96B93}" type="presParOf" srcId="{80C84F21-68EE-401D-92FB-F847E3A4F9F2}" destId="{39316ED7-53B4-4E0E-9A81-84BF29A6C3E6}" srcOrd="1" destOrd="0" presId="urn:microsoft.com/office/officeart/2008/layout/AlternatingHexagons"/>
    <dgm:cxn modelId="{9DDA812E-38A1-42F1-95F7-26549FDDE1CB}" type="presParOf" srcId="{80C84F21-68EE-401D-92FB-F847E3A4F9F2}" destId="{313A38C2-4356-45F8-8C1A-ED809BEAB0C1}" srcOrd="2" destOrd="0" presId="urn:microsoft.com/office/officeart/2008/layout/AlternatingHexagons"/>
    <dgm:cxn modelId="{1C7DD725-9A54-4A98-AF1E-28DDB08170DF}" type="presParOf" srcId="{313A38C2-4356-45F8-8C1A-ED809BEAB0C1}" destId="{1C276114-E277-4806-B833-A600E4CF5D6A}" srcOrd="0" destOrd="0" presId="urn:microsoft.com/office/officeart/2008/layout/AlternatingHexagons"/>
    <dgm:cxn modelId="{F4842D2C-9EED-475A-A49E-F1F1FC5567F7}" type="presParOf" srcId="{313A38C2-4356-45F8-8C1A-ED809BEAB0C1}" destId="{FACC676A-E701-4E36-B11F-BFD38CD63799}" srcOrd="1" destOrd="0" presId="urn:microsoft.com/office/officeart/2008/layout/AlternatingHexagons"/>
    <dgm:cxn modelId="{231B1BBD-394C-46F7-8857-76AF5A83679D}" type="presParOf" srcId="{313A38C2-4356-45F8-8C1A-ED809BEAB0C1}" destId="{5C258DF6-1B56-45E7-9B7C-14E58B91F5FC}" srcOrd="2" destOrd="0" presId="urn:microsoft.com/office/officeart/2008/layout/AlternatingHexagons"/>
    <dgm:cxn modelId="{355D51B1-31E3-4E62-AED5-3C8F73CB4A87}" type="presParOf" srcId="{313A38C2-4356-45F8-8C1A-ED809BEAB0C1}" destId="{C10B2E73-77C7-4558-B7B4-E6DB2D407BCA}" srcOrd="3" destOrd="0" presId="urn:microsoft.com/office/officeart/2008/layout/AlternatingHexagons"/>
    <dgm:cxn modelId="{DC138B20-BAC8-4C48-B43A-28DCEE029097}" type="presParOf" srcId="{313A38C2-4356-45F8-8C1A-ED809BEAB0C1}" destId="{2FE4A222-A0DB-49CD-9788-A073F8DBB682}" srcOrd="4" destOrd="0" presId="urn:microsoft.com/office/officeart/2008/layout/AlternatingHexagons"/>
    <dgm:cxn modelId="{D96D5CEC-5196-485D-8AB0-8DC4B038BD2C}" type="presParOf" srcId="{80C84F21-68EE-401D-92FB-F847E3A4F9F2}" destId="{7FEF70BF-CC3B-40A5-A735-4282E9782CCB}" srcOrd="3" destOrd="0" presId="urn:microsoft.com/office/officeart/2008/layout/AlternatingHexagons"/>
    <dgm:cxn modelId="{037C4D09-F95F-4F24-A4C6-40C82AC97E7C}" type="presParOf" srcId="{80C84F21-68EE-401D-92FB-F847E3A4F9F2}" destId="{B20AD4CB-97AD-4944-9BB7-A5AD8A31EA98}" srcOrd="4" destOrd="0" presId="urn:microsoft.com/office/officeart/2008/layout/AlternatingHexagons"/>
    <dgm:cxn modelId="{4BB5D934-949C-45BD-AD9A-8BE00A4BABD2}" type="presParOf" srcId="{B20AD4CB-97AD-4944-9BB7-A5AD8A31EA98}" destId="{C5AC4702-FA06-459E-BB07-42A2DD8530E4}" srcOrd="0" destOrd="0" presId="urn:microsoft.com/office/officeart/2008/layout/AlternatingHexagons"/>
    <dgm:cxn modelId="{3AF379F3-9779-4600-BFDB-73460636CA33}" type="presParOf" srcId="{B20AD4CB-97AD-4944-9BB7-A5AD8A31EA98}" destId="{BEA3A8AD-2360-4AE0-81E9-3607840CE528}" srcOrd="1" destOrd="0" presId="urn:microsoft.com/office/officeart/2008/layout/AlternatingHexagons"/>
    <dgm:cxn modelId="{2B749A72-C155-47DC-B0C4-2E2EB360860F}" type="presParOf" srcId="{B20AD4CB-97AD-4944-9BB7-A5AD8A31EA98}" destId="{B79181CB-B6E9-4552-BF97-E0F7462E8E64}" srcOrd="2" destOrd="0" presId="urn:microsoft.com/office/officeart/2008/layout/AlternatingHexagons"/>
    <dgm:cxn modelId="{EEBB15A2-1A0E-4340-A850-69F052ECFF4B}" type="presParOf" srcId="{B20AD4CB-97AD-4944-9BB7-A5AD8A31EA98}" destId="{93271C36-816F-4B22-B564-842864609E99}" srcOrd="3" destOrd="0" presId="urn:microsoft.com/office/officeart/2008/layout/AlternatingHexagons"/>
    <dgm:cxn modelId="{BE9A4059-A6E9-4DDC-B39B-B60610F3AC04}" type="presParOf" srcId="{B20AD4CB-97AD-4944-9BB7-A5AD8A31EA98}" destId="{5406031C-18D1-41B9-B7CB-3C1349A2A9FE}" srcOrd="4" destOrd="0" presId="urn:microsoft.com/office/officeart/2008/layout/AlternatingHexagons"/>
    <dgm:cxn modelId="{ABC23D46-D2E2-404A-82D6-697E41570FBA}" type="presParOf" srcId="{80C84F21-68EE-401D-92FB-F847E3A4F9F2}" destId="{B3F1682A-60F9-4EB9-99D0-FA00B46B5466}" srcOrd="5" destOrd="0" presId="urn:microsoft.com/office/officeart/2008/layout/AlternatingHexagons"/>
    <dgm:cxn modelId="{85CB9653-20F1-4B79-824F-BF6BD49F9583}" type="presParOf" srcId="{80C84F21-68EE-401D-92FB-F847E3A4F9F2}" destId="{BB3824CE-D1DD-4E02-B0B3-A2DBD9383AEC}" srcOrd="6" destOrd="0" presId="urn:microsoft.com/office/officeart/2008/layout/AlternatingHexagons"/>
    <dgm:cxn modelId="{5D76D4D1-E8B8-4C98-9CE9-6CBE4F234328}" type="presParOf" srcId="{BB3824CE-D1DD-4E02-B0B3-A2DBD9383AEC}" destId="{68A45B08-E536-4A3F-92FC-E59B99896B5B}" srcOrd="0" destOrd="0" presId="urn:microsoft.com/office/officeart/2008/layout/AlternatingHexagons"/>
    <dgm:cxn modelId="{C583F791-D647-43FD-9B79-3C614F2E25B9}" type="presParOf" srcId="{BB3824CE-D1DD-4E02-B0B3-A2DBD9383AEC}" destId="{4078E2EA-0DD4-4DC2-88E8-2A1D03929EBE}" srcOrd="1" destOrd="0" presId="urn:microsoft.com/office/officeart/2008/layout/AlternatingHexagons"/>
    <dgm:cxn modelId="{FEA36084-20B3-47FF-A465-1462DA939CF0}" type="presParOf" srcId="{BB3824CE-D1DD-4E02-B0B3-A2DBD9383AEC}" destId="{F8E9AB25-8A46-48A9-B3D7-BD75D1B4FF51}" srcOrd="2" destOrd="0" presId="urn:microsoft.com/office/officeart/2008/layout/AlternatingHexagons"/>
    <dgm:cxn modelId="{E59BCE62-0F2F-46ED-BC2F-A45FEAA4F96A}" type="presParOf" srcId="{BB3824CE-D1DD-4E02-B0B3-A2DBD9383AEC}" destId="{A7D8C7C8-704C-4BE9-A299-28AE4AEC28D7}" srcOrd="3" destOrd="0" presId="urn:microsoft.com/office/officeart/2008/layout/AlternatingHexagons"/>
    <dgm:cxn modelId="{2EDD9A27-F07F-476C-B8B1-FAD07D31F965}" type="presParOf" srcId="{BB3824CE-D1DD-4E02-B0B3-A2DBD9383AEC}" destId="{34565F47-88F1-4D8C-B008-F0233FD74C4B}" srcOrd="4" destOrd="0" presId="urn:microsoft.com/office/officeart/2008/layout/AlternatingHexagons"/>
    <dgm:cxn modelId="{F05A8B03-3EDA-43D3-A23D-1EB8CAE1786A}" type="presParOf" srcId="{80C84F21-68EE-401D-92FB-F847E3A4F9F2}" destId="{F0F7E173-0D23-4564-83AC-57C051BBE1AB}" srcOrd="7" destOrd="0" presId="urn:microsoft.com/office/officeart/2008/layout/AlternatingHexagons"/>
    <dgm:cxn modelId="{3B3E8CCD-73D1-41CB-A266-DECC03958DA2}" type="presParOf" srcId="{80C84F21-68EE-401D-92FB-F847E3A4F9F2}" destId="{CEBD329B-94DE-4777-B744-695D5765B5A0}" srcOrd="8" destOrd="0" presId="urn:microsoft.com/office/officeart/2008/layout/AlternatingHexagons"/>
    <dgm:cxn modelId="{8309D907-737E-463A-9A93-CD883A6B491F}" type="presParOf" srcId="{CEBD329B-94DE-4777-B744-695D5765B5A0}" destId="{15DDB2A6-B603-4E2B-9BEE-0CB211F385AC}" srcOrd="0" destOrd="0" presId="urn:microsoft.com/office/officeart/2008/layout/AlternatingHexagons"/>
    <dgm:cxn modelId="{5286C5A9-5373-4387-BE95-06C912A84CEF}" type="presParOf" srcId="{CEBD329B-94DE-4777-B744-695D5765B5A0}" destId="{F61CC29D-D629-44F9-9577-28522868C4AE}" srcOrd="1" destOrd="0" presId="urn:microsoft.com/office/officeart/2008/layout/AlternatingHexagons"/>
    <dgm:cxn modelId="{FCF61FDF-BE1C-4BF2-9DE8-1B5A372FC795}" type="presParOf" srcId="{CEBD329B-94DE-4777-B744-695D5765B5A0}" destId="{B2ACAB07-4108-4D1F-838D-62D3FCC81F5E}" srcOrd="2" destOrd="0" presId="urn:microsoft.com/office/officeart/2008/layout/AlternatingHexagons"/>
    <dgm:cxn modelId="{F18612D5-FBA9-4154-970C-96EC12EE68A7}" type="presParOf" srcId="{CEBD329B-94DE-4777-B744-695D5765B5A0}" destId="{C6ECB822-6525-46FE-A530-BC3C0B54D610}" srcOrd="3" destOrd="0" presId="urn:microsoft.com/office/officeart/2008/layout/AlternatingHexagons"/>
    <dgm:cxn modelId="{2D51E8C9-78C8-4B67-9293-32BF9859125C}" type="presParOf" srcId="{CEBD329B-94DE-4777-B744-695D5765B5A0}" destId="{2069010D-9942-4B21-B269-6591766D07C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EB2096-705A-45E2-9A5F-DAB9630967AB}" type="doc">
      <dgm:prSet loTypeId="urn:diagrams.loki3.com/VaryingWidthList" loCatId="list" qsTypeId="urn:microsoft.com/office/officeart/2005/8/quickstyle/simple2" qsCatId="simple" csTypeId="urn:microsoft.com/office/officeart/2005/8/colors/colorful4" csCatId="colorful" phldr="1"/>
      <dgm:spPr/>
    </dgm:pt>
    <dgm:pt modelId="{877DFA78-D1BD-4C9C-905A-A365B82254E4}">
      <dgm:prSet phldrT="[Text]"/>
      <dgm:spPr/>
      <dgm:t>
        <a:bodyPr/>
        <a:lstStyle/>
        <a:p>
          <a:r>
            <a:rPr lang="en-US" i="1" dirty="0">
              <a:effectLst>
                <a:outerShdw blurRad="38100" dist="38100" dir="2700000" algn="tl">
                  <a:srgbClr val="000000">
                    <a:alpha val="43137"/>
                  </a:srgbClr>
                </a:outerShdw>
              </a:effectLst>
            </a:rPr>
            <a:t>Data was overall very clean and easy to work with</a:t>
          </a:r>
        </a:p>
      </dgm:t>
    </dgm:pt>
    <dgm:pt modelId="{569F440D-3395-496D-BFF5-FF27E025CD46}" type="parTrans" cxnId="{DEC9CA9A-25B1-4C26-BBE5-3424EC774BB3}">
      <dgm:prSet/>
      <dgm:spPr/>
      <dgm:t>
        <a:bodyPr/>
        <a:lstStyle/>
        <a:p>
          <a:endParaRPr lang="en-US"/>
        </a:p>
      </dgm:t>
    </dgm:pt>
    <dgm:pt modelId="{F78F7D24-25B6-4A8D-8B8B-24470637814D}" type="sibTrans" cxnId="{DEC9CA9A-25B1-4C26-BBE5-3424EC774BB3}">
      <dgm:prSet/>
      <dgm:spPr/>
      <dgm:t>
        <a:bodyPr/>
        <a:lstStyle/>
        <a:p>
          <a:endParaRPr lang="en-US"/>
        </a:p>
      </dgm:t>
    </dgm:pt>
    <dgm:pt modelId="{AFF4F6E6-1D54-4C16-94CD-9CB4169E577E}">
      <dgm:prSet/>
      <dgm:spPr/>
      <dgm:t>
        <a:bodyPr/>
        <a:lstStyle/>
        <a:p>
          <a:r>
            <a:rPr lang="en-US" i="1">
              <a:effectLst>
                <a:outerShdw blurRad="38100" dist="38100" dir="2700000" algn="tl">
                  <a:srgbClr val="000000">
                    <a:alpha val="43137"/>
                  </a:srgbClr>
                </a:outerShdw>
              </a:effectLst>
            </a:rPr>
            <a:t>Originating Source had similar strings which were easy to group</a:t>
          </a:r>
          <a:endParaRPr lang="en-US" i="1" dirty="0">
            <a:effectLst>
              <a:outerShdw blurRad="38100" dist="38100" dir="2700000" algn="tl">
                <a:srgbClr val="000000">
                  <a:alpha val="43137"/>
                </a:srgbClr>
              </a:outerShdw>
            </a:effectLst>
          </a:endParaRPr>
        </a:p>
      </dgm:t>
    </dgm:pt>
    <dgm:pt modelId="{F07BE777-AAD8-4BC1-A76F-C569352B6A3E}" type="parTrans" cxnId="{73F3CC80-913A-4498-80C7-BB4C44977901}">
      <dgm:prSet/>
      <dgm:spPr/>
      <dgm:t>
        <a:bodyPr/>
        <a:lstStyle/>
        <a:p>
          <a:endParaRPr lang="en-US"/>
        </a:p>
      </dgm:t>
    </dgm:pt>
    <dgm:pt modelId="{6EC31FEE-1D86-4BA7-8459-5D2136C9C511}" type="sibTrans" cxnId="{73F3CC80-913A-4498-80C7-BB4C44977901}">
      <dgm:prSet/>
      <dgm:spPr/>
      <dgm:t>
        <a:bodyPr/>
        <a:lstStyle/>
        <a:p>
          <a:endParaRPr lang="en-US"/>
        </a:p>
      </dgm:t>
    </dgm:pt>
    <dgm:pt modelId="{DAE0B1FA-E6C9-4F71-A002-DFA9E3137A83}">
      <dgm:prSet/>
      <dgm:spPr/>
      <dgm:t>
        <a:bodyPr/>
        <a:lstStyle/>
        <a:p>
          <a:r>
            <a:rPr lang="en-US" i="1">
              <a:effectLst>
                <a:outerShdw blurRad="38100" dist="38100" dir="2700000" algn="tl">
                  <a:srgbClr val="000000">
                    <a:alpha val="43137"/>
                  </a:srgbClr>
                </a:outerShdw>
              </a:effectLst>
            </a:rPr>
            <a:t>	 ‘e-mail’, ‘Email’, ‘email’, ‘Electronic Mail’</a:t>
          </a:r>
          <a:endParaRPr lang="en-US" i="1" dirty="0">
            <a:effectLst>
              <a:outerShdw blurRad="38100" dist="38100" dir="2700000" algn="tl">
                <a:srgbClr val="000000">
                  <a:alpha val="43137"/>
                </a:srgbClr>
              </a:outerShdw>
            </a:effectLst>
          </a:endParaRPr>
        </a:p>
      </dgm:t>
    </dgm:pt>
    <dgm:pt modelId="{E0D2D733-87D1-4BD6-97FA-F483A0B7427C}" type="parTrans" cxnId="{569D92E9-85F9-4D69-A933-CF2453051264}">
      <dgm:prSet/>
      <dgm:spPr/>
      <dgm:t>
        <a:bodyPr/>
        <a:lstStyle/>
        <a:p>
          <a:endParaRPr lang="en-US"/>
        </a:p>
      </dgm:t>
    </dgm:pt>
    <dgm:pt modelId="{17E24B76-FC87-4D66-A3CD-703C78C1998E}" type="sibTrans" cxnId="{569D92E9-85F9-4D69-A933-CF2453051264}">
      <dgm:prSet/>
      <dgm:spPr/>
      <dgm:t>
        <a:bodyPr/>
        <a:lstStyle/>
        <a:p>
          <a:endParaRPr lang="en-US"/>
        </a:p>
      </dgm:t>
    </dgm:pt>
    <dgm:pt modelId="{008BEE7B-47C1-4EFA-9D4A-4C9D5FCED2FE}">
      <dgm:prSet/>
      <dgm:spPr/>
      <dgm:t>
        <a:bodyPr/>
        <a:lstStyle/>
        <a:p>
          <a:r>
            <a:rPr lang="en-US" i="1">
              <a:effectLst>
                <a:outerShdw blurRad="38100" dist="38100" dir="2700000" algn="tl">
                  <a:srgbClr val="000000">
                    <a:alpha val="43137"/>
                  </a:srgbClr>
                </a:outerShdw>
              </a:effectLst>
            </a:rPr>
            <a:t>	This also applied to the “Service” and “Service Group” fields</a:t>
          </a:r>
          <a:endParaRPr lang="en-US" i="1" dirty="0">
            <a:effectLst>
              <a:outerShdw blurRad="38100" dist="38100" dir="2700000" algn="tl">
                <a:srgbClr val="000000">
                  <a:alpha val="43137"/>
                </a:srgbClr>
              </a:outerShdw>
            </a:effectLst>
          </a:endParaRPr>
        </a:p>
      </dgm:t>
    </dgm:pt>
    <dgm:pt modelId="{20384AF6-F2E9-4343-95B4-D9C114980A0D}" type="parTrans" cxnId="{BEEDC76B-1A78-4C9E-9DF9-B0CEE7F8E430}">
      <dgm:prSet/>
      <dgm:spPr/>
      <dgm:t>
        <a:bodyPr/>
        <a:lstStyle/>
        <a:p>
          <a:endParaRPr lang="en-US"/>
        </a:p>
      </dgm:t>
    </dgm:pt>
    <dgm:pt modelId="{17293CA6-6A4E-4740-8AD2-258BF7C00AE6}" type="sibTrans" cxnId="{BEEDC76B-1A78-4C9E-9DF9-B0CEE7F8E430}">
      <dgm:prSet/>
      <dgm:spPr/>
      <dgm:t>
        <a:bodyPr/>
        <a:lstStyle/>
        <a:p>
          <a:endParaRPr lang="en-US"/>
        </a:p>
      </dgm:t>
    </dgm:pt>
    <dgm:pt modelId="{364C6048-2682-440C-B006-C99887C895E5}">
      <dgm:prSet/>
      <dgm:spPr/>
      <dgm:t>
        <a:bodyPr/>
        <a:lstStyle/>
        <a:p>
          <a:r>
            <a:rPr lang="en-US" i="1">
              <a:effectLst>
                <a:outerShdw blurRad="38100" dist="38100" dir="2700000" algn="tl">
                  <a:srgbClr val="000000">
                    <a:alpha val="43137"/>
                  </a:srgbClr>
                </a:outerShdw>
              </a:effectLst>
            </a:rPr>
            <a:t>User Groups were obscurely named and done on a Tier system</a:t>
          </a:r>
          <a:endParaRPr lang="en-US" i="1" dirty="0">
            <a:effectLst>
              <a:outerShdw blurRad="38100" dist="38100" dir="2700000" algn="tl">
                <a:srgbClr val="000000">
                  <a:alpha val="43137"/>
                </a:srgbClr>
              </a:outerShdw>
            </a:effectLst>
          </a:endParaRPr>
        </a:p>
      </dgm:t>
    </dgm:pt>
    <dgm:pt modelId="{B6D93D17-2E50-4153-9B70-452A42F11A13}" type="parTrans" cxnId="{1805A59B-269E-47CB-8C49-A09DB6718C2C}">
      <dgm:prSet/>
      <dgm:spPr/>
      <dgm:t>
        <a:bodyPr/>
        <a:lstStyle/>
        <a:p>
          <a:endParaRPr lang="en-US"/>
        </a:p>
      </dgm:t>
    </dgm:pt>
    <dgm:pt modelId="{DB14B118-A9BE-432E-96F3-F4CB650B52F2}" type="sibTrans" cxnId="{1805A59B-269E-47CB-8C49-A09DB6718C2C}">
      <dgm:prSet/>
      <dgm:spPr/>
      <dgm:t>
        <a:bodyPr/>
        <a:lstStyle/>
        <a:p>
          <a:endParaRPr lang="en-US"/>
        </a:p>
      </dgm:t>
    </dgm:pt>
    <dgm:pt modelId="{4A614206-CBC3-4822-9A93-160673DA0F7B}">
      <dgm:prSet/>
      <dgm:spPr/>
      <dgm:t>
        <a:bodyPr/>
        <a:lstStyle/>
        <a:p>
          <a:r>
            <a:rPr lang="en-US" i="1">
              <a:effectLst>
                <a:outerShdw blurRad="38100" dist="38100" dir="2700000" algn="tl">
                  <a:srgbClr val="000000">
                    <a:alpha val="43137"/>
                  </a:srgbClr>
                </a:outerShdw>
              </a:effectLst>
            </a:rPr>
            <a:t>	Re-distributed these into more useful categories (i.e. 	Compenation, Payroll, Business HR, Data Control, etc…)</a:t>
          </a:r>
          <a:endParaRPr lang="en-US" i="1" dirty="0">
            <a:effectLst>
              <a:outerShdw blurRad="38100" dist="38100" dir="2700000" algn="tl">
                <a:srgbClr val="000000">
                  <a:alpha val="43137"/>
                </a:srgbClr>
              </a:outerShdw>
            </a:effectLst>
          </a:endParaRPr>
        </a:p>
      </dgm:t>
    </dgm:pt>
    <dgm:pt modelId="{E81FEFB0-81A2-46DF-BFBF-3BA5327D507C}" type="parTrans" cxnId="{A4F8B1F0-26B2-4992-84F1-2BD537E14339}">
      <dgm:prSet/>
      <dgm:spPr/>
      <dgm:t>
        <a:bodyPr/>
        <a:lstStyle/>
        <a:p>
          <a:endParaRPr lang="en-US"/>
        </a:p>
      </dgm:t>
    </dgm:pt>
    <dgm:pt modelId="{59BC2421-1270-469C-82C8-8EA341118EA6}" type="sibTrans" cxnId="{A4F8B1F0-26B2-4992-84F1-2BD537E14339}">
      <dgm:prSet/>
      <dgm:spPr/>
      <dgm:t>
        <a:bodyPr/>
        <a:lstStyle/>
        <a:p>
          <a:endParaRPr lang="en-US"/>
        </a:p>
      </dgm:t>
    </dgm:pt>
    <dgm:pt modelId="{6728ED2E-370C-4694-915C-078ED9A482BD}">
      <dgm:prSet/>
      <dgm:spPr/>
      <dgm:t>
        <a:bodyPr/>
        <a:lstStyle/>
        <a:p>
          <a:r>
            <a:rPr lang="en-US" i="1">
              <a:effectLst>
                <a:outerShdw blurRad="38100" dist="38100" dir="2700000" algn="tl">
                  <a:srgbClr val="000000">
                    <a:alpha val="43137"/>
                  </a:srgbClr>
                </a:outerShdw>
              </a:effectLst>
            </a:rPr>
            <a:t>Identified a system issue with “Open” tickets receiving a “Closed Date”</a:t>
          </a:r>
          <a:endParaRPr lang="en-US" i="1" dirty="0">
            <a:effectLst>
              <a:outerShdw blurRad="38100" dist="38100" dir="2700000" algn="tl">
                <a:srgbClr val="000000">
                  <a:alpha val="43137"/>
                </a:srgbClr>
              </a:outerShdw>
            </a:effectLst>
          </a:endParaRPr>
        </a:p>
      </dgm:t>
    </dgm:pt>
    <dgm:pt modelId="{094569BC-DEB9-4C1B-B41F-658E49960CE0}" type="parTrans" cxnId="{E9B32DFC-3497-4AD3-B55E-20D31AA50622}">
      <dgm:prSet/>
      <dgm:spPr/>
      <dgm:t>
        <a:bodyPr/>
        <a:lstStyle/>
        <a:p>
          <a:endParaRPr lang="en-US"/>
        </a:p>
      </dgm:t>
    </dgm:pt>
    <dgm:pt modelId="{1A39A4A5-9691-4A7A-BD02-D879C6FAB458}" type="sibTrans" cxnId="{E9B32DFC-3497-4AD3-B55E-20D31AA50622}">
      <dgm:prSet/>
      <dgm:spPr/>
      <dgm:t>
        <a:bodyPr/>
        <a:lstStyle/>
        <a:p>
          <a:endParaRPr lang="en-US"/>
        </a:p>
      </dgm:t>
    </dgm:pt>
    <dgm:pt modelId="{882FBA1A-5B16-4038-9083-10849B764077}">
      <dgm:prSet/>
      <dgm:spPr/>
      <dgm:t>
        <a:bodyPr/>
        <a:lstStyle/>
        <a:p>
          <a:r>
            <a:rPr lang="en-US" i="1">
              <a:effectLst>
                <a:outerShdw blurRad="38100" dist="38100" dir="2700000" algn="tl">
                  <a:srgbClr val="000000">
                    <a:alpha val="43137"/>
                  </a:srgbClr>
                </a:outerShdw>
              </a:effectLst>
            </a:rPr>
            <a:t>Easily able to manipulate Date/Time columns where there were no nulls</a:t>
          </a:r>
          <a:endParaRPr lang="en-US" i="1" dirty="0">
            <a:effectLst>
              <a:outerShdw blurRad="38100" dist="38100" dir="2700000" algn="tl">
                <a:srgbClr val="000000">
                  <a:alpha val="43137"/>
                </a:srgbClr>
              </a:outerShdw>
            </a:effectLst>
          </a:endParaRPr>
        </a:p>
      </dgm:t>
    </dgm:pt>
    <dgm:pt modelId="{7C208B0C-8E7A-4217-A066-53CCD271A5AF}" type="parTrans" cxnId="{F3931823-960B-446A-A2ED-22E1647D7B89}">
      <dgm:prSet/>
      <dgm:spPr/>
      <dgm:t>
        <a:bodyPr/>
        <a:lstStyle/>
        <a:p>
          <a:endParaRPr lang="en-US"/>
        </a:p>
      </dgm:t>
    </dgm:pt>
    <dgm:pt modelId="{02444128-F833-4144-B418-09975A822936}" type="sibTrans" cxnId="{F3931823-960B-446A-A2ED-22E1647D7B89}">
      <dgm:prSet/>
      <dgm:spPr/>
      <dgm:t>
        <a:bodyPr/>
        <a:lstStyle/>
        <a:p>
          <a:endParaRPr lang="en-US"/>
        </a:p>
      </dgm:t>
    </dgm:pt>
    <dgm:pt modelId="{F6097F48-4919-432C-BBB7-9D9CAE7080DA}">
      <dgm:prSet/>
      <dgm:spPr/>
      <dgm:t>
        <a:bodyPr/>
        <a:lstStyle/>
        <a:p>
          <a:r>
            <a:rPr lang="en-US" i="1">
              <a:effectLst>
                <a:outerShdw blurRad="38100" dist="38100" dir="2700000" algn="tl">
                  <a:srgbClr val="000000">
                    <a:alpha val="43137"/>
                  </a:srgbClr>
                </a:outerShdw>
              </a:effectLst>
            </a:rPr>
            <a:t>	Indicated it was a user input field without data validation</a:t>
          </a:r>
          <a:endParaRPr lang="en-US" i="1" dirty="0">
            <a:effectLst>
              <a:outerShdw blurRad="38100" dist="38100" dir="2700000" algn="tl">
                <a:srgbClr val="000000">
                  <a:alpha val="43137"/>
                </a:srgbClr>
              </a:outerShdw>
            </a:effectLst>
          </a:endParaRPr>
        </a:p>
      </dgm:t>
    </dgm:pt>
    <dgm:pt modelId="{D41DDFA2-C91D-4714-996B-5204A01C89B5}" type="parTrans" cxnId="{60B1524E-C8C5-4A7E-A14C-9077583A52A4}">
      <dgm:prSet/>
      <dgm:spPr/>
      <dgm:t>
        <a:bodyPr/>
        <a:lstStyle/>
        <a:p>
          <a:endParaRPr lang="en-US"/>
        </a:p>
      </dgm:t>
    </dgm:pt>
    <dgm:pt modelId="{B4DA53DC-A2B6-4A1A-851E-50FF8E45E79D}" type="sibTrans" cxnId="{60B1524E-C8C5-4A7E-A14C-9077583A52A4}">
      <dgm:prSet/>
      <dgm:spPr/>
      <dgm:t>
        <a:bodyPr/>
        <a:lstStyle/>
        <a:p>
          <a:endParaRPr lang="en-US"/>
        </a:p>
      </dgm:t>
    </dgm:pt>
    <dgm:pt modelId="{6D340B7F-40B0-4C2B-95FA-E15CEC5A3154}">
      <dgm:prSet/>
      <dgm:spPr/>
      <dgm:t>
        <a:bodyPr/>
        <a:lstStyle/>
        <a:p>
          <a:r>
            <a:rPr lang="en-US" i="1">
              <a:effectLst>
                <a:outerShdw blurRad="38100" dist="38100" dir="2700000" algn="tl">
                  <a:srgbClr val="000000">
                    <a:alpha val="43137"/>
                  </a:srgbClr>
                </a:outerShdw>
              </a:effectLst>
            </a:rPr>
            <a:t>	Determined that the root cause was an IT System 	integration that occurred over a certain 4 day date range</a:t>
          </a:r>
          <a:endParaRPr lang="en-US" i="1" dirty="0">
            <a:effectLst>
              <a:outerShdw blurRad="38100" dist="38100" dir="2700000" algn="tl">
                <a:srgbClr val="000000">
                  <a:alpha val="43137"/>
                </a:srgbClr>
              </a:outerShdw>
            </a:effectLst>
          </a:endParaRPr>
        </a:p>
      </dgm:t>
    </dgm:pt>
    <dgm:pt modelId="{EBA6899C-FE81-4934-B971-C35E2428D3EF}" type="parTrans" cxnId="{5C8BC9B6-647D-448F-AB1B-C6C3508E47D7}">
      <dgm:prSet/>
      <dgm:spPr/>
      <dgm:t>
        <a:bodyPr/>
        <a:lstStyle/>
        <a:p>
          <a:endParaRPr lang="en-US"/>
        </a:p>
      </dgm:t>
    </dgm:pt>
    <dgm:pt modelId="{612A9E59-47EA-4FB6-AE8E-FEB18712554E}" type="sibTrans" cxnId="{5C8BC9B6-647D-448F-AB1B-C6C3508E47D7}">
      <dgm:prSet/>
      <dgm:spPr/>
      <dgm:t>
        <a:bodyPr/>
        <a:lstStyle/>
        <a:p>
          <a:endParaRPr lang="en-US"/>
        </a:p>
      </dgm:t>
    </dgm:pt>
    <dgm:pt modelId="{E3F0B04F-5285-48EA-B63F-22D1833CA0B6}">
      <dgm:prSet/>
      <dgm:spPr/>
      <dgm:t>
        <a:bodyPr/>
        <a:lstStyle/>
        <a:p>
          <a:r>
            <a:rPr lang="en-US" i="1" dirty="0">
              <a:effectLst>
                <a:outerShdw blurRad="38100" dist="38100" dir="2700000" algn="tl">
                  <a:srgbClr val="000000">
                    <a:alpha val="43137"/>
                  </a:srgbClr>
                </a:outerShdw>
              </a:effectLst>
            </a:rPr>
            <a:t>	Needed to handle “Closed Date” and “Pending Date” 	columns separately, as there were null values for open tickets</a:t>
          </a:r>
        </a:p>
      </dgm:t>
    </dgm:pt>
    <dgm:pt modelId="{26145CF2-9BD3-45F4-BDC9-DCE13399E3C0}" type="parTrans" cxnId="{5A068107-E847-45BC-A8D6-529565E8A34B}">
      <dgm:prSet/>
      <dgm:spPr/>
      <dgm:t>
        <a:bodyPr/>
        <a:lstStyle/>
        <a:p>
          <a:endParaRPr lang="en-US"/>
        </a:p>
      </dgm:t>
    </dgm:pt>
    <dgm:pt modelId="{396D06AC-3629-4691-AEEE-F4C071499CA1}" type="sibTrans" cxnId="{5A068107-E847-45BC-A8D6-529565E8A34B}">
      <dgm:prSet/>
      <dgm:spPr/>
      <dgm:t>
        <a:bodyPr/>
        <a:lstStyle/>
        <a:p>
          <a:endParaRPr lang="en-US"/>
        </a:p>
      </dgm:t>
    </dgm:pt>
    <dgm:pt modelId="{175107F8-566A-4941-B8E9-62BF3E35121E}">
      <dgm:prSet phldrT="[Text]"/>
      <dgm:spPr/>
      <dgm:t>
        <a:bodyPr/>
        <a:lstStyle/>
        <a:p>
          <a:r>
            <a:rPr lang="en-US" i="1">
              <a:effectLst>
                <a:outerShdw blurRad="38100" dist="38100" dir="2700000" algn="tl">
                  <a:srgbClr val="000000">
                    <a:alpha val="43137"/>
                  </a:srgbClr>
                </a:outerShdw>
              </a:effectLst>
            </a:rPr>
            <a:t>	Required dropping some columns and header/tail 	rows in order to read properly into a dataframe</a:t>
          </a:r>
          <a:endParaRPr lang="en-US" i="1" dirty="0">
            <a:effectLst>
              <a:outerShdw blurRad="38100" dist="38100" dir="2700000" algn="tl">
                <a:srgbClr val="000000">
                  <a:alpha val="43137"/>
                </a:srgbClr>
              </a:outerShdw>
            </a:effectLst>
          </a:endParaRPr>
        </a:p>
      </dgm:t>
    </dgm:pt>
    <dgm:pt modelId="{D26D85DD-F4DE-41B3-9DCE-203D58351F4D}" type="parTrans" cxnId="{C4D23681-DA3C-4093-91CA-5E97704CA708}">
      <dgm:prSet/>
      <dgm:spPr/>
      <dgm:t>
        <a:bodyPr/>
        <a:lstStyle/>
        <a:p>
          <a:endParaRPr lang="en-US"/>
        </a:p>
      </dgm:t>
    </dgm:pt>
    <dgm:pt modelId="{6230AA11-783B-4198-BD43-F9770629C0BB}" type="sibTrans" cxnId="{C4D23681-DA3C-4093-91CA-5E97704CA708}">
      <dgm:prSet/>
      <dgm:spPr/>
      <dgm:t>
        <a:bodyPr/>
        <a:lstStyle/>
        <a:p>
          <a:endParaRPr lang="en-US"/>
        </a:p>
      </dgm:t>
    </dgm:pt>
    <dgm:pt modelId="{6E6C354B-3CF5-4294-A7FB-FA831754FFFD}" type="pres">
      <dgm:prSet presAssocID="{F5EB2096-705A-45E2-9A5F-DAB9630967AB}" presName="Name0" presStyleCnt="0">
        <dgm:presLayoutVars>
          <dgm:resizeHandles/>
        </dgm:presLayoutVars>
      </dgm:prSet>
      <dgm:spPr/>
    </dgm:pt>
    <dgm:pt modelId="{90543F55-4B87-40D1-BF16-76655D217820}" type="pres">
      <dgm:prSet presAssocID="{877DFA78-D1BD-4C9C-905A-A365B82254E4}" presName="text" presStyleLbl="node1" presStyleIdx="0" presStyleCnt="5">
        <dgm:presLayoutVars>
          <dgm:bulletEnabled val="1"/>
        </dgm:presLayoutVars>
      </dgm:prSet>
      <dgm:spPr/>
    </dgm:pt>
    <dgm:pt modelId="{D76C570B-4C9D-475B-AB7D-D1D8C49EA41D}" type="pres">
      <dgm:prSet presAssocID="{F78F7D24-25B6-4A8D-8B8B-24470637814D}" presName="space" presStyleCnt="0"/>
      <dgm:spPr/>
    </dgm:pt>
    <dgm:pt modelId="{C2FD45A9-C1AA-4BF2-A640-D45EDEF465F9}" type="pres">
      <dgm:prSet presAssocID="{AFF4F6E6-1D54-4C16-94CD-9CB4169E577E}" presName="text" presStyleLbl="node1" presStyleIdx="1" presStyleCnt="5">
        <dgm:presLayoutVars>
          <dgm:bulletEnabled val="1"/>
        </dgm:presLayoutVars>
      </dgm:prSet>
      <dgm:spPr/>
    </dgm:pt>
    <dgm:pt modelId="{ACF769D2-F65A-47D8-BD0A-19D9177A1273}" type="pres">
      <dgm:prSet presAssocID="{6EC31FEE-1D86-4BA7-8459-5D2136C9C511}" presName="space" presStyleCnt="0"/>
      <dgm:spPr/>
    </dgm:pt>
    <dgm:pt modelId="{B6E6CDA7-B67C-423A-8C6C-4F08EB7861A8}" type="pres">
      <dgm:prSet presAssocID="{364C6048-2682-440C-B006-C99887C895E5}" presName="text" presStyleLbl="node1" presStyleIdx="2" presStyleCnt="5">
        <dgm:presLayoutVars>
          <dgm:bulletEnabled val="1"/>
        </dgm:presLayoutVars>
      </dgm:prSet>
      <dgm:spPr/>
    </dgm:pt>
    <dgm:pt modelId="{252E8C13-A3E2-42CE-9AA7-D2C767298C62}" type="pres">
      <dgm:prSet presAssocID="{DB14B118-A9BE-432E-96F3-F4CB650B52F2}" presName="space" presStyleCnt="0"/>
      <dgm:spPr/>
    </dgm:pt>
    <dgm:pt modelId="{B005D207-5955-452E-AF1B-CAF164843439}" type="pres">
      <dgm:prSet presAssocID="{6728ED2E-370C-4694-915C-078ED9A482BD}" presName="text" presStyleLbl="node1" presStyleIdx="3" presStyleCnt="5">
        <dgm:presLayoutVars>
          <dgm:bulletEnabled val="1"/>
        </dgm:presLayoutVars>
      </dgm:prSet>
      <dgm:spPr/>
    </dgm:pt>
    <dgm:pt modelId="{68FC5F84-2ABF-45F5-8766-70A2A8E7214B}" type="pres">
      <dgm:prSet presAssocID="{1A39A4A5-9691-4A7A-BD02-D879C6FAB458}" presName="space" presStyleCnt="0"/>
      <dgm:spPr/>
    </dgm:pt>
    <dgm:pt modelId="{F63F840D-21DF-4180-9CA7-52CE4EB4FE03}" type="pres">
      <dgm:prSet presAssocID="{882FBA1A-5B16-4038-9083-10849B764077}" presName="text" presStyleLbl="node1" presStyleIdx="4" presStyleCnt="5">
        <dgm:presLayoutVars>
          <dgm:bulletEnabled val="1"/>
        </dgm:presLayoutVars>
      </dgm:prSet>
      <dgm:spPr/>
    </dgm:pt>
  </dgm:ptLst>
  <dgm:cxnLst>
    <dgm:cxn modelId="{5A068107-E847-45BC-A8D6-529565E8A34B}" srcId="{882FBA1A-5B16-4038-9083-10849B764077}" destId="{E3F0B04F-5285-48EA-B63F-22D1833CA0B6}" srcOrd="0" destOrd="0" parTransId="{26145CF2-9BD3-45F4-BDC9-DCE13399E3C0}" sibTransId="{396D06AC-3629-4691-AEEE-F4C071499CA1}"/>
    <dgm:cxn modelId="{3D90D520-F53F-4CC3-B4CB-16A9C65C01B5}" type="presOf" srcId="{882FBA1A-5B16-4038-9083-10849B764077}" destId="{F63F840D-21DF-4180-9CA7-52CE4EB4FE03}" srcOrd="0" destOrd="0" presId="urn:diagrams.loki3.com/VaryingWidthList"/>
    <dgm:cxn modelId="{F3931823-960B-446A-A2ED-22E1647D7B89}" srcId="{F5EB2096-705A-45E2-9A5F-DAB9630967AB}" destId="{882FBA1A-5B16-4038-9083-10849B764077}" srcOrd="4" destOrd="0" parTransId="{7C208B0C-8E7A-4217-A066-53CCD271A5AF}" sibTransId="{02444128-F833-4144-B418-09975A822936}"/>
    <dgm:cxn modelId="{A830E92F-3FAE-4E13-9BBC-C9050AD527BF}" type="presOf" srcId="{DAE0B1FA-E6C9-4F71-A002-DFA9E3137A83}" destId="{C2FD45A9-C1AA-4BF2-A640-D45EDEF465F9}" srcOrd="0" destOrd="1" presId="urn:diagrams.loki3.com/VaryingWidthList"/>
    <dgm:cxn modelId="{BEEDC76B-1A78-4C9E-9DF9-B0CEE7F8E430}" srcId="{F6097F48-4919-432C-BBB7-9D9CAE7080DA}" destId="{008BEE7B-47C1-4EFA-9D4A-4C9D5FCED2FE}" srcOrd="0" destOrd="0" parTransId="{20384AF6-F2E9-4343-95B4-D9C114980A0D}" sibTransId="{17293CA6-6A4E-4740-8AD2-258BF7C00AE6}"/>
    <dgm:cxn modelId="{60B1524E-C8C5-4A7E-A14C-9077583A52A4}" srcId="{DAE0B1FA-E6C9-4F71-A002-DFA9E3137A83}" destId="{F6097F48-4919-432C-BBB7-9D9CAE7080DA}" srcOrd="0" destOrd="0" parTransId="{D41DDFA2-C91D-4714-996B-5204A01C89B5}" sibTransId="{B4DA53DC-A2B6-4A1A-851E-50FF8E45E79D}"/>
    <dgm:cxn modelId="{8A812374-5333-4BEF-BCF6-CD423CBD8CB2}" type="presOf" srcId="{877DFA78-D1BD-4C9C-905A-A365B82254E4}" destId="{90543F55-4B87-40D1-BF16-76655D217820}" srcOrd="0" destOrd="0" presId="urn:diagrams.loki3.com/VaryingWidthList"/>
    <dgm:cxn modelId="{2D707C77-1805-4AA2-8092-F1F2F24CA216}" type="presOf" srcId="{364C6048-2682-440C-B006-C99887C895E5}" destId="{B6E6CDA7-B67C-423A-8C6C-4F08EB7861A8}" srcOrd="0" destOrd="0" presId="urn:diagrams.loki3.com/VaryingWidthList"/>
    <dgm:cxn modelId="{73F3CC80-913A-4498-80C7-BB4C44977901}" srcId="{F5EB2096-705A-45E2-9A5F-DAB9630967AB}" destId="{AFF4F6E6-1D54-4C16-94CD-9CB4169E577E}" srcOrd="1" destOrd="0" parTransId="{F07BE777-AAD8-4BC1-A76F-C569352B6A3E}" sibTransId="{6EC31FEE-1D86-4BA7-8459-5D2136C9C511}"/>
    <dgm:cxn modelId="{C4D23681-DA3C-4093-91CA-5E97704CA708}" srcId="{877DFA78-D1BD-4C9C-905A-A365B82254E4}" destId="{175107F8-566A-4941-B8E9-62BF3E35121E}" srcOrd="0" destOrd="0" parTransId="{D26D85DD-F4DE-41B3-9DCE-203D58351F4D}" sibTransId="{6230AA11-783B-4198-BD43-F9770629C0BB}"/>
    <dgm:cxn modelId="{6CCAB787-6306-426C-AC7F-E7C91F544A7F}" type="presOf" srcId="{6728ED2E-370C-4694-915C-078ED9A482BD}" destId="{B005D207-5955-452E-AF1B-CAF164843439}" srcOrd="0" destOrd="0" presId="urn:diagrams.loki3.com/VaryingWidthList"/>
    <dgm:cxn modelId="{DEC9CA9A-25B1-4C26-BBE5-3424EC774BB3}" srcId="{F5EB2096-705A-45E2-9A5F-DAB9630967AB}" destId="{877DFA78-D1BD-4C9C-905A-A365B82254E4}" srcOrd="0" destOrd="0" parTransId="{569F440D-3395-496D-BFF5-FF27E025CD46}" sibTransId="{F78F7D24-25B6-4A8D-8B8B-24470637814D}"/>
    <dgm:cxn modelId="{1805A59B-269E-47CB-8C49-A09DB6718C2C}" srcId="{F5EB2096-705A-45E2-9A5F-DAB9630967AB}" destId="{364C6048-2682-440C-B006-C99887C895E5}" srcOrd="2" destOrd="0" parTransId="{B6D93D17-2E50-4153-9B70-452A42F11A13}" sibTransId="{DB14B118-A9BE-432E-96F3-F4CB650B52F2}"/>
    <dgm:cxn modelId="{FA598FA3-6619-40AF-A5D7-D3237075B446}" type="presOf" srcId="{AFF4F6E6-1D54-4C16-94CD-9CB4169E577E}" destId="{C2FD45A9-C1AA-4BF2-A640-D45EDEF465F9}" srcOrd="0" destOrd="0" presId="urn:diagrams.loki3.com/VaryingWidthList"/>
    <dgm:cxn modelId="{3B49D8B0-50D0-4507-AB06-197F2EA22297}" type="presOf" srcId="{6D340B7F-40B0-4C2B-95FA-E15CEC5A3154}" destId="{B005D207-5955-452E-AF1B-CAF164843439}" srcOrd="0" destOrd="1" presId="urn:diagrams.loki3.com/VaryingWidthList"/>
    <dgm:cxn modelId="{5C8BC9B6-647D-448F-AB1B-C6C3508E47D7}" srcId="{6728ED2E-370C-4694-915C-078ED9A482BD}" destId="{6D340B7F-40B0-4C2B-95FA-E15CEC5A3154}" srcOrd="0" destOrd="0" parTransId="{EBA6899C-FE81-4934-B971-C35E2428D3EF}" sibTransId="{612A9E59-47EA-4FB6-AE8E-FEB18712554E}"/>
    <dgm:cxn modelId="{592105CC-531B-4B60-B3BD-03EEF1CD1626}" type="presOf" srcId="{F6097F48-4919-432C-BBB7-9D9CAE7080DA}" destId="{C2FD45A9-C1AA-4BF2-A640-D45EDEF465F9}" srcOrd="0" destOrd="2" presId="urn:diagrams.loki3.com/VaryingWidthList"/>
    <dgm:cxn modelId="{D9EBAACC-D263-4523-9054-D25523C7A949}" type="presOf" srcId="{008BEE7B-47C1-4EFA-9D4A-4C9D5FCED2FE}" destId="{C2FD45A9-C1AA-4BF2-A640-D45EDEF465F9}" srcOrd="0" destOrd="3" presId="urn:diagrams.loki3.com/VaryingWidthList"/>
    <dgm:cxn modelId="{569D92E9-85F9-4D69-A933-CF2453051264}" srcId="{AFF4F6E6-1D54-4C16-94CD-9CB4169E577E}" destId="{DAE0B1FA-E6C9-4F71-A002-DFA9E3137A83}" srcOrd="0" destOrd="0" parTransId="{E0D2D733-87D1-4BD6-97FA-F483A0B7427C}" sibTransId="{17E24B76-FC87-4D66-A3CD-703C78C1998E}"/>
    <dgm:cxn modelId="{7224F5E9-1FE0-4E56-AC61-06F860CE7BAE}" type="presOf" srcId="{E3F0B04F-5285-48EA-B63F-22D1833CA0B6}" destId="{F63F840D-21DF-4180-9CA7-52CE4EB4FE03}" srcOrd="0" destOrd="1" presId="urn:diagrams.loki3.com/VaryingWidthList"/>
    <dgm:cxn modelId="{1D596EED-0DD5-4F3E-8412-0FA5D7519A43}" type="presOf" srcId="{F5EB2096-705A-45E2-9A5F-DAB9630967AB}" destId="{6E6C354B-3CF5-4294-A7FB-FA831754FFFD}" srcOrd="0" destOrd="0" presId="urn:diagrams.loki3.com/VaryingWidthList"/>
    <dgm:cxn modelId="{A4F8B1F0-26B2-4992-84F1-2BD537E14339}" srcId="{364C6048-2682-440C-B006-C99887C895E5}" destId="{4A614206-CBC3-4822-9A93-160673DA0F7B}" srcOrd="0" destOrd="0" parTransId="{E81FEFB0-81A2-46DF-BFBF-3BA5327D507C}" sibTransId="{59BC2421-1270-469C-82C8-8EA341118EA6}"/>
    <dgm:cxn modelId="{42E2E2F1-3730-4E97-BCF8-EB48E9683C2D}" type="presOf" srcId="{175107F8-566A-4941-B8E9-62BF3E35121E}" destId="{90543F55-4B87-40D1-BF16-76655D217820}" srcOrd="0" destOrd="1" presId="urn:diagrams.loki3.com/VaryingWidthList"/>
    <dgm:cxn modelId="{633C03FA-DFC8-4202-BCD0-FD7B56F94450}" type="presOf" srcId="{4A614206-CBC3-4822-9A93-160673DA0F7B}" destId="{B6E6CDA7-B67C-423A-8C6C-4F08EB7861A8}" srcOrd="0" destOrd="1" presId="urn:diagrams.loki3.com/VaryingWidthList"/>
    <dgm:cxn modelId="{E9B32DFC-3497-4AD3-B55E-20D31AA50622}" srcId="{F5EB2096-705A-45E2-9A5F-DAB9630967AB}" destId="{6728ED2E-370C-4694-915C-078ED9A482BD}" srcOrd="3" destOrd="0" parTransId="{094569BC-DEB9-4C1B-B41F-658E49960CE0}" sibTransId="{1A39A4A5-9691-4A7A-BD02-D879C6FAB458}"/>
    <dgm:cxn modelId="{568FF6C6-E475-4ADC-9762-AD22C629CCBF}" type="presParOf" srcId="{6E6C354B-3CF5-4294-A7FB-FA831754FFFD}" destId="{90543F55-4B87-40D1-BF16-76655D217820}" srcOrd="0" destOrd="0" presId="urn:diagrams.loki3.com/VaryingWidthList"/>
    <dgm:cxn modelId="{EC293956-A9D9-4FA7-9977-8D72D5094250}" type="presParOf" srcId="{6E6C354B-3CF5-4294-A7FB-FA831754FFFD}" destId="{D76C570B-4C9D-475B-AB7D-D1D8C49EA41D}" srcOrd="1" destOrd="0" presId="urn:diagrams.loki3.com/VaryingWidthList"/>
    <dgm:cxn modelId="{69186244-8CFD-4854-82B2-C41DC500828B}" type="presParOf" srcId="{6E6C354B-3CF5-4294-A7FB-FA831754FFFD}" destId="{C2FD45A9-C1AA-4BF2-A640-D45EDEF465F9}" srcOrd="2" destOrd="0" presId="urn:diagrams.loki3.com/VaryingWidthList"/>
    <dgm:cxn modelId="{74E7E35F-69CC-4271-83DC-8C09CB9DAFB1}" type="presParOf" srcId="{6E6C354B-3CF5-4294-A7FB-FA831754FFFD}" destId="{ACF769D2-F65A-47D8-BD0A-19D9177A1273}" srcOrd="3" destOrd="0" presId="urn:diagrams.loki3.com/VaryingWidthList"/>
    <dgm:cxn modelId="{54F88454-4DEE-4102-AB1F-5D7C8E1F7205}" type="presParOf" srcId="{6E6C354B-3CF5-4294-A7FB-FA831754FFFD}" destId="{B6E6CDA7-B67C-423A-8C6C-4F08EB7861A8}" srcOrd="4" destOrd="0" presId="urn:diagrams.loki3.com/VaryingWidthList"/>
    <dgm:cxn modelId="{E1994A4C-D454-4914-ADED-9B67E22AECF6}" type="presParOf" srcId="{6E6C354B-3CF5-4294-A7FB-FA831754FFFD}" destId="{252E8C13-A3E2-42CE-9AA7-D2C767298C62}" srcOrd="5" destOrd="0" presId="urn:diagrams.loki3.com/VaryingWidthList"/>
    <dgm:cxn modelId="{E8938394-90A7-4C79-A874-E221C96635B2}" type="presParOf" srcId="{6E6C354B-3CF5-4294-A7FB-FA831754FFFD}" destId="{B005D207-5955-452E-AF1B-CAF164843439}" srcOrd="6" destOrd="0" presId="urn:diagrams.loki3.com/VaryingWidthList"/>
    <dgm:cxn modelId="{7B3D2084-A615-4B44-B432-09B05862B9D5}" type="presParOf" srcId="{6E6C354B-3CF5-4294-A7FB-FA831754FFFD}" destId="{68FC5F84-2ABF-45F5-8766-70A2A8E7214B}" srcOrd="7" destOrd="0" presId="urn:diagrams.loki3.com/VaryingWidthList"/>
    <dgm:cxn modelId="{D8EA0B47-2563-45D9-8AB9-ED9D0EE76151}" type="presParOf" srcId="{6E6C354B-3CF5-4294-A7FB-FA831754FFFD}" destId="{F63F840D-21DF-4180-9CA7-52CE4EB4FE0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72FDB42F-81A8-4E5F-9F58-DAB43D2F5404}">
      <dgm:prSet/>
      <dgm:spPr/>
      <dgm:t>
        <a:bodyPr/>
        <a:lstStyle/>
        <a:p>
          <a:r>
            <a:rPr lang="en-US" dirty="0"/>
            <a:t>Request Analysis</a:t>
          </a:r>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a:t>Popular Request Services</a:t>
          </a:r>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a:t>Days of Week</a:t>
          </a:r>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C181B28-E260-43AA-B4D8-026099253955}">
      <dgm:prSet/>
      <dgm:spPr/>
      <dgm:t>
        <a:bodyPr/>
        <a:lstStyle/>
        <a:p>
          <a:r>
            <a:rPr lang="en-US" dirty="0"/>
            <a:t>Ticket Center Locations</a:t>
          </a:r>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a:t>Hours of Day</a:t>
          </a:r>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a:t>Service Type</a:t>
          </a:r>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0" presStyleCnt="1">
        <dgm:presLayoutVars>
          <dgm:chMax val="1"/>
          <dgm:bulletEnabled val="1"/>
        </dgm:presLayoutVars>
      </dgm:prSet>
      <dgm:spPr/>
    </dgm:pt>
    <dgm:pt modelId="{47A89457-DA1C-4F78-8F64-28816BF7DAE1}" type="pres">
      <dgm:prSet presAssocID="{72FDB42F-81A8-4E5F-9F58-DAB43D2F5404}" presName="descendantText" presStyleLbl="alignAcc1" presStyleIdx="0" presStyleCnt="1">
        <dgm:presLayoutVars>
          <dgm:bulletEnabled val="1"/>
        </dgm:presLayoutVars>
      </dgm:prSet>
      <dgm:spPr/>
    </dgm:pt>
  </dgm:ptLst>
  <dgm:cxnLst>
    <dgm:cxn modelId="{73FE2A0F-779A-4C72-9E20-A67672E67160}" srcId="{72FDB42F-81A8-4E5F-9F58-DAB43D2F5404}" destId="{5BFB1F5C-0195-4D12-AC7F-7D0F13AB45A9}" srcOrd="2" destOrd="0" parTransId="{73BE58AD-FFA4-41F0-B223-547330566BD8}" sibTransId="{F4E83176-D796-4A67-BECE-FF88FFD5CF75}"/>
    <dgm:cxn modelId="{805F4D17-99B3-4DB9-8E64-7767038B344B}" type="presOf" srcId="{72FDB42F-81A8-4E5F-9F58-DAB43D2F5404}" destId="{75F2180C-942B-4356-8665-6A6D7B11C349}" srcOrd="0" destOrd="0" presId="urn:microsoft.com/office/officeart/2005/8/layout/chevron2"/>
    <dgm:cxn modelId="{35A0AE1D-4E2E-48E7-AC3A-D4D3824EFDF7}" srcId="{72FDB42F-81A8-4E5F-9F58-DAB43D2F5404}" destId="{A8590F85-45F8-4430-A03C-AB3547368CE0}" srcOrd="4" destOrd="0" parTransId="{18B825BE-7E56-4BE8-B7AA-92D2581404A0}" sibTransId="{05B210C1-2E02-4510-B3A9-E46BB0E5D2FE}"/>
    <dgm:cxn modelId="{0BB81040-A75F-4655-9EB9-CD9521B3C4E5}" type="presOf" srcId="{1B88AE11-C474-4961-92E6-5DB394FD2FEA}" destId="{47A89457-DA1C-4F78-8F64-28816BF7DAE1}" srcOrd="0" destOrd="0" presId="urn:microsoft.com/office/officeart/2005/8/layout/chevron2"/>
    <dgm:cxn modelId="{8428D65B-9190-45C9-917A-50F80F8CE00C}" type="presOf" srcId="{5BFB1F5C-0195-4D12-AC7F-7D0F13AB45A9}" destId="{47A89457-DA1C-4F78-8F64-28816BF7DAE1}" srcOrd="0" destOrd="2" presId="urn:microsoft.com/office/officeart/2005/8/layout/chevron2"/>
    <dgm:cxn modelId="{CB8D4848-AA1B-4C11-B040-41CB969C7613}" type="presOf" srcId="{E3DA7BEE-2C35-4F3E-8E05-871A49491588}" destId="{77EE981F-8F4D-4BBD-B583-22152793146F}" srcOrd="0" destOrd="0" presId="urn:microsoft.com/office/officeart/2005/8/layout/chevron2"/>
    <dgm:cxn modelId="{6E30B1A3-1296-417F-B71C-15F30410D25A}" srcId="{72FDB42F-81A8-4E5F-9F58-DAB43D2F5404}" destId="{2C181B28-E260-43AA-B4D8-026099253955}" srcOrd="1" destOrd="0" parTransId="{CF33DE38-873A-455B-BA1F-7CEE0D8D9F7E}" sibTransId="{7A758066-4031-494E-B2B7-DCDD55FB39BF}"/>
    <dgm:cxn modelId="{2DA81EA9-9665-485A-849D-F36A47EC3A65}" type="presOf" srcId="{2C181B28-E260-43AA-B4D8-026099253955}" destId="{47A89457-DA1C-4F78-8F64-28816BF7DAE1}" srcOrd="0" destOrd="1" presId="urn:microsoft.com/office/officeart/2005/8/layout/chevron2"/>
    <dgm:cxn modelId="{CD8906AB-CA70-4C86-9CC8-AD4072BDDCF0}" srcId="{72FDB42F-81A8-4E5F-9F58-DAB43D2F5404}" destId="{1B88AE11-C474-4961-92E6-5DB394FD2FEA}" srcOrd="0" destOrd="0" parTransId="{7522E54D-93D7-4FE7-9A18-01AFAA639FE0}" sibTransId="{7DFE05F2-9BB0-43A1-A0EF-A75E74D5A301}"/>
    <dgm:cxn modelId="{BF744CAC-2EED-491A-97A0-DFCCEF11CD69}" type="presOf" srcId="{A1532DBC-1DE4-4BA7-9500-7238ED9DCCA1}" destId="{47A89457-DA1C-4F78-8F64-28816BF7DAE1}" srcOrd="0" destOrd="3" presId="urn:microsoft.com/office/officeart/2005/8/layout/chevron2"/>
    <dgm:cxn modelId="{B34A53AC-1A6D-43BC-9BC3-5126424CB2FE}" srcId="{E3DA7BEE-2C35-4F3E-8E05-871A49491588}" destId="{72FDB42F-81A8-4E5F-9F58-DAB43D2F5404}" srcOrd="0" destOrd="0" parTransId="{55307710-F02E-492B-BD7A-B50E7E5E3931}" sibTransId="{09D25EFF-2BC3-4A21-A4F9-3502567EDD63}"/>
    <dgm:cxn modelId="{FA5038CA-4BDF-4CE6-BA1F-2DA8223DD99E}" srcId="{72FDB42F-81A8-4E5F-9F58-DAB43D2F5404}" destId="{A1532DBC-1DE4-4BA7-9500-7238ED9DCCA1}" srcOrd="3" destOrd="0" parTransId="{99FFAC78-7B3F-4C97-866D-CB29819E436D}" sibTransId="{DFE6210B-9544-49DE-82CD-AD9F154FAE82}"/>
    <dgm:cxn modelId="{29388EE7-2764-4870-8B78-C1959B601368}" type="presOf" srcId="{A8590F85-45F8-4430-A03C-AB3547368CE0}" destId="{47A89457-DA1C-4F78-8F64-28816BF7DAE1}" srcOrd="0" destOrd="4" presId="urn:microsoft.com/office/officeart/2005/8/layout/chevron2"/>
    <dgm:cxn modelId="{76D64CBB-3E53-4C42-BB71-44562743E293}" type="presParOf" srcId="{77EE981F-8F4D-4BBD-B583-22152793146F}" destId="{5279F443-C30E-4E37-A6FC-EB0350484DD8}" srcOrd="0" destOrd="0" presId="urn:microsoft.com/office/officeart/2005/8/layout/chevron2"/>
    <dgm:cxn modelId="{83D353E4-C07B-4421-86BD-6AEB088F11E5}" type="presParOf" srcId="{5279F443-C30E-4E37-A6FC-EB0350484DD8}" destId="{75F2180C-942B-4356-8665-6A6D7B11C349}" srcOrd="0" destOrd="0" presId="urn:microsoft.com/office/officeart/2005/8/layout/chevron2"/>
    <dgm:cxn modelId="{A8A1310A-EFDB-4D38-88FF-BEB299CBDA57}" type="presParOf" srcId="{5279F443-C30E-4E37-A6FC-EB0350484DD8}" destId="{47A89457-DA1C-4F78-8F64-28816BF7DAE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BBE57F0-CF55-45AA-B91D-1F5CE39DEEF3}">
      <dgm:prSet/>
      <dgm:spPr/>
      <dgm:t>
        <a:bodyPr/>
        <a:lstStyle/>
        <a:p>
          <a:r>
            <a:rPr lang="en-US" dirty="0"/>
            <a:t>Service Level Analysis</a:t>
          </a:r>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a:t>Close date vs Due date</a:t>
          </a:r>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a:t>Duration by Ticket</a:t>
          </a:r>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4594D1F9-769A-48B2-AE9E-E9D415E72E80}">
      <dgm:prSet/>
      <dgm:spPr/>
      <dgm:t>
        <a:bodyPr/>
        <a:lstStyle/>
        <a:p>
          <a:r>
            <a:rPr lang="en-US" dirty="0"/>
            <a:t>Erroneous SLA Periods</a:t>
          </a:r>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a:t>Days to complete</a:t>
          </a:r>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a:t>SLA requirements     </a:t>
          </a:r>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a:t>Duration by location</a:t>
          </a:r>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0" presStyleCnt="1">
        <dgm:presLayoutVars>
          <dgm:chMax val="1"/>
          <dgm:bulletEnabled val="1"/>
        </dgm:presLayoutVars>
      </dgm:prSet>
      <dgm:spPr/>
    </dgm:pt>
    <dgm:pt modelId="{581CA85E-DEAA-48A8-82BE-AE6F86F29DF7}" type="pres">
      <dgm:prSet presAssocID="{2BBE57F0-CF55-45AA-B91D-1F5CE39DEEF3}" presName="descendantText" presStyleLbl="alignAcc1" presStyleIdx="0" presStyleCnt="1">
        <dgm:presLayoutVars>
          <dgm:bulletEnabled val="1"/>
        </dgm:presLayoutVars>
      </dgm:prSet>
      <dgm:spPr/>
    </dgm:pt>
  </dgm:ptLst>
  <dgm:cxnLst>
    <dgm:cxn modelId="{BE909219-D048-4880-A72D-1E2A94E10098}" type="presOf" srcId="{8CE198B3-9F77-492D-AFB4-323B38AC0800}" destId="{581CA85E-DEAA-48A8-82BE-AE6F86F29DF7}" srcOrd="0" destOrd="4"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6D9FD061-02E7-4EA1-84CB-E6AFDB4BCEA9}" type="presOf" srcId="{9AF1C033-3167-4BDC-A00D-6DF566875879}" destId="{581CA85E-DEAA-48A8-82BE-AE6F86F29DF7}" srcOrd="0" destOrd="5" presId="urn:microsoft.com/office/officeart/2005/8/layout/chevron2"/>
    <dgm:cxn modelId="{96C92768-66C5-44C5-8983-98715259CFF7}" srcId="{2BBE57F0-CF55-45AA-B91D-1F5CE39DEEF3}" destId="{9AF1C033-3167-4BDC-A00D-6DF566875879}" srcOrd="5" destOrd="0" parTransId="{B3FE5EAE-6DD4-4D96-AB3B-6B4ED400A031}" sibTransId="{1AB67E50-9A87-461E-8F69-B6D0356F5238}"/>
    <dgm:cxn modelId="{8868486C-E218-4A19-8AA8-D0B26987CB4D}" srcId="{2BBE57F0-CF55-45AA-B91D-1F5CE39DEEF3}" destId="{1612D128-63E1-4911-B0F1-EC3A03040DFD}" srcOrd="0" destOrd="0" parTransId="{AD1AFD8D-0C6B-4CED-8DAA-E5D8C5E4C2D3}" sibTransId="{1FBAD49C-4E2F-4EE9-830E-B43C64245CF3}"/>
    <dgm:cxn modelId="{35FC6477-1442-4F71-ABD5-9473BAD02A93}" type="presOf" srcId="{E3DA7BEE-2C35-4F3E-8E05-871A49491588}" destId="{77EE981F-8F4D-4BBD-B583-22152793146F}"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48B3487B-75C5-4A7B-BA70-B8184ED9A29F}" type="presOf" srcId="{1612D128-63E1-4911-B0F1-EC3A03040DFD}" destId="{581CA85E-DEAA-48A8-82BE-AE6F86F29DF7}" srcOrd="0" destOrd="0" presId="urn:microsoft.com/office/officeart/2005/8/layout/chevron2"/>
    <dgm:cxn modelId="{50B18E80-3D4D-41BF-B30E-A253E25FABD2}" srcId="{2BBE57F0-CF55-45AA-B91D-1F5CE39DEEF3}" destId="{4594D1F9-769A-48B2-AE9E-E9D415E72E80}" srcOrd="1" destOrd="0" parTransId="{34653AD3-F269-4B08-97A1-3C59F5EB92AF}" sibTransId="{49A3F0A1-8731-4D4B-B615-C1B6849F9ED1}"/>
    <dgm:cxn modelId="{382524A1-95D5-4CFA-9563-F5F9B25FC771}" type="presOf" srcId="{4594D1F9-769A-48B2-AE9E-E9D415E72E80}" destId="{581CA85E-DEAA-48A8-82BE-AE6F86F29DF7}" srcOrd="0" destOrd="1" presId="urn:microsoft.com/office/officeart/2005/8/layout/chevron2"/>
    <dgm:cxn modelId="{4E268FAE-E1D2-4D49-B6B2-8EA29B1B0141}" srcId="{E3DA7BEE-2C35-4F3E-8E05-871A49491588}" destId="{2BBE57F0-CF55-45AA-B91D-1F5CE39DEEF3}" srcOrd="0" destOrd="0" parTransId="{76841A02-994A-45B2-BF20-641BC1B45E24}" sibTransId="{C99A8125-BF42-4256-918A-97BFE76092D0}"/>
    <dgm:cxn modelId="{536C9CB1-6C99-4B35-900B-0C5A26CBEE69}" type="presOf" srcId="{2BBE57F0-CF55-45AA-B91D-1F5CE39DEEF3}" destId="{B56122C3-2EC9-4015-A691-DF26FC956624}" srcOrd="0" destOrd="0" presId="urn:microsoft.com/office/officeart/2005/8/layout/chevron2"/>
    <dgm:cxn modelId="{65E83ECE-9CDA-4F01-AD1A-0581D468773A}" srcId="{2BBE57F0-CF55-45AA-B91D-1F5CE39DEEF3}" destId="{1B5FDA7C-E24D-4831-ACF1-07E8CD1B0F16}" srcOrd="2" destOrd="0" parTransId="{8FC223AA-3539-484D-ADB2-48FFF1587BA5}" sibTransId="{1A4FE774-6040-46F0-B108-B698CCECB4D8}"/>
    <dgm:cxn modelId="{2338FBED-F175-48A2-ACFE-AE43E075CD73}" type="presOf" srcId="{1B5FDA7C-E24D-4831-ACF1-07E8CD1B0F16}" destId="{581CA85E-DEAA-48A8-82BE-AE6F86F29DF7}" srcOrd="0" destOrd="2" presId="urn:microsoft.com/office/officeart/2005/8/layout/chevron2"/>
    <dgm:cxn modelId="{3AC6E9EF-B58D-4D63-9129-BDF44608BED6}" type="presOf" srcId="{5C0E3285-96F6-4828-B712-A95E4F7A8165}" destId="{581CA85E-DEAA-48A8-82BE-AE6F86F29DF7}" srcOrd="0" destOrd="3" presId="urn:microsoft.com/office/officeart/2005/8/layout/chevron2"/>
    <dgm:cxn modelId="{E1DA4F75-F249-44E3-8A9A-705722B1DD27}" type="presParOf" srcId="{77EE981F-8F4D-4BBD-B583-22152793146F}" destId="{5B6AF1BA-09C4-4AD5-97D0-2CA1EE45BA19}" srcOrd="0" destOrd="0" presId="urn:microsoft.com/office/officeart/2005/8/layout/chevron2"/>
    <dgm:cxn modelId="{3C196828-8074-4DFB-A1FE-B40D7BFD4345}" type="presParOf" srcId="{5B6AF1BA-09C4-4AD5-97D0-2CA1EE45BA19}" destId="{B56122C3-2EC9-4015-A691-DF26FC956624}" srcOrd="0" destOrd="0" presId="urn:microsoft.com/office/officeart/2005/8/layout/chevron2"/>
    <dgm:cxn modelId="{59E148A3-036F-4AA1-97EB-1D5FF6ADC813}" type="presParOf" srcId="{5B6AF1BA-09C4-4AD5-97D0-2CA1EE45BA19}" destId="{581CA85E-DEAA-48A8-82BE-AE6F86F29D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4E9F49-70F7-4929-BEF0-1F2CF8CEDF52}"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en-US"/>
        </a:p>
      </dgm:t>
    </dgm:pt>
    <dgm:pt modelId="{722E571D-71A3-4111-9D7F-60226475AB59}">
      <dgm:prSet phldrT="[Text]"/>
      <dgm:spPr/>
      <dgm:t>
        <a:bodyPr/>
        <a:lstStyle/>
        <a:p>
          <a:r>
            <a:rPr lang="en-US" dirty="0"/>
            <a:t>Limitations and Further Analysis</a:t>
          </a:r>
        </a:p>
      </dgm:t>
    </dgm:pt>
    <dgm:pt modelId="{365B2DC9-E988-4ADE-8C5C-3EEEEECBDFE2}" type="parTrans" cxnId="{103B2D93-6789-4C4C-BFCC-1DB6CA42BD49}">
      <dgm:prSet/>
      <dgm:spPr/>
      <dgm:t>
        <a:bodyPr/>
        <a:lstStyle/>
        <a:p>
          <a:endParaRPr lang="en-US"/>
        </a:p>
      </dgm:t>
    </dgm:pt>
    <dgm:pt modelId="{1CD3BEA9-97FC-40D0-9105-C8B7F0E91EA0}" type="sibTrans" cxnId="{103B2D93-6789-4C4C-BFCC-1DB6CA42BD49}">
      <dgm:prSet/>
      <dgm:spPr/>
      <dgm:t>
        <a:bodyPr/>
        <a:lstStyle/>
        <a:p>
          <a:endParaRPr lang="en-US"/>
        </a:p>
      </dgm:t>
    </dgm:pt>
    <dgm:pt modelId="{5DED67A1-2D5C-416E-9ACF-8762983E1AC8}">
      <dgm:prSet phldrT="[Text]"/>
      <dgm:spPr/>
      <dgm:t>
        <a:bodyPr/>
        <a:lstStyle/>
        <a:p>
          <a:r>
            <a:rPr lang="en-US" dirty="0"/>
            <a:t># Run some analysis for bigger data set period</a:t>
          </a:r>
        </a:p>
      </dgm:t>
    </dgm:pt>
    <dgm:pt modelId="{D3C5DE5C-3B53-4638-8A06-43D28ADE8898}" type="parTrans" cxnId="{BC94D034-B97C-49C5-9E46-75732A972465}">
      <dgm:prSet/>
      <dgm:spPr/>
      <dgm:t>
        <a:bodyPr/>
        <a:lstStyle/>
        <a:p>
          <a:endParaRPr lang="en-US"/>
        </a:p>
      </dgm:t>
    </dgm:pt>
    <dgm:pt modelId="{15E17B74-3198-4EF3-84E6-3517563B4730}" type="sibTrans" cxnId="{BC94D034-B97C-49C5-9E46-75732A972465}">
      <dgm:prSet/>
      <dgm:spPr/>
      <dgm:t>
        <a:bodyPr/>
        <a:lstStyle/>
        <a:p>
          <a:endParaRPr lang="en-US"/>
        </a:p>
      </dgm:t>
    </dgm:pt>
    <dgm:pt modelId="{9B41025E-2B7D-4C09-BF27-77489C8B8776}">
      <dgm:prSet/>
      <dgm:spPr/>
      <dgm:t>
        <a:bodyPr/>
        <a:lstStyle/>
        <a:p>
          <a:r>
            <a:rPr lang="en-US" dirty="0"/>
            <a:t># Split analysis for each of location</a:t>
          </a:r>
        </a:p>
      </dgm:t>
    </dgm:pt>
    <dgm:pt modelId="{F25CE02B-4BD9-4D68-AFBB-FAB84DBEBE86}" type="parTrans" cxnId="{20B44391-2AE9-40CA-87F3-E4E38E3F704F}">
      <dgm:prSet/>
      <dgm:spPr/>
      <dgm:t>
        <a:bodyPr/>
        <a:lstStyle/>
        <a:p>
          <a:endParaRPr lang="en-US"/>
        </a:p>
      </dgm:t>
    </dgm:pt>
    <dgm:pt modelId="{2ACCDA94-34E1-43EA-98DA-3DAFAF861DCA}" type="sibTrans" cxnId="{20B44391-2AE9-40CA-87F3-E4E38E3F704F}">
      <dgm:prSet/>
      <dgm:spPr/>
      <dgm:t>
        <a:bodyPr/>
        <a:lstStyle/>
        <a:p>
          <a:endParaRPr lang="en-US"/>
        </a:p>
      </dgm:t>
    </dgm:pt>
    <dgm:pt modelId="{6DFF1B4B-5F77-4F26-A8E4-56F5BAD01DF0}">
      <dgm:prSet/>
      <dgm:spPr/>
      <dgm:t>
        <a:bodyPr/>
        <a:lstStyle/>
        <a:p>
          <a:r>
            <a:rPr lang="en-US" dirty="0"/>
            <a:t>Location based time studies</a:t>
          </a:r>
        </a:p>
      </dgm:t>
    </dgm:pt>
    <dgm:pt modelId="{2E6112D9-9B23-4C37-BFE6-77006B15E652}" type="parTrans" cxnId="{3617C020-80AA-47EB-927E-3B83651F07AC}">
      <dgm:prSet/>
      <dgm:spPr/>
      <dgm:t>
        <a:bodyPr/>
        <a:lstStyle/>
        <a:p>
          <a:endParaRPr lang="en-US"/>
        </a:p>
      </dgm:t>
    </dgm:pt>
    <dgm:pt modelId="{B59C880D-5810-4253-8833-350A155C1C4D}" type="sibTrans" cxnId="{3617C020-80AA-47EB-927E-3B83651F07AC}">
      <dgm:prSet/>
      <dgm:spPr/>
      <dgm:t>
        <a:bodyPr/>
        <a:lstStyle/>
        <a:p>
          <a:endParaRPr lang="en-US"/>
        </a:p>
      </dgm:t>
    </dgm:pt>
    <dgm:pt modelId="{27CBE004-312D-48BB-8533-F5D34724ECF7}">
      <dgm:prSet/>
      <dgm:spPr/>
      <dgm:t>
        <a:bodyPr/>
        <a:lstStyle/>
        <a:p>
          <a:r>
            <a:rPr lang="en-US" dirty="0"/>
            <a:t>Service type by location</a:t>
          </a:r>
        </a:p>
      </dgm:t>
    </dgm:pt>
    <dgm:pt modelId="{088D91A6-2CD9-4681-AD13-AE57DDBC725D}" type="parTrans" cxnId="{A3F48B48-FC2B-44C8-915C-1163A15A8C50}">
      <dgm:prSet/>
      <dgm:spPr/>
      <dgm:t>
        <a:bodyPr/>
        <a:lstStyle/>
        <a:p>
          <a:endParaRPr lang="en-US"/>
        </a:p>
      </dgm:t>
    </dgm:pt>
    <dgm:pt modelId="{272E784B-94FB-4CF4-93E1-6A521847A378}" type="sibTrans" cxnId="{A3F48B48-FC2B-44C8-915C-1163A15A8C50}">
      <dgm:prSet/>
      <dgm:spPr/>
      <dgm:t>
        <a:bodyPr/>
        <a:lstStyle/>
        <a:p>
          <a:endParaRPr lang="en-US"/>
        </a:p>
      </dgm:t>
    </dgm:pt>
    <dgm:pt modelId="{7C3B9EA2-2069-4A42-99F3-7AAF254E4C8B}">
      <dgm:prSet/>
      <dgm:spPr/>
      <dgm:t>
        <a:bodyPr/>
        <a:lstStyle/>
        <a:p>
          <a:r>
            <a:rPr lang="en-US" dirty="0"/>
            <a:t># Service type by time of year / seasonality</a:t>
          </a:r>
        </a:p>
      </dgm:t>
    </dgm:pt>
    <dgm:pt modelId="{E63F4CC5-844F-4153-9212-4D8E3ED7EE2F}" type="parTrans" cxnId="{AEE76A60-EDC9-419C-8ACE-5DEEC9597233}">
      <dgm:prSet/>
      <dgm:spPr/>
      <dgm:t>
        <a:bodyPr/>
        <a:lstStyle/>
        <a:p>
          <a:endParaRPr lang="en-US"/>
        </a:p>
      </dgm:t>
    </dgm:pt>
    <dgm:pt modelId="{9ACDA12B-F85D-45BE-BBD9-A033C37ED2ED}" type="sibTrans" cxnId="{AEE76A60-EDC9-419C-8ACE-5DEEC9597233}">
      <dgm:prSet/>
      <dgm:spPr/>
      <dgm:t>
        <a:bodyPr/>
        <a:lstStyle/>
        <a:p>
          <a:endParaRPr lang="en-US"/>
        </a:p>
      </dgm:t>
    </dgm:pt>
    <dgm:pt modelId="{8EB1988D-CE7A-4CA9-A1C1-D9EF4B662E09}">
      <dgm:prSet/>
      <dgm:spPr/>
      <dgm:t>
        <a:bodyPr/>
        <a:lstStyle/>
        <a:p>
          <a:r>
            <a:rPr lang="en-US" dirty="0"/>
            <a:t># Inquiries that took place during the weekend</a:t>
          </a:r>
        </a:p>
      </dgm:t>
    </dgm:pt>
    <dgm:pt modelId="{CF273A24-DA54-43C7-9E77-3C2442D26339}" type="parTrans" cxnId="{1584A691-FFF8-4575-84D0-033284E5E2B9}">
      <dgm:prSet/>
      <dgm:spPr/>
      <dgm:t>
        <a:bodyPr/>
        <a:lstStyle/>
        <a:p>
          <a:endParaRPr lang="en-US"/>
        </a:p>
      </dgm:t>
    </dgm:pt>
    <dgm:pt modelId="{09279870-DF24-4BB0-9B8C-D2C4FAB66EB9}" type="sibTrans" cxnId="{1584A691-FFF8-4575-84D0-033284E5E2B9}">
      <dgm:prSet/>
      <dgm:spPr/>
      <dgm:t>
        <a:bodyPr/>
        <a:lstStyle/>
        <a:p>
          <a:endParaRPr lang="en-US"/>
        </a:p>
      </dgm:t>
    </dgm:pt>
    <dgm:pt modelId="{A9F78D10-E863-42D9-BEC6-BF57ED3C4369}">
      <dgm:prSet/>
      <dgm:spPr/>
      <dgm:t>
        <a:bodyPr/>
        <a:lstStyle/>
        <a:p>
          <a:r>
            <a:rPr lang="en-US" dirty="0"/>
            <a:t># Pending tickets</a:t>
          </a:r>
        </a:p>
      </dgm:t>
    </dgm:pt>
    <dgm:pt modelId="{9A35C97E-A5E5-498C-8C0D-5765773AC769}" type="parTrans" cxnId="{58627695-9F49-4285-9A1D-5F59FB87745C}">
      <dgm:prSet/>
      <dgm:spPr/>
      <dgm:t>
        <a:bodyPr/>
        <a:lstStyle/>
        <a:p>
          <a:endParaRPr lang="en-US"/>
        </a:p>
      </dgm:t>
    </dgm:pt>
    <dgm:pt modelId="{FF040D84-69F2-4837-AA7F-2B52CE140421}" type="sibTrans" cxnId="{58627695-9F49-4285-9A1D-5F59FB87745C}">
      <dgm:prSet/>
      <dgm:spPr/>
      <dgm:t>
        <a:bodyPr/>
        <a:lstStyle/>
        <a:p>
          <a:endParaRPr lang="en-US"/>
        </a:p>
      </dgm:t>
    </dgm:pt>
    <dgm:pt modelId="{08263EAC-9F3A-4705-A8C5-C4660889B0A9}">
      <dgm:prSet/>
      <dgm:spPr/>
      <dgm:t>
        <a:bodyPr/>
        <a:lstStyle/>
        <a:p>
          <a:r>
            <a:rPr lang="en-US" dirty="0"/>
            <a:t># Correlations between service spikes and other major company events</a:t>
          </a:r>
        </a:p>
      </dgm:t>
    </dgm:pt>
    <dgm:pt modelId="{583A7D91-4667-403A-9717-C19797BBBFCE}" type="parTrans" cxnId="{D74E1A5E-59F1-4E78-A8CE-91F3A5CC1146}">
      <dgm:prSet/>
      <dgm:spPr/>
      <dgm:t>
        <a:bodyPr/>
        <a:lstStyle/>
        <a:p>
          <a:endParaRPr lang="en-US"/>
        </a:p>
      </dgm:t>
    </dgm:pt>
    <dgm:pt modelId="{666425F1-78CF-430D-A5D5-D6BE0904DC7A}" type="sibTrans" cxnId="{D74E1A5E-59F1-4E78-A8CE-91F3A5CC1146}">
      <dgm:prSet/>
      <dgm:spPr/>
      <dgm:t>
        <a:bodyPr/>
        <a:lstStyle/>
        <a:p>
          <a:endParaRPr lang="en-US"/>
        </a:p>
      </dgm:t>
    </dgm:pt>
    <dgm:pt modelId="{7E42C430-29DB-4BDD-A89C-F866C3C47CCC}">
      <dgm:prSet/>
      <dgm:spPr/>
      <dgm:t>
        <a:bodyPr/>
        <a:lstStyle/>
        <a:p>
          <a:r>
            <a:rPr lang="en-US" dirty="0"/>
            <a:t>Company intranet portal articles</a:t>
          </a:r>
        </a:p>
      </dgm:t>
    </dgm:pt>
    <dgm:pt modelId="{50AB3240-DAC9-4C86-A1CA-2C476790AB2A}" type="parTrans" cxnId="{FB34BF48-6BAF-4106-80A7-4B4593A27F64}">
      <dgm:prSet/>
      <dgm:spPr/>
      <dgm:t>
        <a:bodyPr/>
        <a:lstStyle/>
        <a:p>
          <a:endParaRPr lang="en-US"/>
        </a:p>
      </dgm:t>
    </dgm:pt>
    <dgm:pt modelId="{420BC2E9-5A61-4806-B79F-F9C3F6F477E2}" type="sibTrans" cxnId="{FB34BF48-6BAF-4106-80A7-4B4593A27F64}">
      <dgm:prSet/>
      <dgm:spPr/>
      <dgm:t>
        <a:bodyPr/>
        <a:lstStyle/>
        <a:p>
          <a:endParaRPr lang="en-US"/>
        </a:p>
      </dgm:t>
    </dgm:pt>
    <dgm:pt modelId="{219C437C-AF69-48F4-8C11-EB9BA987C2F2}">
      <dgm:prSet/>
      <dgm:spPr/>
      <dgm:t>
        <a:bodyPr/>
        <a:lstStyle/>
        <a:p>
          <a:r>
            <a:rPr lang="en-US" dirty="0"/>
            <a:t>Earnings Reports</a:t>
          </a:r>
        </a:p>
      </dgm:t>
    </dgm:pt>
    <dgm:pt modelId="{A6BF6426-A3CD-4658-9CB1-8A392F58B4E2}" type="parTrans" cxnId="{C2FF61C3-B46A-4A40-8B48-4A2A9993D6EA}">
      <dgm:prSet/>
      <dgm:spPr/>
      <dgm:t>
        <a:bodyPr/>
        <a:lstStyle/>
        <a:p>
          <a:endParaRPr lang="en-US"/>
        </a:p>
      </dgm:t>
    </dgm:pt>
    <dgm:pt modelId="{0B0FFFFA-8A27-4B63-B714-BE17EEB020AA}" type="sibTrans" cxnId="{C2FF61C3-B46A-4A40-8B48-4A2A9993D6EA}">
      <dgm:prSet/>
      <dgm:spPr/>
      <dgm:t>
        <a:bodyPr/>
        <a:lstStyle/>
        <a:p>
          <a:endParaRPr lang="en-US"/>
        </a:p>
      </dgm:t>
    </dgm:pt>
    <dgm:pt modelId="{A21A87CD-5D23-4445-9F00-99CA504FFC28}">
      <dgm:prSet/>
      <dgm:spPr/>
      <dgm:t>
        <a:bodyPr/>
        <a:lstStyle/>
        <a:p>
          <a:r>
            <a:rPr lang="en-US" dirty="0"/>
            <a:t>Mentions in the news</a:t>
          </a:r>
        </a:p>
      </dgm:t>
    </dgm:pt>
    <dgm:pt modelId="{EA8A640F-8068-4570-BA8D-6CEA9DE6DBF9}" type="parTrans" cxnId="{1AC2FC33-ED9F-4BC8-834B-D156C82A3AE7}">
      <dgm:prSet/>
      <dgm:spPr/>
      <dgm:t>
        <a:bodyPr/>
        <a:lstStyle/>
        <a:p>
          <a:endParaRPr lang="en-US"/>
        </a:p>
      </dgm:t>
    </dgm:pt>
    <dgm:pt modelId="{1E7DCC7E-9292-4611-BBD5-89C4940C0CD7}" type="sibTrans" cxnId="{1AC2FC33-ED9F-4BC8-834B-D156C82A3AE7}">
      <dgm:prSet/>
      <dgm:spPr/>
      <dgm:t>
        <a:bodyPr/>
        <a:lstStyle/>
        <a:p>
          <a:endParaRPr lang="en-US"/>
        </a:p>
      </dgm:t>
    </dgm:pt>
    <dgm:pt modelId="{3FBB39C6-80F3-4149-90F6-C3A49110F424}" type="pres">
      <dgm:prSet presAssocID="{9E4E9F49-70F7-4929-BEF0-1F2CF8CEDF52}" presName="linearFlow" presStyleCnt="0">
        <dgm:presLayoutVars>
          <dgm:dir/>
          <dgm:animLvl val="lvl"/>
          <dgm:resizeHandles val="exact"/>
        </dgm:presLayoutVars>
      </dgm:prSet>
      <dgm:spPr/>
    </dgm:pt>
    <dgm:pt modelId="{F6AECB48-2EF9-4C65-848D-6E36FEF986F0}" type="pres">
      <dgm:prSet presAssocID="{722E571D-71A3-4111-9D7F-60226475AB59}" presName="composite" presStyleCnt="0"/>
      <dgm:spPr/>
    </dgm:pt>
    <dgm:pt modelId="{077810E1-9F01-4691-8073-42C20E29A05F}" type="pres">
      <dgm:prSet presAssocID="{722E571D-71A3-4111-9D7F-60226475AB59}" presName="parentText" presStyleLbl="alignNode1" presStyleIdx="0" presStyleCnt="1">
        <dgm:presLayoutVars>
          <dgm:chMax val="1"/>
          <dgm:bulletEnabled val="1"/>
        </dgm:presLayoutVars>
      </dgm:prSet>
      <dgm:spPr/>
    </dgm:pt>
    <dgm:pt modelId="{D63EDFD0-286B-4BAB-A5D6-7C908C4EB87E}" type="pres">
      <dgm:prSet presAssocID="{722E571D-71A3-4111-9D7F-60226475AB59}" presName="descendantText" presStyleLbl="alignAcc1" presStyleIdx="0" presStyleCnt="1" custScaleX="79255" custScaleY="186856">
        <dgm:presLayoutVars>
          <dgm:bulletEnabled val="1"/>
        </dgm:presLayoutVars>
      </dgm:prSet>
      <dgm:spPr/>
    </dgm:pt>
  </dgm:ptLst>
  <dgm:cxnLst>
    <dgm:cxn modelId="{3617C020-80AA-47EB-927E-3B83651F07AC}" srcId="{9B41025E-2B7D-4C09-BF27-77489C8B8776}" destId="{6DFF1B4B-5F77-4F26-A8E4-56F5BAD01DF0}" srcOrd="0" destOrd="0" parTransId="{2E6112D9-9B23-4C37-BFE6-77006B15E652}" sibTransId="{B59C880D-5810-4253-8833-350A155C1C4D}"/>
    <dgm:cxn modelId="{D61C922C-BD9C-4484-B750-53BF7E8905C2}" type="presOf" srcId="{5DED67A1-2D5C-416E-9ACF-8762983E1AC8}" destId="{D63EDFD0-286B-4BAB-A5D6-7C908C4EB87E}" srcOrd="0" destOrd="0" presId="urn:microsoft.com/office/officeart/2005/8/layout/chevron2"/>
    <dgm:cxn modelId="{1AC2FC33-ED9F-4BC8-834B-D156C82A3AE7}" srcId="{08263EAC-9F3A-4705-A8C5-C4660889B0A9}" destId="{A21A87CD-5D23-4445-9F00-99CA504FFC28}" srcOrd="2" destOrd="0" parTransId="{EA8A640F-8068-4570-BA8D-6CEA9DE6DBF9}" sibTransId="{1E7DCC7E-9292-4611-BBD5-89C4940C0CD7}"/>
    <dgm:cxn modelId="{BC94D034-B97C-49C5-9E46-75732A972465}" srcId="{722E571D-71A3-4111-9D7F-60226475AB59}" destId="{5DED67A1-2D5C-416E-9ACF-8762983E1AC8}" srcOrd="0" destOrd="0" parTransId="{D3C5DE5C-3B53-4638-8A06-43D28ADE8898}" sibTransId="{15E17B74-3198-4EF3-84E6-3517563B4730}"/>
    <dgm:cxn modelId="{D74E1A5E-59F1-4E78-A8CE-91F3A5CC1146}" srcId="{722E571D-71A3-4111-9D7F-60226475AB59}" destId="{08263EAC-9F3A-4705-A8C5-C4660889B0A9}" srcOrd="5" destOrd="0" parTransId="{583A7D91-4667-403A-9717-C19797BBBFCE}" sibTransId="{666425F1-78CF-430D-A5D5-D6BE0904DC7A}"/>
    <dgm:cxn modelId="{AEE76A60-EDC9-419C-8ACE-5DEEC9597233}" srcId="{722E571D-71A3-4111-9D7F-60226475AB59}" destId="{7C3B9EA2-2069-4A42-99F3-7AAF254E4C8B}" srcOrd="2" destOrd="0" parTransId="{E63F4CC5-844F-4153-9212-4D8E3ED7EE2F}" sibTransId="{9ACDA12B-F85D-45BE-BBD9-A033C37ED2ED}"/>
    <dgm:cxn modelId="{C7827742-5C22-412E-A8C2-E0615FCDFE74}" type="presOf" srcId="{6DFF1B4B-5F77-4F26-A8E4-56F5BAD01DF0}" destId="{D63EDFD0-286B-4BAB-A5D6-7C908C4EB87E}" srcOrd="0" destOrd="2" presId="urn:microsoft.com/office/officeart/2005/8/layout/chevron2"/>
    <dgm:cxn modelId="{A3F48B48-FC2B-44C8-915C-1163A15A8C50}" srcId="{9B41025E-2B7D-4C09-BF27-77489C8B8776}" destId="{27CBE004-312D-48BB-8533-F5D34724ECF7}" srcOrd="1" destOrd="0" parTransId="{088D91A6-2CD9-4681-AD13-AE57DDBC725D}" sibTransId="{272E784B-94FB-4CF4-93E1-6A521847A378}"/>
    <dgm:cxn modelId="{FB34BF48-6BAF-4106-80A7-4B4593A27F64}" srcId="{08263EAC-9F3A-4705-A8C5-C4660889B0A9}" destId="{7E42C430-29DB-4BDD-A89C-F866C3C47CCC}" srcOrd="0" destOrd="0" parTransId="{50AB3240-DAC9-4C86-A1CA-2C476790AB2A}" sibTransId="{420BC2E9-5A61-4806-B79F-F9C3F6F477E2}"/>
    <dgm:cxn modelId="{B58EE369-50FC-438A-B3A1-72356CEE0CD6}" type="presOf" srcId="{219C437C-AF69-48F4-8C11-EB9BA987C2F2}" destId="{D63EDFD0-286B-4BAB-A5D6-7C908C4EB87E}" srcOrd="0" destOrd="9" presId="urn:microsoft.com/office/officeart/2005/8/layout/chevron2"/>
    <dgm:cxn modelId="{394FA86D-95BD-47AA-9474-FBEAF2764C41}" type="presOf" srcId="{8EB1988D-CE7A-4CA9-A1C1-D9EF4B662E09}" destId="{D63EDFD0-286B-4BAB-A5D6-7C908C4EB87E}" srcOrd="0" destOrd="5" presId="urn:microsoft.com/office/officeart/2005/8/layout/chevron2"/>
    <dgm:cxn modelId="{1ABFF154-427A-4C02-9097-1417E52810B4}" type="presOf" srcId="{27CBE004-312D-48BB-8533-F5D34724ECF7}" destId="{D63EDFD0-286B-4BAB-A5D6-7C908C4EB87E}" srcOrd="0" destOrd="3" presId="urn:microsoft.com/office/officeart/2005/8/layout/chevron2"/>
    <dgm:cxn modelId="{2848A976-AC4D-4B56-9B16-2B75F78241AB}" type="presOf" srcId="{A9F78D10-E863-42D9-BEC6-BF57ED3C4369}" destId="{D63EDFD0-286B-4BAB-A5D6-7C908C4EB87E}" srcOrd="0" destOrd="6" presId="urn:microsoft.com/office/officeart/2005/8/layout/chevron2"/>
    <dgm:cxn modelId="{F378ED87-82D4-4001-A523-33D5DEFF82E3}" type="presOf" srcId="{722E571D-71A3-4111-9D7F-60226475AB59}" destId="{077810E1-9F01-4691-8073-42C20E29A05F}" srcOrd="0" destOrd="0" presId="urn:microsoft.com/office/officeart/2005/8/layout/chevron2"/>
    <dgm:cxn modelId="{20B44391-2AE9-40CA-87F3-E4E38E3F704F}" srcId="{722E571D-71A3-4111-9D7F-60226475AB59}" destId="{9B41025E-2B7D-4C09-BF27-77489C8B8776}" srcOrd="1" destOrd="0" parTransId="{F25CE02B-4BD9-4D68-AFBB-FAB84DBEBE86}" sibTransId="{2ACCDA94-34E1-43EA-98DA-3DAFAF861DCA}"/>
    <dgm:cxn modelId="{1584A691-FFF8-4575-84D0-033284E5E2B9}" srcId="{722E571D-71A3-4111-9D7F-60226475AB59}" destId="{8EB1988D-CE7A-4CA9-A1C1-D9EF4B662E09}" srcOrd="3" destOrd="0" parTransId="{CF273A24-DA54-43C7-9E77-3C2442D26339}" sibTransId="{09279870-DF24-4BB0-9B8C-D2C4FAB66EB9}"/>
    <dgm:cxn modelId="{103B2D93-6789-4C4C-BFCC-1DB6CA42BD49}" srcId="{9E4E9F49-70F7-4929-BEF0-1F2CF8CEDF52}" destId="{722E571D-71A3-4111-9D7F-60226475AB59}" srcOrd="0" destOrd="0" parTransId="{365B2DC9-E988-4ADE-8C5C-3EEEEECBDFE2}" sibTransId="{1CD3BEA9-97FC-40D0-9105-C8B7F0E91EA0}"/>
    <dgm:cxn modelId="{58627695-9F49-4285-9A1D-5F59FB87745C}" srcId="{722E571D-71A3-4111-9D7F-60226475AB59}" destId="{A9F78D10-E863-42D9-BEC6-BF57ED3C4369}" srcOrd="4" destOrd="0" parTransId="{9A35C97E-A5E5-498C-8C0D-5765773AC769}" sibTransId="{FF040D84-69F2-4837-AA7F-2B52CE140421}"/>
    <dgm:cxn modelId="{7AD8CE99-3723-46AE-AEC9-729E2E22E275}" type="presOf" srcId="{9B41025E-2B7D-4C09-BF27-77489C8B8776}" destId="{D63EDFD0-286B-4BAB-A5D6-7C908C4EB87E}" srcOrd="0" destOrd="1" presId="urn:microsoft.com/office/officeart/2005/8/layout/chevron2"/>
    <dgm:cxn modelId="{FF7FF79A-1E64-4954-B1BC-6C7292F6C2E2}" type="presOf" srcId="{A21A87CD-5D23-4445-9F00-99CA504FFC28}" destId="{D63EDFD0-286B-4BAB-A5D6-7C908C4EB87E}" srcOrd="0" destOrd="10" presId="urn:microsoft.com/office/officeart/2005/8/layout/chevron2"/>
    <dgm:cxn modelId="{DF70E5C2-FB18-4AD9-8BEA-BB0D800322FC}" type="presOf" srcId="{9E4E9F49-70F7-4929-BEF0-1F2CF8CEDF52}" destId="{3FBB39C6-80F3-4149-90F6-C3A49110F424}" srcOrd="0" destOrd="0" presId="urn:microsoft.com/office/officeart/2005/8/layout/chevron2"/>
    <dgm:cxn modelId="{C2FF61C3-B46A-4A40-8B48-4A2A9993D6EA}" srcId="{08263EAC-9F3A-4705-A8C5-C4660889B0A9}" destId="{219C437C-AF69-48F4-8C11-EB9BA987C2F2}" srcOrd="1" destOrd="0" parTransId="{A6BF6426-A3CD-4658-9CB1-8A392F58B4E2}" sibTransId="{0B0FFFFA-8A27-4B63-B714-BE17EEB020AA}"/>
    <dgm:cxn modelId="{07A0DAED-7392-4649-9D15-F1F75B98A1C3}" type="presOf" srcId="{7C3B9EA2-2069-4A42-99F3-7AAF254E4C8B}" destId="{D63EDFD0-286B-4BAB-A5D6-7C908C4EB87E}" srcOrd="0" destOrd="4" presId="urn:microsoft.com/office/officeart/2005/8/layout/chevron2"/>
    <dgm:cxn modelId="{B3B3A0F2-E8E1-48AF-9A47-DEF09DC3F5FF}" type="presOf" srcId="{08263EAC-9F3A-4705-A8C5-C4660889B0A9}" destId="{D63EDFD0-286B-4BAB-A5D6-7C908C4EB87E}" srcOrd="0" destOrd="7" presId="urn:microsoft.com/office/officeart/2005/8/layout/chevron2"/>
    <dgm:cxn modelId="{1BAF18F9-0D95-4DB7-A0A7-3CB47BDE8B78}" type="presOf" srcId="{7E42C430-29DB-4BDD-A89C-F866C3C47CCC}" destId="{D63EDFD0-286B-4BAB-A5D6-7C908C4EB87E}" srcOrd="0" destOrd="8" presId="urn:microsoft.com/office/officeart/2005/8/layout/chevron2"/>
    <dgm:cxn modelId="{6DE596EF-522D-4C43-948B-E3DA528B3707}" type="presParOf" srcId="{3FBB39C6-80F3-4149-90F6-C3A49110F424}" destId="{F6AECB48-2EF9-4C65-848D-6E36FEF986F0}" srcOrd="0" destOrd="0" presId="urn:microsoft.com/office/officeart/2005/8/layout/chevron2"/>
    <dgm:cxn modelId="{EA9DECD4-2B48-4ED1-9BDF-8FAF478DF71C}" type="presParOf" srcId="{F6AECB48-2EF9-4C65-848D-6E36FEF986F0}" destId="{077810E1-9F01-4691-8073-42C20E29A05F}" srcOrd="0" destOrd="0" presId="urn:microsoft.com/office/officeart/2005/8/layout/chevron2"/>
    <dgm:cxn modelId="{F12C080E-6A41-40BD-A7A8-40703233C851}" type="presParOf" srcId="{F6AECB48-2EF9-4C65-848D-6E36FEF986F0}" destId="{D63EDFD0-286B-4BAB-A5D6-7C908C4EB87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57D4F-8742-40FD-83D2-A23A31563458}">
      <dsp:nvSpPr>
        <dsp:cNvPr id="0" name=""/>
        <dsp:cNvSpPr/>
      </dsp:nvSpPr>
      <dsp:spPr>
        <a:xfrm rot="5400000">
          <a:off x="-175082" y="177774"/>
          <a:ext cx="1167215" cy="81705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Exploration and Clean Up</a:t>
          </a:r>
        </a:p>
      </dsp:txBody>
      <dsp:txXfrm rot="-5400000">
        <a:off x="1" y="411216"/>
        <a:ext cx="817050" cy="350165"/>
      </dsp:txXfrm>
    </dsp:sp>
    <dsp:sp modelId="{A9EE96D1-7CCF-482A-B7FF-CACECFBCF5E9}">
      <dsp:nvSpPr>
        <dsp:cNvPr id="0" name=""/>
        <dsp:cNvSpPr/>
      </dsp:nvSpPr>
      <dsp:spPr>
        <a:xfrm rot="5400000">
          <a:off x="4262302" y="-3442559"/>
          <a:ext cx="758690" cy="7649194"/>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Identify Useful Fields	</a:t>
          </a:r>
        </a:p>
        <a:p>
          <a:pPr marL="57150" lvl="1" indent="-57150" algn="l" defTabSz="311150">
            <a:lnSpc>
              <a:spcPct val="90000"/>
            </a:lnSpc>
            <a:spcBef>
              <a:spcPct val="0"/>
            </a:spcBef>
            <a:spcAft>
              <a:spcPct val="15000"/>
            </a:spcAft>
            <a:buChar char="•"/>
          </a:pPr>
          <a:r>
            <a:rPr lang="en-US" sz="700" kern="1200" dirty="0"/>
            <a:t>Use Pandas .value_counts() to determine quality of the data</a:t>
          </a:r>
        </a:p>
        <a:p>
          <a:pPr marL="57150" lvl="1" indent="-57150" algn="l" defTabSz="311150">
            <a:lnSpc>
              <a:spcPct val="90000"/>
            </a:lnSpc>
            <a:spcBef>
              <a:spcPct val="0"/>
            </a:spcBef>
            <a:spcAft>
              <a:spcPct val="15000"/>
            </a:spcAft>
            <a:buChar char="•"/>
          </a:pPr>
          <a:r>
            <a:rPr lang="en-US" sz="700" kern="1200" dirty="0"/>
            <a:t>Data Munging and Field Mapping</a:t>
          </a:r>
        </a:p>
        <a:p>
          <a:pPr marL="57150" lvl="1" indent="-57150" algn="l" defTabSz="311150">
            <a:lnSpc>
              <a:spcPct val="90000"/>
            </a:lnSpc>
            <a:spcBef>
              <a:spcPct val="0"/>
            </a:spcBef>
            <a:spcAft>
              <a:spcPct val="15000"/>
            </a:spcAft>
            <a:buChar char="•"/>
          </a:pPr>
          <a:r>
            <a:rPr lang="en-US" sz="700" kern="1200" dirty="0"/>
            <a:t>Export cleansed data as new CSV file</a:t>
          </a:r>
        </a:p>
      </dsp:txBody>
      <dsp:txXfrm rot="-5400000">
        <a:off x="817050" y="39729"/>
        <a:ext cx="7612158" cy="684618"/>
      </dsp:txXfrm>
    </dsp:sp>
    <dsp:sp modelId="{75F2180C-942B-4356-8665-6A6D7B11C349}">
      <dsp:nvSpPr>
        <dsp:cNvPr id="0" name=""/>
        <dsp:cNvSpPr/>
      </dsp:nvSpPr>
      <dsp:spPr>
        <a:xfrm rot="5400000">
          <a:off x="-175082" y="1197207"/>
          <a:ext cx="1167215" cy="817050"/>
        </a:xfrm>
        <a:prstGeom prst="chevron">
          <a:avLst/>
        </a:prstGeom>
        <a:gradFill rotWithShape="0">
          <a:gsLst>
            <a:gs pos="0">
              <a:schemeClr val="accent5">
                <a:hueOff val="8145"/>
                <a:satOff val="-71"/>
                <a:lumOff val="5490"/>
                <a:alphaOff val="0"/>
                <a:satMod val="103000"/>
                <a:lumMod val="102000"/>
                <a:tint val="94000"/>
              </a:schemeClr>
            </a:gs>
            <a:gs pos="50000">
              <a:schemeClr val="accent5">
                <a:hueOff val="8145"/>
                <a:satOff val="-71"/>
                <a:lumOff val="5490"/>
                <a:alphaOff val="0"/>
                <a:satMod val="110000"/>
                <a:lumMod val="100000"/>
                <a:shade val="100000"/>
              </a:schemeClr>
            </a:gs>
            <a:gs pos="100000">
              <a:schemeClr val="accent5">
                <a:hueOff val="8145"/>
                <a:satOff val="-71"/>
                <a:lumOff val="5490"/>
                <a:alphaOff val="0"/>
                <a:lumMod val="99000"/>
                <a:satMod val="120000"/>
                <a:shade val="78000"/>
              </a:schemeClr>
            </a:gs>
          </a:gsLst>
          <a:lin ang="5400000" scaled="0"/>
        </a:gradFill>
        <a:ln w="6350" cap="flat" cmpd="sng" algn="ctr">
          <a:solidFill>
            <a:schemeClr val="accent5">
              <a:hueOff val="8145"/>
              <a:satOff val="-71"/>
              <a:lumOff val="54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Request Analysis</a:t>
          </a:r>
        </a:p>
      </dsp:txBody>
      <dsp:txXfrm rot="-5400000">
        <a:off x="1" y="1430649"/>
        <a:ext cx="817050" cy="350165"/>
      </dsp:txXfrm>
    </dsp:sp>
    <dsp:sp modelId="{47A89457-DA1C-4F78-8F64-28816BF7DAE1}">
      <dsp:nvSpPr>
        <dsp:cNvPr id="0" name=""/>
        <dsp:cNvSpPr/>
      </dsp:nvSpPr>
      <dsp:spPr>
        <a:xfrm rot="5400000">
          <a:off x="4262302" y="-2423127"/>
          <a:ext cx="758690" cy="7649194"/>
        </a:xfrm>
        <a:prstGeom prst="round2SameRect">
          <a:avLst/>
        </a:prstGeom>
        <a:solidFill>
          <a:schemeClr val="lt1">
            <a:alpha val="90000"/>
            <a:hueOff val="0"/>
            <a:satOff val="0"/>
            <a:lumOff val="0"/>
            <a:alphaOff val="0"/>
          </a:schemeClr>
        </a:solidFill>
        <a:ln w="6350" cap="flat" cmpd="sng" algn="ctr">
          <a:solidFill>
            <a:schemeClr val="accent5">
              <a:hueOff val="8145"/>
              <a:satOff val="-71"/>
              <a:lumOff val="549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Popular Request Services</a:t>
          </a:r>
        </a:p>
        <a:p>
          <a:pPr marL="57150" lvl="1" indent="-57150" algn="l" defTabSz="311150">
            <a:lnSpc>
              <a:spcPct val="90000"/>
            </a:lnSpc>
            <a:spcBef>
              <a:spcPct val="0"/>
            </a:spcBef>
            <a:spcAft>
              <a:spcPct val="15000"/>
            </a:spcAft>
            <a:buChar char="•"/>
          </a:pPr>
          <a:r>
            <a:rPr lang="en-US" sz="700" kern="1200" dirty="0"/>
            <a:t>Ticket Center Locations</a:t>
          </a:r>
        </a:p>
        <a:p>
          <a:pPr marL="57150" lvl="1" indent="-57150" algn="l" defTabSz="311150">
            <a:lnSpc>
              <a:spcPct val="90000"/>
            </a:lnSpc>
            <a:spcBef>
              <a:spcPct val="0"/>
            </a:spcBef>
            <a:spcAft>
              <a:spcPct val="15000"/>
            </a:spcAft>
            <a:buChar char="•"/>
          </a:pPr>
          <a:r>
            <a:rPr lang="en-US" sz="700" kern="1200" dirty="0"/>
            <a:t>Days of Week</a:t>
          </a:r>
        </a:p>
        <a:p>
          <a:pPr marL="57150" lvl="1" indent="-57150" algn="l" defTabSz="311150">
            <a:lnSpc>
              <a:spcPct val="90000"/>
            </a:lnSpc>
            <a:spcBef>
              <a:spcPct val="0"/>
            </a:spcBef>
            <a:spcAft>
              <a:spcPct val="15000"/>
            </a:spcAft>
            <a:buChar char="•"/>
          </a:pPr>
          <a:r>
            <a:rPr lang="en-US" sz="700" kern="1200" dirty="0"/>
            <a:t>Hours of Day</a:t>
          </a:r>
        </a:p>
        <a:p>
          <a:pPr marL="57150" lvl="1" indent="-57150" algn="l" defTabSz="311150">
            <a:lnSpc>
              <a:spcPct val="90000"/>
            </a:lnSpc>
            <a:spcBef>
              <a:spcPct val="0"/>
            </a:spcBef>
            <a:spcAft>
              <a:spcPct val="15000"/>
            </a:spcAft>
            <a:buChar char="•"/>
          </a:pPr>
          <a:r>
            <a:rPr lang="en-US" sz="700" kern="1200" dirty="0"/>
            <a:t>Service Type</a:t>
          </a:r>
        </a:p>
      </dsp:txBody>
      <dsp:txXfrm rot="-5400000">
        <a:off x="817050" y="1059161"/>
        <a:ext cx="7612158" cy="684618"/>
      </dsp:txXfrm>
    </dsp:sp>
    <dsp:sp modelId="{B56122C3-2EC9-4015-A691-DF26FC956624}">
      <dsp:nvSpPr>
        <dsp:cNvPr id="0" name=""/>
        <dsp:cNvSpPr/>
      </dsp:nvSpPr>
      <dsp:spPr>
        <a:xfrm rot="5400000">
          <a:off x="-175082" y="2216639"/>
          <a:ext cx="1167215" cy="817050"/>
        </a:xfrm>
        <a:prstGeom prst="chevron">
          <a:avLst/>
        </a:prstGeom>
        <a:gradFill rotWithShape="0">
          <a:gsLst>
            <a:gs pos="0">
              <a:schemeClr val="accent5">
                <a:hueOff val="16290"/>
                <a:satOff val="-141"/>
                <a:lumOff val="10980"/>
                <a:alphaOff val="0"/>
                <a:satMod val="103000"/>
                <a:lumMod val="102000"/>
                <a:tint val="94000"/>
              </a:schemeClr>
            </a:gs>
            <a:gs pos="50000">
              <a:schemeClr val="accent5">
                <a:hueOff val="16290"/>
                <a:satOff val="-141"/>
                <a:lumOff val="10980"/>
                <a:alphaOff val="0"/>
                <a:satMod val="110000"/>
                <a:lumMod val="100000"/>
                <a:shade val="100000"/>
              </a:schemeClr>
            </a:gs>
            <a:gs pos="100000">
              <a:schemeClr val="accent5">
                <a:hueOff val="16290"/>
                <a:satOff val="-141"/>
                <a:lumOff val="10980"/>
                <a:alphaOff val="0"/>
                <a:lumMod val="99000"/>
                <a:satMod val="120000"/>
                <a:shade val="78000"/>
              </a:schemeClr>
            </a:gs>
          </a:gsLst>
          <a:lin ang="5400000" scaled="0"/>
        </a:gradFill>
        <a:ln w="6350" cap="flat" cmpd="sng" algn="ctr">
          <a:solidFill>
            <a:schemeClr val="accent5">
              <a:hueOff val="16290"/>
              <a:satOff val="-141"/>
              <a:lumOff val="1098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Service Level Analysis</a:t>
          </a:r>
        </a:p>
      </dsp:txBody>
      <dsp:txXfrm rot="-5400000">
        <a:off x="1" y="2450081"/>
        <a:ext cx="817050" cy="350165"/>
      </dsp:txXfrm>
    </dsp:sp>
    <dsp:sp modelId="{581CA85E-DEAA-48A8-82BE-AE6F86F29DF7}">
      <dsp:nvSpPr>
        <dsp:cNvPr id="0" name=""/>
        <dsp:cNvSpPr/>
      </dsp:nvSpPr>
      <dsp:spPr>
        <a:xfrm rot="5400000">
          <a:off x="4262302" y="-1403694"/>
          <a:ext cx="758690" cy="7649194"/>
        </a:xfrm>
        <a:prstGeom prst="round2SameRect">
          <a:avLst/>
        </a:prstGeom>
        <a:solidFill>
          <a:schemeClr val="lt1">
            <a:alpha val="90000"/>
            <a:hueOff val="0"/>
            <a:satOff val="0"/>
            <a:lumOff val="0"/>
            <a:alphaOff val="0"/>
          </a:schemeClr>
        </a:solidFill>
        <a:ln w="6350" cap="flat" cmpd="sng" algn="ctr">
          <a:solidFill>
            <a:schemeClr val="accent5">
              <a:hueOff val="16290"/>
              <a:satOff val="-141"/>
              <a:lumOff val="1098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Close date vs Due date</a:t>
          </a:r>
        </a:p>
        <a:p>
          <a:pPr marL="57150" lvl="1" indent="-57150" algn="l" defTabSz="311150">
            <a:lnSpc>
              <a:spcPct val="90000"/>
            </a:lnSpc>
            <a:spcBef>
              <a:spcPct val="0"/>
            </a:spcBef>
            <a:spcAft>
              <a:spcPct val="15000"/>
            </a:spcAft>
            <a:buChar char="•"/>
          </a:pPr>
          <a:r>
            <a:rPr lang="en-US" sz="700" kern="1200" dirty="0"/>
            <a:t>Erroneous SLA Periods</a:t>
          </a:r>
        </a:p>
        <a:p>
          <a:pPr marL="57150" lvl="1" indent="-57150" algn="l" defTabSz="311150">
            <a:lnSpc>
              <a:spcPct val="90000"/>
            </a:lnSpc>
            <a:spcBef>
              <a:spcPct val="0"/>
            </a:spcBef>
            <a:spcAft>
              <a:spcPct val="15000"/>
            </a:spcAft>
            <a:buChar char="•"/>
          </a:pPr>
          <a:r>
            <a:rPr lang="en-US" sz="700" kern="1200" dirty="0"/>
            <a:t>Days to complete</a:t>
          </a:r>
        </a:p>
        <a:p>
          <a:pPr marL="57150" lvl="1" indent="-57150" algn="l" defTabSz="311150">
            <a:lnSpc>
              <a:spcPct val="90000"/>
            </a:lnSpc>
            <a:spcBef>
              <a:spcPct val="0"/>
            </a:spcBef>
            <a:spcAft>
              <a:spcPct val="15000"/>
            </a:spcAft>
            <a:buChar char="•"/>
          </a:pPr>
          <a:r>
            <a:rPr lang="en-US" sz="700" kern="1200" dirty="0"/>
            <a:t>SLA requirements     </a:t>
          </a:r>
        </a:p>
        <a:p>
          <a:pPr marL="57150" lvl="1" indent="-57150" algn="l" defTabSz="311150">
            <a:lnSpc>
              <a:spcPct val="90000"/>
            </a:lnSpc>
            <a:spcBef>
              <a:spcPct val="0"/>
            </a:spcBef>
            <a:spcAft>
              <a:spcPct val="15000"/>
            </a:spcAft>
            <a:buChar char="•"/>
          </a:pPr>
          <a:r>
            <a:rPr lang="en-US" sz="700" kern="1200" dirty="0"/>
            <a:t>Duration by Ticket</a:t>
          </a:r>
        </a:p>
        <a:p>
          <a:pPr marL="57150" lvl="1" indent="-57150" algn="l" defTabSz="311150">
            <a:lnSpc>
              <a:spcPct val="90000"/>
            </a:lnSpc>
            <a:spcBef>
              <a:spcPct val="0"/>
            </a:spcBef>
            <a:spcAft>
              <a:spcPct val="15000"/>
            </a:spcAft>
            <a:buChar char="•"/>
          </a:pPr>
          <a:r>
            <a:rPr lang="en-US" sz="700" kern="1200" dirty="0"/>
            <a:t>Duration by location</a:t>
          </a:r>
        </a:p>
      </dsp:txBody>
      <dsp:txXfrm rot="-5400000">
        <a:off x="817050" y="2078594"/>
        <a:ext cx="7612158" cy="684618"/>
      </dsp:txXfrm>
    </dsp:sp>
    <dsp:sp modelId="{81CF73DB-EE73-45AE-B9CA-2F7254DD43B2}">
      <dsp:nvSpPr>
        <dsp:cNvPr id="0" name=""/>
        <dsp:cNvSpPr/>
      </dsp:nvSpPr>
      <dsp:spPr>
        <a:xfrm rot="5400000">
          <a:off x="-175082" y="3236072"/>
          <a:ext cx="1167215" cy="817050"/>
        </a:xfrm>
        <a:prstGeom prst="chevron">
          <a:avLst/>
        </a:prstGeom>
        <a:gradFill rotWithShape="0">
          <a:gsLst>
            <a:gs pos="0">
              <a:schemeClr val="accent5">
                <a:hueOff val="24435"/>
                <a:satOff val="-212"/>
                <a:lumOff val="16470"/>
                <a:alphaOff val="0"/>
                <a:satMod val="103000"/>
                <a:lumMod val="102000"/>
                <a:tint val="94000"/>
              </a:schemeClr>
            </a:gs>
            <a:gs pos="50000">
              <a:schemeClr val="accent5">
                <a:hueOff val="24435"/>
                <a:satOff val="-212"/>
                <a:lumOff val="16470"/>
                <a:alphaOff val="0"/>
                <a:satMod val="110000"/>
                <a:lumMod val="100000"/>
                <a:shade val="100000"/>
              </a:schemeClr>
            </a:gs>
            <a:gs pos="100000">
              <a:schemeClr val="accent5">
                <a:hueOff val="24435"/>
                <a:satOff val="-212"/>
                <a:lumOff val="16470"/>
                <a:alphaOff val="0"/>
                <a:lumMod val="99000"/>
                <a:satMod val="120000"/>
                <a:shade val="78000"/>
              </a:schemeClr>
            </a:gs>
          </a:gsLst>
          <a:lin ang="5400000" scaled="0"/>
        </a:gradFill>
        <a:ln w="6350" cap="flat" cmpd="sng" algn="ctr">
          <a:solidFill>
            <a:schemeClr val="accent5">
              <a:hueOff val="24435"/>
              <a:satOff val="-212"/>
              <a:lumOff val="1647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Limitations and further analysis</a:t>
          </a:r>
        </a:p>
      </dsp:txBody>
      <dsp:txXfrm rot="-5400000">
        <a:off x="1" y="3469514"/>
        <a:ext cx="817050" cy="350165"/>
      </dsp:txXfrm>
    </dsp:sp>
    <dsp:sp modelId="{EDFFDA22-75E7-4D91-A1FA-E524DD36F90C}">
      <dsp:nvSpPr>
        <dsp:cNvPr id="0" name=""/>
        <dsp:cNvSpPr/>
      </dsp:nvSpPr>
      <dsp:spPr>
        <a:xfrm rot="5400000">
          <a:off x="4262302" y="-384261"/>
          <a:ext cx="758690" cy="7649194"/>
        </a:xfrm>
        <a:prstGeom prst="round2SameRect">
          <a:avLst/>
        </a:prstGeom>
        <a:solidFill>
          <a:schemeClr val="lt1">
            <a:alpha val="90000"/>
            <a:hueOff val="0"/>
            <a:satOff val="0"/>
            <a:lumOff val="0"/>
            <a:alphaOff val="0"/>
          </a:schemeClr>
        </a:solidFill>
        <a:ln w="6350" cap="flat" cmpd="sng" algn="ctr">
          <a:solidFill>
            <a:schemeClr val="accent5">
              <a:hueOff val="24435"/>
              <a:satOff val="-212"/>
              <a:lumOff val="1647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Location based time studies</a:t>
          </a:r>
        </a:p>
        <a:p>
          <a:pPr marL="57150" lvl="1" indent="-57150" algn="l" defTabSz="311150">
            <a:lnSpc>
              <a:spcPct val="90000"/>
            </a:lnSpc>
            <a:spcBef>
              <a:spcPct val="0"/>
            </a:spcBef>
            <a:spcAft>
              <a:spcPct val="15000"/>
            </a:spcAft>
            <a:buChar char="•"/>
          </a:pPr>
          <a:r>
            <a:rPr lang="en-US" sz="700" kern="1200" dirty="0"/>
            <a:t>Service type by location</a:t>
          </a:r>
        </a:p>
        <a:p>
          <a:pPr marL="57150" lvl="1" indent="-57150" algn="l" defTabSz="311150">
            <a:lnSpc>
              <a:spcPct val="90000"/>
            </a:lnSpc>
            <a:spcBef>
              <a:spcPct val="0"/>
            </a:spcBef>
            <a:spcAft>
              <a:spcPct val="15000"/>
            </a:spcAft>
            <a:buChar char="•"/>
          </a:pPr>
          <a:r>
            <a:rPr lang="en-US" sz="700" kern="1200" dirty="0"/>
            <a:t>Service type by time of year / seasonality</a:t>
          </a:r>
        </a:p>
        <a:p>
          <a:pPr marL="57150" lvl="1" indent="-57150" algn="l" defTabSz="311150">
            <a:lnSpc>
              <a:spcPct val="90000"/>
            </a:lnSpc>
            <a:spcBef>
              <a:spcPct val="0"/>
            </a:spcBef>
            <a:spcAft>
              <a:spcPct val="15000"/>
            </a:spcAft>
            <a:buChar char="•"/>
          </a:pPr>
          <a:r>
            <a:rPr lang="en-US" sz="700" kern="1200" dirty="0"/>
            <a:t>Correlations between service spikes and other major company events</a:t>
          </a:r>
        </a:p>
      </dsp:txBody>
      <dsp:txXfrm rot="-5400000">
        <a:off x="817050" y="3098027"/>
        <a:ext cx="7612158" cy="684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F9DAB-C4A8-4DCA-B197-8107A7FC7371}">
      <dsp:nvSpPr>
        <dsp:cNvPr id="0" name=""/>
        <dsp:cNvSpPr/>
      </dsp:nvSpPr>
      <dsp:spPr>
        <a:xfrm rot="5400000">
          <a:off x="1660696" y="66139"/>
          <a:ext cx="1002410" cy="872097"/>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Utilize the pandas library for Python (</a:t>
          </a:r>
          <a:r>
            <a:rPr lang="en-US" sz="800" b="1" i="1" kern="1200" dirty="0" err="1">
              <a:solidFill>
                <a:schemeClr val="bg1"/>
              </a:solidFill>
            </a:rPr>
            <a:t>Jupyter</a:t>
          </a:r>
          <a:r>
            <a:rPr lang="en-US" sz="800" b="1" i="1" kern="1200" dirty="0">
              <a:solidFill>
                <a:schemeClr val="bg1"/>
              </a:solidFill>
            </a:rPr>
            <a:t> Notebook)</a:t>
          </a:r>
        </a:p>
      </dsp:txBody>
      <dsp:txXfrm rot="-5400000">
        <a:off x="1861754" y="157192"/>
        <a:ext cx="600293" cy="689992"/>
      </dsp:txXfrm>
    </dsp:sp>
    <dsp:sp modelId="{985DBB90-A780-44CA-8B87-7A920DB0FC64}">
      <dsp:nvSpPr>
        <dsp:cNvPr id="0" name=""/>
        <dsp:cNvSpPr/>
      </dsp:nvSpPr>
      <dsp:spPr>
        <a:xfrm>
          <a:off x="2624413" y="201465"/>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4EB80171-06EB-4E1C-B392-2C8C9C220FB2}">
      <dsp:nvSpPr>
        <dsp:cNvPr id="0" name=""/>
        <dsp:cNvSpPr/>
      </dsp:nvSpPr>
      <dsp:spPr>
        <a:xfrm rot="5400000">
          <a:off x="718831" y="66139"/>
          <a:ext cx="1002410" cy="872097"/>
        </a:xfrm>
        <a:prstGeom prst="hexagon">
          <a:avLst>
            <a:gd name="adj" fmla="val 25000"/>
            <a:gd name="vf" fmla="val 115470"/>
          </a:avLst>
        </a:prstGeom>
        <a:gradFill rotWithShape="0">
          <a:gsLst>
            <a:gs pos="0">
              <a:schemeClr val="accent3">
                <a:hueOff val="-398940"/>
                <a:satOff val="6685"/>
                <a:lumOff val="-2723"/>
                <a:alphaOff val="0"/>
                <a:satMod val="103000"/>
                <a:lumMod val="102000"/>
                <a:tint val="94000"/>
              </a:schemeClr>
            </a:gs>
            <a:gs pos="50000">
              <a:schemeClr val="accent3">
                <a:hueOff val="-398940"/>
                <a:satOff val="6685"/>
                <a:lumOff val="-2723"/>
                <a:alphaOff val="0"/>
                <a:satMod val="110000"/>
                <a:lumMod val="100000"/>
                <a:shade val="100000"/>
              </a:schemeClr>
            </a:gs>
            <a:gs pos="100000">
              <a:schemeClr val="accent3">
                <a:hueOff val="-398940"/>
                <a:satOff val="6685"/>
                <a:lumOff val="-2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57192"/>
        <a:ext cx="600293" cy="689992"/>
      </dsp:txXfrm>
    </dsp:sp>
    <dsp:sp modelId="{1C276114-E277-4806-B833-A600E4CF5D6A}">
      <dsp:nvSpPr>
        <dsp:cNvPr id="0" name=""/>
        <dsp:cNvSpPr/>
      </dsp:nvSpPr>
      <dsp:spPr>
        <a:xfrm rot="5400000">
          <a:off x="1187959" y="916985"/>
          <a:ext cx="1002410" cy="872097"/>
        </a:xfrm>
        <a:prstGeom prst="hexagon">
          <a:avLst>
            <a:gd name="adj" fmla="val 25000"/>
            <a:gd name="vf" fmla="val 115470"/>
          </a:avLst>
        </a:prstGeom>
        <a:gradFill rotWithShape="0">
          <a:gsLst>
            <a:gs pos="0">
              <a:schemeClr val="accent3">
                <a:hueOff val="-797881"/>
                <a:satOff val="13370"/>
                <a:lumOff val="-5447"/>
                <a:alphaOff val="0"/>
                <a:satMod val="103000"/>
                <a:lumMod val="102000"/>
                <a:tint val="94000"/>
              </a:schemeClr>
            </a:gs>
            <a:gs pos="50000">
              <a:schemeClr val="accent3">
                <a:hueOff val="-797881"/>
                <a:satOff val="13370"/>
                <a:lumOff val="-5447"/>
                <a:alphaOff val="0"/>
                <a:satMod val="110000"/>
                <a:lumMod val="100000"/>
                <a:shade val="100000"/>
              </a:schemeClr>
            </a:gs>
            <a:gs pos="100000">
              <a:schemeClr val="accent3">
                <a:hueOff val="-797881"/>
                <a:satOff val="13370"/>
                <a:lumOff val="-54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Read in the data as CSV</a:t>
          </a:r>
        </a:p>
      </dsp:txBody>
      <dsp:txXfrm rot="-5400000">
        <a:off x="1389017" y="1008038"/>
        <a:ext cx="600293" cy="689992"/>
      </dsp:txXfrm>
    </dsp:sp>
    <dsp:sp modelId="{FACC676A-E701-4E36-B11F-BFD38CD63799}">
      <dsp:nvSpPr>
        <dsp:cNvPr id="0" name=""/>
        <dsp:cNvSpPr/>
      </dsp:nvSpPr>
      <dsp:spPr>
        <a:xfrm>
          <a:off x="134426" y="1052311"/>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2FE4A222-A0DB-49CD-9788-A073F8DBB682}">
      <dsp:nvSpPr>
        <dsp:cNvPr id="0" name=""/>
        <dsp:cNvSpPr/>
      </dsp:nvSpPr>
      <dsp:spPr>
        <a:xfrm rot="5400000">
          <a:off x="2129824" y="916985"/>
          <a:ext cx="1002410" cy="872097"/>
        </a:xfrm>
        <a:prstGeom prst="hexagon">
          <a:avLst>
            <a:gd name="adj" fmla="val 25000"/>
            <a:gd name="vf" fmla="val 115470"/>
          </a:avLst>
        </a:prstGeom>
        <a:gradFill rotWithShape="0">
          <a:gsLst>
            <a:gs pos="0">
              <a:schemeClr val="accent3">
                <a:hueOff val="-1196821"/>
                <a:satOff val="20054"/>
                <a:lumOff val="-8170"/>
                <a:alphaOff val="0"/>
                <a:satMod val="103000"/>
                <a:lumMod val="102000"/>
                <a:tint val="94000"/>
              </a:schemeClr>
            </a:gs>
            <a:gs pos="50000">
              <a:schemeClr val="accent3">
                <a:hueOff val="-1196821"/>
                <a:satOff val="20054"/>
                <a:lumOff val="-8170"/>
                <a:alphaOff val="0"/>
                <a:satMod val="110000"/>
                <a:lumMod val="100000"/>
                <a:shade val="100000"/>
              </a:schemeClr>
            </a:gs>
            <a:gs pos="100000">
              <a:schemeClr val="accent3">
                <a:hueOff val="-1196821"/>
                <a:satOff val="20054"/>
                <a:lumOff val="-81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1008038"/>
        <a:ext cx="600293" cy="689992"/>
      </dsp:txXfrm>
    </dsp:sp>
    <dsp:sp modelId="{C5AC4702-FA06-459E-BB07-42A2DD8530E4}">
      <dsp:nvSpPr>
        <dsp:cNvPr id="0" name=""/>
        <dsp:cNvSpPr/>
      </dsp:nvSpPr>
      <dsp:spPr>
        <a:xfrm rot="5400000">
          <a:off x="1660696" y="1767831"/>
          <a:ext cx="1002410" cy="872097"/>
        </a:xfrm>
        <a:prstGeom prst="hexagon">
          <a:avLst>
            <a:gd name="adj" fmla="val 25000"/>
            <a:gd name="vf" fmla="val 115470"/>
          </a:avLst>
        </a:prstGeom>
        <a:gradFill rotWithShape="0">
          <a:gsLst>
            <a:gs pos="0">
              <a:schemeClr val="accent3">
                <a:hueOff val="-1595761"/>
                <a:satOff val="26739"/>
                <a:lumOff val="-10894"/>
                <a:alphaOff val="0"/>
                <a:satMod val="103000"/>
                <a:lumMod val="102000"/>
                <a:tint val="94000"/>
              </a:schemeClr>
            </a:gs>
            <a:gs pos="50000">
              <a:schemeClr val="accent3">
                <a:hueOff val="-1595761"/>
                <a:satOff val="26739"/>
                <a:lumOff val="-10894"/>
                <a:alphaOff val="0"/>
                <a:satMod val="110000"/>
                <a:lumMod val="100000"/>
                <a:shade val="100000"/>
              </a:schemeClr>
            </a:gs>
            <a:gs pos="100000">
              <a:schemeClr val="accent3">
                <a:hueOff val="-1595761"/>
                <a:satOff val="26739"/>
                <a:lumOff val="-1089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Output list of column headers</a:t>
          </a:r>
        </a:p>
      </dsp:txBody>
      <dsp:txXfrm rot="-5400000">
        <a:off x="1861754" y="1858884"/>
        <a:ext cx="600293" cy="689992"/>
      </dsp:txXfrm>
    </dsp:sp>
    <dsp:sp modelId="{BEA3A8AD-2360-4AE0-81E9-3607840CE528}">
      <dsp:nvSpPr>
        <dsp:cNvPr id="0" name=""/>
        <dsp:cNvSpPr/>
      </dsp:nvSpPr>
      <dsp:spPr>
        <a:xfrm>
          <a:off x="2624413" y="1903157"/>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5406031C-18D1-41B9-B7CB-3C1349A2A9FE}">
      <dsp:nvSpPr>
        <dsp:cNvPr id="0" name=""/>
        <dsp:cNvSpPr/>
      </dsp:nvSpPr>
      <dsp:spPr>
        <a:xfrm rot="5400000">
          <a:off x="718831" y="1767831"/>
          <a:ext cx="1002410" cy="872097"/>
        </a:xfrm>
        <a:prstGeom prst="hexagon">
          <a:avLst>
            <a:gd name="adj" fmla="val 25000"/>
            <a:gd name="vf" fmla="val 115470"/>
          </a:avLst>
        </a:prstGeom>
        <a:gradFill rotWithShape="0">
          <a:gsLst>
            <a:gs pos="0">
              <a:schemeClr val="accent3">
                <a:hueOff val="-1994702"/>
                <a:satOff val="33424"/>
                <a:lumOff val="-13617"/>
                <a:alphaOff val="0"/>
                <a:satMod val="103000"/>
                <a:lumMod val="102000"/>
                <a:tint val="94000"/>
              </a:schemeClr>
            </a:gs>
            <a:gs pos="50000">
              <a:schemeClr val="accent3">
                <a:hueOff val="-1994702"/>
                <a:satOff val="33424"/>
                <a:lumOff val="-13617"/>
                <a:alphaOff val="0"/>
                <a:satMod val="110000"/>
                <a:lumMod val="100000"/>
                <a:shade val="100000"/>
              </a:schemeClr>
            </a:gs>
            <a:gs pos="100000">
              <a:schemeClr val="accent3">
                <a:hueOff val="-1994702"/>
                <a:satOff val="33424"/>
                <a:lumOff val="-136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858884"/>
        <a:ext cx="600293" cy="689992"/>
      </dsp:txXfrm>
    </dsp:sp>
    <dsp:sp modelId="{68A45B08-E536-4A3F-92FC-E59B99896B5B}">
      <dsp:nvSpPr>
        <dsp:cNvPr id="0" name=""/>
        <dsp:cNvSpPr/>
      </dsp:nvSpPr>
      <dsp:spPr>
        <a:xfrm rot="5400000">
          <a:off x="1187959" y="2618677"/>
          <a:ext cx="1002410" cy="872097"/>
        </a:xfrm>
        <a:prstGeom prst="hexagon">
          <a:avLst>
            <a:gd name="adj" fmla="val 25000"/>
            <a:gd name="vf" fmla="val 115470"/>
          </a:avLst>
        </a:prstGeom>
        <a:gradFill rotWithShape="0">
          <a:gsLst>
            <a:gs pos="0">
              <a:schemeClr val="accent3">
                <a:hueOff val="-2393642"/>
                <a:satOff val="40109"/>
                <a:lumOff val="-16341"/>
                <a:alphaOff val="0"/>
                <a:satMod val="103000"/>
                <a:lumMod val="102000"/>
                <a:tint val="94000"/>
              </a:schemeClr>
            </a:gs>
            <a:gs pos="50000">
              <a:schemeClr val="accent3">
                <a:hueOff val="-2393642"/>
                <a:satOff val="40109"/>
                <a:lumOff val="-16341"/>
                <a:alphaOff val="0"/>
                <a:satMod val="110000"/>
                <a:lumMod val="100000"/>
                <a:shade val="100000"/>
              </a:schemeClr>
            </a:gs>
            <a:gs pos="100000">
              <a:schemeClr val="accent3">
                <a:hueOff val="-2393642"/>
                <a:satOff val="40109"/>
                <a:lumOff val="-163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Explore fields and analyze data quality</a:t>
          </a:r>
        </a:p>
      </dsp:txBody>
      <dsp:txXfrm rot="-5400000">
        <a:off x="1389017" y="2709730"/>
        <a:ext cx="600293" cy="689992"/>
      </dsp:txXfrm>
    </dsp:sp>
    <dsp:sp modelId="{4078E2EA-0DD4-4DC2-88E8-2A1D03929EBE}">
      <dsp:nvSpPr>
        <dsp:cNvPr id="0" name=""/>
        <dsp:cNvSpPr/>
      </dsp:nvSpPr>
      <dsp:spPr>
        <a:xfrm>
          <a:off x="134426" y="2754003"/>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34565F47-88F1-4D8C-B008-F0233FD74C4B}">
      <dsp:nvSpPr>
        <dsp:cNvPr id="0" name=""/>
        <dsp:cNvSpPr/>
      </dsp:nvSpPr>
      <dsp:spPr>
        <a:xfrm rot="5400000">
          <a:off x="2129824" y="2618677"/>
          <a:ext cx="1002410" cy="872097"/>
        </a:xfrm>
        <a:prstGeom prst="hexagon">
          <a:avLst>
            <a:gd name="adj" fmla="val 25000"/>
            <a:gd name="vf" fmla="val 115470"/>
          </a:avLst>
        </a:prstGeom>
        <a:gradFill rotWithShape="0">
          <a:gsLst>
            <a:gs pos="0">
              <a:schemeClr val="accent3">
                <a:hueOff val="-2792582"/>
                <a:satOff val="46793"/>
                <a:lumOff val="-19064"/>
                <a:alphaOff val="0"/>
                <a:satMod val="103000"/>
                <a:lumMod val="102000"/>
                <a:tint val="94000"/>
              </a:schemeClr>
            </a:gs>
            <a:gs pos="50000">
              <a:schemeClr val="accent3">
                <a:hueOff val="-2792582"/>
                <a:satOff val="46793"/>
                <a:lumOff val="-19064"/>
                <a:alphaOff val="0"/>
                <a:satMod val="110000"/>
                <a:lumMod val="100000"/>
                <a:shade val="100000"/>
              </a:schemeClr>
            </a:gs>
            <a:gs pos="100000">
              <a:schemeClr val="accent3">
                <a:hueOff val="-2792582"/>
                <a:satOff val="46793"/>
                <a:lumOff val="-1906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2709730"/>
        <a:ext cx="600293" cy="689992"/>
      </dsp:txXfrm>
    </dsp:sp>
    <dsp:sp modelId="{15DDB2A6-B603-4E2B-9BEE-0CB211F385AC}">
      <dsp:nvSpPr>
        <dsp:cNvPr id="0" name=""/>
        <dsp:cNvSpPr/>
      </dsp:nvSpPr>
      <dsp:spPr>
        <a:xfrm rot="5400000">
          <a:off x="1660696" y="3469524"/>
          <a:ext cx="1002410" cy="872097"/>
        </a:xfrm>
        <a:prstGeom prst="hexagon">
          <a:avLst>
            <a:gd name="adj" fmla="val 25000"/>
            <a:gd name="vf" fmla="val 115470"/>
          </a:avLst>
        </a:prstGeom>
        <a:gradFill rotWithShape="0">
          <a:gsLst>
            <a:gs pos="0">
              <a:schemeClr val="accent3">
                <a:hueOff val="-3191523"/>
                <a:satOff val="53478"/>
                <a:lumOff val="-21788"/>
                <a:alphaOff val="0"/>
                <a:satMod val="103000"/>
                <a:lumMod val="102000"/>
                <a:tint val="94000"/>
              </a:schemeClr>
            </a:gs>
            <a:gs pos="50000">
              <a:schemeClr val="accent3">
                <a:hueOff val="-3191523"/>
                <a:satOff val="53478"/>
                <a:lumOff val="-21788"/>
                <a:alphaOff val="0"/>
                <a:satMod val="110000"/>
                <a:lumMod val="100000"/>
                <a:shade val="100000"/>
              </a:schemeClr>
            </a:gs>
            <a:gs pos="100000">
              <a:schemeClr val="accent3">
                <a:hueOff val="-3191523"/>
                <a:satOff val="53478"/>
                <a:lumOff val="-217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Create plan to map fields to common values</a:t>
          </a:r>
        </a:p>
      </dsp:txBody>
      <dsp:txXfrm rot="-5400000">
        <a:off x="1861754" y="3560577"/>
        <a:ext cx="600293" cy="689992"/>
      </dsp:txXfrm>
    </dsp:sp>
    <dsp:sp modelId="{F61CC29D-D629-44F9-9577-28522868C4AE}">
      <dsp:nvSpPr>
        <dsp:cNvPr id="0" name=""/>
        <dsp:cNvSpPr/>
      </dsp:nvSpPr>
      <dsp:spPr>
        <a:xfrm>
          <a:off x="2624413" y="3604849"/>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2069010D-9942-4B21-B269-6591766D07C2}">
      <dsp:nvSpPr>
        <dsp:cNvPr id="0" name=""/>
        <dsp:cNvSpPr/>
      </dsp:nvSpPr>
      <dsp:spPr>
        <a:xfrm rot="5400000">
          <a:off x="718831" y="3469524"/>
          <a:ext cx="1002410" cy="872097"/>
        </a:xfrm>
        <a:prstGeom prst="hexagon">
          <a:avLst>
            <a:gd name="adj" fmla="val 25000"/>
            <a:gd name="vf" fmla="val 115470"/>
          </a:avLst>
        </a:prstGeom>
        <a:gradFill rotWithShape="0">
          <a:gsLst>
            <a:gs pos="0">
              <a:schemeClr val="accent3">
                <a:hueOff val="-3590463"/>
                <a:satOff val="60163"/>
                <a:lumOff val="-24511"/>
                <a:alphaOff val="0"/>
                <a:satMod val="103000"/>
                <a:lumMod val="102000"/>
                <a:tint val="94000"/>
              </a:schemeClr>
            </a:gs>
            <a:gs pos="50000">
              <a:schemeClr val="accent3">
                <a:hueOff val="-3590463"/>
                <a:satOff val="60163"/>
                <a:lumOff val="-24511"/>
                <a:alphaOff val="0"/>
                <a:satMod val="110000"/>
                <a:lumMod val="100000"/>
                <a:shade val="100000"/>
              </a:schemeClr>
            </a:gs>
            <a:gs pos="100000">
              <a:schemeClr val="accent3">
                <a:hueOff val="-3590463"/>
                <a:satOff val="60163"/>
                <a:lumOff val="-245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3560577"/>
        <a:ext cx="600293" cy="689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43F55-4B87-40D1-BF16-76655D217820}">
      <dsp:nvSpPr>
        <dsp:cNvPr id="0" name=""/>
        <dsp:cNvSpPr/>
      </dsp:nvSpPr>
      <dsp:spPr>
        <a:xfrm>
          <a:off x="1383358" y="1839"/>
          <a:ext cx="3330000" cy="8043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dirty="0">
              <a:effectLst>
                <a:outerShdw blurRad="38100" dist="38100" dir="2700000" algn="tl">
                  <a:srgbClr val="000000">
                    <a:alpha val="43137"/>
                  </a:srgbClr>
                </a:outerShdw>
              </a:effectLst>
            </a:rPr>
            <a:t>Data was overall very clean and easy to work with</a:t>
          </a: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Required dropping some columns and header/tail 	rows in order to read properly into a dataframe</a:t>
          </a:r>
          <a:endParaRPr lang="en-US" sz="1000" i="1" kern="1200" dirty="0">
            <a:effectLst>
              <a:outerShdw blurRad="38100" dist="38100" dir="2700000" algn="tl">
                <a:srgbClr val="000000">
                  <a:alpha val="43137"/>
                </a:srgbClr>
              </a:outerShdw>
            </a:effectLst>
          </a:endParaRPr>
        </a:p>
      </dsp:txBody>
      <dsp:txXfrm>
        <a:off x="1383358" y="1839"/>
        <a:ext cx="3330000" cy="804313"/>
      </dsp:txXfrm>
    </dsp:sp>
    <dsp:sp modelId="{C2FD45A9-C1AA-4BF2-A640-D45EDEF465F9}">
      <dsp:nvSpPr>
        <dsp:cNvPr id="0" name=""/>
        <dsp:cNvSpPr/>
      </dsp:nvSpPr>
      <dsp:spPr>
        <a:xfrm>
          <a:off x="663358" y="846369"/>
          <a:ext cx="4770000" cy="804313"/>
        </a:xfrm>
        <a:prstGeom prst="rect">
          <a:avLst/>
        </a:prstGeom>
        <a:solidFill>
          <a:schemeClr val="accent4">
            <a:hueOff val="112568"/>
            <a:satOff val="-3483"/>
            <a:lumOff val="40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Originating Source had similar strings which were easy to group</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‘e-mail’, ‘Email’, ‘email’, ‘Electronic Mail’</a:t>
          </a:r>
          <a:endParaRPr lang="en-US" sz="1000" i="1" kern="1200" dirty="0">
            <a:effectLst>
              <a:outerShdw blurRad="38100" dist="38100" dir="2700000" algn="tl">
                <a:srgbClr val="000000">
                  <a:alpha val="43137"/>
                </a:srgbClr>
              </a:outerShdw>
            </a:effectLst>
          </a:endParaRPr>
        </a:p>
        <a:p>
          <a:pPr marL="114300" lvl="2"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Indicated it was a user input field without data validation</a:t>
          </a:r>
          <a:endParaRPr lang="en-US" sz="1000" i="1" kern="1200" dirty="0">
            <a:effectLst>
              <a:outerShdw blurRad="38100" dist="38100" dir="2700000" algn="tl">
                <a:srgbClr val="000000">
                  <a:alpha val="43137"/>
                </a:srgbClr>
              </a:outerShdw>
            </a:effectLst>
          </a:endParaRPr>
        </a:p>
        <a:p>
          <a:pPr marL="171450" lvl="3"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This also applied to the “Service” and “Service Group” fields</a:t>
          </a:r>
          <a:endParaRPr lang="en-US" sz="1000" i="1" kern="1200" dirty="0">
            <a:effectLst>
              <a:outerShdw blurRad="38100" dist="38100" dir="2700000" algn="tl">
                <a:srgbClr val="000000">
                  <a:alpha val="43137"/>
                </a:srgbClr>
              </a:outerShdw>
            </a:effectLst>
          </a:endParaRPr>
        </a:p>
      </dsp:txBody>
      <dsp:txXfrm>
        <a:off x="663358" y="846369"/>
        <a:ext cx="4770000" cy="804313"/>
      </dsp:txXfrm>
    </dsp:sp>
    <dsp:sp modelId="{B6E6CDA7-B67C-423A-8C6C-4F08EB7861A8}">
      <dsp:nvSpPr>
        <dsp:cNvPr id="0" name=""/>
        <dsp:cNvSpPr/>
      </dsp:nvSpPr>
      <dsp:spPr>
        <a:xfrm>
          <a:off x="1158358" y="1690899"/>
          <a:ext cx="3780000" cy="804313"/>
        </a:xfrm>
        <a:prstGeom prst="rect">
          <a:avLst/>
        </a:prstGeom>
        <a:solidFill>
          <a:schemeClr val="accent4">
            <a:hueOff val="225136"/>
            <a:satOff val="-6966"/>
            <a:lumOff val="81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User Groups were obscurely named and done on a Tier system</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Re-distributed these into more useful categories (i.e. 	Compenation, Payroll, Business HR, Data Control, etc…)</a:t>
          </a:r>
          <a:endParaRPr lang="en-US" sz="1000" i="1" kern="1200" dirty="0">
            <a:effectLst>
              <a:outerShdw blurRad="38100" dist="38100" dir="2700000" algn="tl">
                <a:srgbClr val="000000">
                  <a:alpha val="43137"/>
                </a:srgbClr>
              </a:outerShdw>
            </a:effectLst>
          </a:endParaRPr>
        </a:p>
      </dsp:txBody>
      <dsp:txXfrm>
        <a:off x="1158358" y="1690899"/>
        <a:ext cx="3780000" cy="804313"/>
      </dsp:txXfrm>
    </dsp:sp>
    <dsp:sp modelId="{B005D207-5955-452E-AF1B-CAF164843439}">
      <dsp:nvSpPr>
        <dsp:cNvPr id="0" name=""/>
        <dsp:cNvSpPr/>
      </dsp:nvSpPr>
      <dsp:spPr>
        <a:xfrm>
          <a:off x="1203358" y="2535428"/>
          <a:ext cx="3690000" cy="804313"/>
        </a:xfrm>
        <a:prstGeom prst="rect">
          <a:avLst/>
        </a:prstGeom>
        <a:solidFill>
          <a:schemeClr val="accent4">
            <a:hueOff val="337704"/>
            <a:satOff val="-10449"/>
            <a:lumOff val="122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Identified a system issue with “Open” tickets receiving a “Closed Date”</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Determined that the root cause was an IT System 	integration that occurred over a certain 4 day date range</a:t>
          </a:r>
          <a:endParaRPr lang="en-US" sz="1000" i="1" kern="1200" dirty="0">
            <a:effectLst>
              <a:outerShdw blurRad="38100" dist="38100" dir="2700000" algn="tl">
                <a:srgbClr val="000000">
                  <a:alpha val="43137"/>
                </a:srgbClr>
              </a:outerShdw>
            </a:effectLst>
          </a:endParaRPr>
        </a:p>
      </dsp:txBody>
      <dsp:txXfrm>
        <a:off x="1203358" y="2535428"/>
        <a:ext cx="3690000" cy="804313"/>
      </dsp:txXfrm>
    </dsp:sp>
    <dsp:sp modelId="{F63F840D-21DF-4180-9CA7-52CE4EB4FE03}">
      <dsp:nvSpPr>
        <dsp:cNvPr id="0" name=""/>
        <dsp:cNvSpPr/>
      </dsp:nvSpPr>
      <dsp:spPr>
        <a:xfrm>
          <a:off x="1023358" y="3379958"/>
          <a:ext cx="4050000" cy="804313"/>
        </a:xfrm>
        <a:prstGeom prst="rect">
          <a:avLst/>
        </a:prstGeom>
        <a:solidFill>
          <a:schemeClr val="accent4">
            <a:hueOff val="450272"/>
            <a:satOff val="-13932"/>
            <a:lumOff val="162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Easily able to manipulate Date/Time columns where there were no nulls</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dirty="0">
              <a:effectLst>
                <a:outerShdw blurRad="38100" dist="38100" dir="2700000" algn="tl">
                  <a:srgbClr val="000000">
                    <a:alpha val="43137"/>
                  </a:srgbClr>
                </a:outerShdw>
              </a:effectLst>
            </a:rPr>
            <a:t>	Needed to handle “Closed Date” and “Pending Date” 	columns separately, as there were null values for open tickets</a:t>
          </a:r>
        </a:p>
      </dsp:txBody>
      <dsp:txXfrm>
        <a:off x="1023358" y="3379958"/>
        <a:ext cx="4050000" cy="804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2180C-942B-4356-8665-6A6D7B11C349}">
      <dsp:nvSpPr>
        <dsp:cNvPr id="0" name=""/>
        <dsp:cNvSpPr/>
      </dsp:nvSpPr>
      <dsp:spPr>
        <a:xfrm rot="5400000">
          <a:off x="-634634" y="634634"/>
          <a:ext cx="4230898" cy="296162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dirty="0"/>
            <a:t>Request Analysis</a:t>
          </a:r>
        </a:p>
      </dsp:txBody>
      <dsp:txXfrm rot="-5400000">
        <a:off x="1" y="1480813"/>
        <a:ext cx="2961628" cy="1269270"/>
      </dsp:txXfrm>
    </dsp:sp>
    <dsp:sp modelId="{47A89457-DA1C-4F78-8F64-28816BF7DAE1}">
      <dsp:nvSpPr>
        <dsp:cNvPr id="0" name=""/>
        <dsp:cNvSpPr/>
      </dsp:nvSpPr>
      <dsp:spPr>
        <a:xfrm rot="5400000">
          <a:off x="4338894" y="-1377266"/>
          <a:ext cx="2750083" cy="5504616"/>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Popular Request Services</a:t>
          </a:r>
        </a:p>
        <a:p>
          <a:pPr marL="285750" lvl="1" indent="-285750" algn="l" defTabSz="1422400">
            <a:lnSpc>
              <a:spcPct val="90000"/>
            </a:lnSpc>
            <a:spcBef>
              <a:spcPct val="0"/>
            </a:spcBef>
            <a:spcAft>
              <a:spcPct val="15000"/>
            </a:spcAft>
            <a:buChar char="•"/>
          </a:pPr>
          <a:r>
            <a:rPr lang="en-US" sz="3200" kern="1200" dirty="0"/>
            <a:t>Ticket Center Locations</a:t>
          </a:r>
        </a:p>
        <a:p>
          <a:pPr marL="285750" lvl="1" indent="-285750" algn="l" defTabSz="1422400">
            <a:lnSpc>
              <a:spcPct val="90000"/>
            </a:lnSpc>
            <a:spcBef>
              <a:spcPct val="0"/>
            </a:spcBef>
            <a:spcAft>
              <a:spcPct val="15000"/>
            </a:spcAft>
            <a:buChar char="•"/>
          </a:pPr>
          <a:r>
            <a:rPr lang="en-US" sz="3200" kern="1200" dirty="0"/>
            <a:t>Days of Week</a:t>
          </a:r>
        </a:p>
        <a:p>
          <a:pPr marL="285750" lvl="1" indent="-285750" algn="l" defTabSz="1422400">
            <a:lnSpc>
              <a:spcPct val="90000"/>
            </a:lnSpc>
            <a:spcBef>
              <a:spcPct val="0"/>
            </a:spcBef>
            <a:spcAft>
              <a:spcPct val="15000"/>
            </a:spcAft>
            <a:buChar char="•"/>
          </a:pPr>
          <a:r>
            <a:rPr lang="en-US" sz="3200" kern="1200" dirty="0"/>
            <a:t>Hours of Day</a:t>
          </a:r>
        </a:p>
        <a:p>
          <a:pPr marL="285750" lvl="1" indent="-285750" algn="l" defTabSz="1422400">
            <a:lnSpc>
              <a:spcPct val="90000"/>
            </a:lnSpc>
            <a:spcBef>
              <a:spcPct val="0"/>
            </a:spcBef>
            <a:spcAft>
              <a:spcPct val="15000"/>
            </a:spcAft>
            <a:buChar char="•"/>
          </a:pPr>
          <a:r>
            <a:rPr lang="en-US" sz="3200" kern="1200" dirty="0"/>
            <a:t>Service Type</a:t>
          </a:r>
        </a:p>
      </dsp:txBody>
      <dsp:txXfrm rot="-5400000">
        <a:off x="2961628" y="134248"/>
        <a:ext cx="5370368" cy="24815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122C3-2EC9-4015-A691-DF26FC956624}">
      <dsp:nvSpPr>
        <dsp:cNvPr id="0" name=""/>
        <dsp:cNvSpPr/>
      </dsp:nvSpPr>
      <dsp:spPr>
        <a:xfrm rot="5400000">
          <a:off x="-634634" y="634634"/>
          <a:ext cx="4230898" cy="296162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Service Level Analysis</a:t>
          </a:r>
        </a:p>
      </dsp:txBody>
      <dsp:txXfrm rot="-5400000">
        <a:off x="1" y="1480813"/>
        <a:ext cx="2961628" cy="1269270"/>
      </dsp:txXfrm>
    </dsp:sp>
    <dsp:sp modelId="{581CA85E-DEAA-48A8-82BE-AE6F86F29DF7}">
      <dsp:nvSpPr>
        <dsp:cNvPr id="0" name=""/>
        <dsp:cNvSpPr/>
      </dsp:nvSpPr>
      <dsp:spPr>
        <a:xfrm rot="5400000">
          <a:off x="4338894" y="-1377266"/>
          <a:ext cx="2750083" cy="5504616"/>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Close date vs Due date</a:t>
          </a:r>
        </a:p>
        <a:p>
          <a:pPr marL="228600" lvl="1" indent="-228600" algn="l" defTabSz="1200150">
            <a:lnSpc>
              <a:spcPct val="90000"/>
            </a:lnSpc>
            <a:spcBef>
              <a:spcPct val="0"/>
            </a:spcBef>
            <a:spcAft>
              <a:spcPct val="15000"/>
            </a:spcAft>
            <a:buChar char="•"/>
          </a:pPr>
          <a:r>
            <a:rPr lang="en-US" sz="2700" kern="1200" dirty="0"/>
            <a:t>Erroneous SLA Periods</a:t>
          </a:r>
        </a:p>
        <a:p>
          <a:pPr marL="228600" lvl="1" indent="-228600" algn="l" defTabSz="1200150">
            <a:lnSpc>
              <a:spcPct val="90000"/>
            </a:lnSpc>
            <a:spcBef>
              <a:spcPct val="0"/>
            </a:spcBef>
            <a:spcAft>
              <a:spcPct val="15000"/>
            </a:spcAft>
            <a:buChar char="•"/>
          </a:pPr>
          <a:r>
            <a:rPr lang="en-US" sz="2700" kern="1200" dirty="0"/>
            <a:t>Days to complete</a:t>
          </a:r>
        </a:p>
        <a:p>
          <a:pPr marL="228600" lvl="1" indent="-228600" algn="l" defTabSz="1200150">
            <a:lnSpc>
              <a:spcPct val="90000"/>
            </a:lnSpc>
            <a:spcBef>
              <a:spcPct val="0"/>
            </a:spcBef>
            <a:spcAft>
              <a:spcPct val="15000"/>
            </a:spcAft>
            <a:buChar char="•"/>
          </a:pPr>
          <a:r>
            <a:rPr lang="en-US" sz="2700" kern="1200" dirty="0"/>
            <a:t>SLA requirements     </a:t>
          </a:r>
        </a:p>
        <a:p>
          <a:pPr marL="228600" lvl="1" indent="-228600" algn="l" defTabSz="1200150">
            <a:lnSpc>
              <a:spcPct val="90000"/>
            </a:lnSpc>
            <a:spcBef>
              <a:spcPct val="0"/>
            </a:spcBef>
            <a:spcAft>
              <a:spcPct val="15000"/>
            </a:spcAft>
            <a:buChar char="•"/>
          </a:pPr>
          <a:r>
            <a:rPr lang="en-US" sz="2700" kern="1200" dirty="0"/>
            <a:t>Duration by Ticket</a:t>
          </a:r>
        </a:p>
        <a:p>
          <a:pPr marL="228600" lvl="1" indent="-228600" algn="l" defTabSz="1200150">
            <a:lnSpc>
              <a:spcPct val="90000"/>
            </a:lnSpc>
            <a:spcBef>
              <a:spcPct val="0"/>
            </a:spcBef>
            <a:spcAft>
              <a:spcPct val="15000"/>
            </a:spcAft>
            <a:buChar char="•"/>
          </a:pPr>
          <a:r>
            <a:rPr lang="en-US" sz="2700" kern="1200" dirty="0"/>
            <a:t>Duration by location</a:t>
          </a:r>
        </a:p>
      </dsp:txBody>
      <dsp:txXfrm rot="-5400000">
        <a:off x="2961628" y="134248"/>
        <a:ext cx="5370368" cy="24815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810E1-9F01-4691-8073-42C20E29A05F}">
      <dsp:nvSpPr>
        <dsp:cNvPr id="0" name=""/>
        <dsp:cNvSpPr/>
      </dsp:nvSpPr>
      <dsp:spPr>
        <a:xfrm rot="5400000">
          <a:off x="-152838" y="1432606"/>
          <a:ext cx="3310508" cy="231735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Limitations and Further Analysis</a:t>
          </a:r>
        </a:p>
      </dsp:txBody>
      <dsp:txXfrm rot="-5400000">
        <a:off x="343739" y="2094708"/>
        <a:ext cx="2317355" cy="993153"/>
      </dsp:txXfrm>
    </dsp:sp>
    <dsp:sp modelId="{D63EDFD0-286B-4BAB-A5D6-7C908C4EB87E}">
      <dsp:nvSpPr>
        <dsp:cNvPr id="0" name=""/>
        <dsp:cNvSpPr/>
      </dsp:nvSpPr>
      <dsp:spPr>
        <a:xfrm rot="5400000">
          <a:off x="3964612" y="-614511"/>
          <a:ext cx="4020824" cy="5252912"/>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 Run some analysis for bigger data set period</a:t>
          </a:r>
        </a:p>
        <a:p>
          <a:pPr marL="171450" lvl="1" indent="-171450" algn="l" defTabSz="711200">
            <a:lnSpc>
              <a:spcPct val="90000"/>
            </a:lnSpc>
            <a:spcBef>
              <a:spcPct val="0"/>
            </a:spcBef>
            <a:spcAft>
              <a:spcPct val="15000"/>
            </a:spcAft>
            <a:buChar char="•"/>
          </a:pPr>
          <a:r>
            <a:rPr lang="en-US" sz="1600" kern="1200" dirty="0"/>
            <a:t># Split analysis for each of location</a:t>
          </a:r>
        </a:p>
        <a:p>
          <a:pPr marL="342900" lvl="2" indent="-171450" algn="l" defTabSz="711200">
            <a:lnSpc>
              <a:spcPct val="90000"/>
            </a:lnSpc>
            <a:spcBef>
              <a:spcPct val="0"/>
            </a:spcBef>
            <a:spcAft>
              <a:spcPct val="15000"/>
            </a:spcAft>
            <a:buChar char="•"/>
          </a:pPr>
          <a:r>
            <a:rPr lang="en-US" sz="1600" kern="1200" dirty="0"/>
            <a:t>Location based time studies</a:t>
          </a:r>
        </a:p>
        <a:p>
          <a:pPr marL="342900" lvl="2" indent="-171450" algn="l" defTabSz="711200">
            <a:lnSpc>
              <a:spcPct val="90000"/>
            </a:lnSpc>
            <a:spcBef>
              <a:spcPct val="0"/>
            </a:spcBef>
            <a:spcAft>
              <a:spcPct val="15000"/>
            </a:spcAft>
            <a:buChar char="•"/>
          </a:pPr>
          <a:r>
            <a:rPr lang="en-US" sz="1600" kern="1200" dirty="0"/>
            <a:t>Service type by location</a:t>
          </a:r>
        </a:p>
        <a:p>
          <a:pPr marL="171450" lvl="1" indent="-171450" algn="l" defTabSz="711200">
            <a:lnSpc>
              <a:spcPct val="90000"/>
            </a:lnSpc>
            <a:spcBef>
              <a:spcPct val="0"/>
            </a:spcBef>
            <a:spcAft>
              <a:spcPct val="15000"/>
            </a:spcAft>
            <a:buChar char="•"/>
          </a:pPr>
          <a:r>
            <a:rPr lang="en-US" sz="1600" kern="1200" dirty="0"/>
            <a:t># Service type by time of year / seasonality</a:t>
          </a:r>
        </a:p>
        <a:p>
          <a:pPr marL="171450" lvl="1" indent="-171450" algn="l" defTabSz="711200">
            <a:lnSpc>
              <a:spcPct val="90000"/>
            </a:lnSpc>
            <a:spcBef>
              <a:spcPct val="0"/>
            </a:spcBef>
            <a:spcAft>
              <a:spcPct val="15000"/>
            </a:spcAft>
            <a:buChar char="•"/>
          </a:pPr>
          <a:r>
            <a:rPr lang="en-US" sz="1600" kern="1200" dirty="0"/>
            <a:t># Inquiries that took place during the weekend</a:t>
          </a:r>
        </a:p>
        <a:p>
          <a:pPr marL="171450" lvl="1" indent="-171450" algn="l" defTabSz="711200">
            <a:lnSpc>
              <a:spcPct val="90000"/>
            </a:lnSpc>
            <a:spcBef>
              <a:spcPct val="0"/>
            </a:spcBef>
            <a:spcAft>
              <a:spcPct val="15000"/>
            </a:spcAft>
            <a:buChar char="•"/>
          </a:pPr>
          <a:r>
            <a:rPr lang="en-US" sz="1600" kern="1200" dirty="0"/>
            <a:t># Pending tickets</a:t>
          </a:r>
        </a:p>
        <a:p>
          <a:pPr marL="171450" lvl="1" indent="-171450" algn="l" defTabSz="711200">
            <a:lnSpc>
              <a:spcPct val="90000"/>
            </a:lnSpc>
            <a:spcBef>
              <a:spcPct val="0"/>
            </a:spcBef>
            <a:spcAft>
              <a:spcPct val="15000"/>
            </a:spcAft>
            <a:buChar char="•"/>
          </a:pPr>
          <a:r>
            <a:rPr lang="en-US" sz="1600" kern="1200" dirty="0"/>
            <a:t># Correlations between service spikes and other major company events</a:t>
          </a:r>
        </a:p>
        <a:p>
          <a:pPr marL="342900" lvl="2" indent="-171450" algn="l" defTabSz="711200">
            <a:lnSpc>
              <a:spcPct val="90000"/>
            </a:lnSpc>
            <a:spcBef>
              <a:spcPct val="0"/>
            </a:spcBef>
            <a:spcAft>
              <a:spcPct val="15000"/>
            </a:spcAft>
            <a:buChar char="•"/>
          </a:pPr>
          <a:r>
            <a:rPr lang="en-US" sz="1600" kern="1200" dirty="0"/>
            <a:t>Company intranet portal articles</a:t>
          </a:r>
        </a:p>
        <a:p>
          <a:pPr marL="342900" lvl="2" indent="-171450" algn="l" defTabSz="711200">
            <a:lnSpc>
              <a:spcPct val="90000"/>
            </a:lnSpc>
            <a:spcBef>
              <a:spcPct val="0"/>
            </a:spcBef>
            <a:spcAft>
              <a:spcPct val="15000"/>
            </a:spcAft>
            <a:buChar char="•"/>
          </a:pPr>
          <a:r>
            <a:rPr lang="en-US" sz="1600" kern="1200" dirty="0"/>
            <a:t>Earnings Reports</a:t>
          </a:r>
        </a:p>
        <a:p>
          <a:pPr marL="342900" lvl="2" indent="-171450" algn="l" defTabSz="711200">
            <a:lnSpc>
              <a:spcPct val="90000"/>
            </a:lnSpc>
            <a:spcBef>
              <a:spcPct val="0"/>
            </a:spcBef>
            <a:spcAft>
              <a:spcPct val="15000"/>
            </a:spcAft>
            <a:buChar char="•"/>
          </a:pPr>
          <a:r>
            <a:rPr lang="en-US" sz="1600" kern="1200" dirty="0"/>
            <a:t>Mentions in the news</a:t>
          </a:r>
        </a:p>
      </dsp:txBody>
      <dsp:txXfrm rot="-5400000">
        <a:off x="3348568" y="197813"/>
        <a:ext cx="5056632" cy="362826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 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indent="0">
              <a:buNone/>
            </a:pPr>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making it unlikely that the requirement is accurate in the system.</a:t>
            </a:r>
          </a:p>
          <a:p>
            <a:pPr marL="114300" indent="0">
              <a:buNone/>
            </a:pPr>
            <a:endParaRPr lang="en-US" dirty="0">
              <a:sym typeface="Oswald"/>
            </a:endParaRPr>
          </a:p>
          <a:p>
            <a:pPr marL="457200" lvl="0" indent="-342900">
              <a:spcBef>
                <a:spcPts val="1100"/>
              </a:spcBef>
              <a:buClr>
                <a:schemeClr val="dk2"/>
              </a:buClr>
              <a:buSzPts val="1800"/>
              <a:buFont typeface="+mj-lt"/>
              <a:buAutoNum type="alphaLcParenR"/>
            </a:pPr>
            <a:r>
              <a:rPr lang="en-US" sz="900" dirty="0">
                <a:ea typeface="Oswald"/>
                <a:cs typeface="Oswald"/>
                <a:sym typeface="Oswald"/>
              </a:rPr>
              <a:t>These SLA Requirements are years out from the completion of the ticket making it unlikely that is the accurate requirement</a:t>
            </a:r>
            <a:endParaRPr lang="en-US" sz="900" dirty="0"/>
          </a:p>
          <a:p>
            <a:pPr marL="114300" indent="0">
              <a:buNone/>
            </a:pPr>
            <a:endParaRPr lang="en-US"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Limitations and further analysis: </a:t>
            </a:r>
            <a:r>
              <a:rPr lang="en-US" dirty="0"/>
              <a:t>Melissa</a:t>
            </a:r>
            <a:endParaRPr dirty="0"/>
          </a:p>
        </p:txBody>
      </p:sp>
    </p:spTree>
    <p:extLst>
      <p:ext uri="{BB962C8B-B14F-4D97-AF65-F5344CB8AC3E}">
        <p14:creationId xmlns:p14="http://schemas.microsoft.com/office/powerpoint/2010/main" val="345263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 Data Exploration and Clean Up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Popular Request Service  - Richa</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dirty="0">
                <a:solidFill>
                  <a:schemeClr val="accent3"/>
                </a:solidFill>
              </a:rPr>
              <a:t># Ticket Center Location- Richa   </a:t>
            </a:r>
            <a:endParaRPr lang="en-US"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Top 6 Center Location - Richa</a:t>
            </a:r>
            <a:endParaRPr lang="en-US"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0" dirty="0">
                <a:solidFill>
                  <a:schemeClr val="accent3"/>
                </a:solidFill>
              </a:rPr>
              <a:t> # Day of Week  - Nadia or Richa                          </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Hour of Day – Nadia or Richa                        </a:t>
            </a:r>
            <a:endParaRPr lang="en-US"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Service Type – Nadia or Richa</a:t>
            </a:r>
            <a:endParaRPr lang="en-US"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jpg"/><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jp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4063200" y="645519"/>
            <a:ext cx="4268632" cy="4043118"/>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256225" y="738188"/>
            <a:ext cx="3135909" cy="651442"/>
          </a:xfrm>
          <a:prstGeom prst="rect">
            <a:avLst/>
          </a:prstGeom>
          <a:noFill/>
          <a:ln>
            <a:noFill/>
          </a:ln>
        </p:spPr>
        <p:txBody>
          <a:bodyPr spcFirstLastPara="1" wrap="square" lIns="91425" tIns="91425" rIns="91425" bIns="91425" anchor="t" anchorCtr="0">
            <a:noAutofit/>
          </a:bodyPr>
          <a:lstStyle/>
          <a:p>
            <a:pPr marL="114300" lvl="0">
              <a:buSzPts val="1800"/>
            </a:pPr>
            <a:r>
              <a:rPr lang="en-US" sz="2000" dirty="0">
                <a:ea typeface="Oswald"/>
                <a:cs typeface="Oswald"/>
                <a:sym typeface="Oswald"/>
              </a:rPr>
              <a:t>In the previous slide, we saw that US and West Europe made up majority of the inquires.</a:t>
            </a:r>
          </a:p>
          <a:p>
            <a:pPr marL="114300" lvl="0">
              <a:buSzPts val="1800"/>
            </a:pPr>
            <a:endParaRPr lang="en-US" sz="2000" dirty="0">
              <a:ea typeface="Oswald"/>
              <a:cs typeface="Oswald"/>
              <a:sym typeface="Oswald"/>
            </a:endParaRPr>
          </a:p>
          <a:p>
            <a:pPr marL="114300" lvl="0">
              <a:buSzPts val="1800"/>
            </a:pPr>
            <a:r>
              <a:rPr lang="en-US" sz="2000" dirty="0">
                <a:ea typeface="Oswald"/>
                <a:cs typeface="Oswald"/>
                <a:sym typeface="Oswald"/>
              </a:rPr>
              <a:t>When we drilled down, we saw </a:t>
            </a:r>
            <a:r>
              <a:rPr lang="en-US" sz="2000" b="1" dirty="0">
                <a:ea typeface="Oswald"/>
                <a:cs typeface="Oswald"/>
                <a:sym typeface="Oswald"/>
              </a:rPr>
              <a:t>Jacksonville, FL </a:t>
            </a:r>
            <a:r>
              <a:rPr lang="en-US" sz="2000" dirty="0">
                <a:ea typeface="Oswald"/>
                <a:cs typeface="Oswald"/>
                <a:sym typeface="Oswald"/>
              </a:rPr>
              <a:t>and </a:t>
            </a:r>
            <a:r>
              <a:rPr lang="en-US" sz="2000" b="1" dirty="0">
                <a:ea typeface="Oswald"/>
                <a:cs typeface="Oswald"/>
                <a:sym typeface="Oswald"/>
              </a:rPr>
              <a:t>Granada, Spain </a:t>
            </a:r>
            <a:r>
              <a:rPr lang="en-US" sz="2000" dirty="0">
                <a:ea typeface="Oswald"/>
                <a:cs typeface="Oswald"/>
                <a:sym typeface="Oswald"/>
              </a:rPr>
              <a:t>were the particular city’s majority of tickets resided.</a:t>
            </a:r>
            <a:endParaRPr sz="20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typical weekday working days</a:t>
            </a:r>
          </a:p>
          <a:p>
            <a:pPr marL="400050" lvl="0" indent="-285750">
              <a:buSzPts val="1800"/>
              <a:buFont typeface="Arial" panose="020B0604020202020204" pitchFamily="34" charset="0"/>
              <a:buChar char="•"/>
            </a:pPr>
            <a:r>
              <a:rPr lang="en-US" sz="1400" dirty="0">
                <a:ea typeface="Oswald"/>
                <a:cs typeface="Oswald"/>
                <a:sym typeface="Oswald"/>
              </a:rPr>
              <a:t>Interestingly, a small subset of inquiries took place during the weekend, which substantiates the need to investigate if there are potential trends among these inquiries. The company may wish to observe the need for having an inquiry center open on weekends or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a:solidFill>
                  <a:srgbClr val="1CC997"/>
                </a:solidFill>
                <a:ea typeface="Oswald"/>
                <a:cs typeface="Oswald"/>
                <a:sym typeface="Oswald"/>
              </a:rPr>
              <a:t>PyHR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Finally,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62926" y="1610394"/>
            <a:ext cx="3820072" cy="2865054"/>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862864860"/>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21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63945" y="804804"/>
            <a:ext cx="8147310"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By evaluating the close date versus the due date it appears that  98.2% of Tickets were closed before the SLA due date. This was true across all Service Centers and generally across Ticket Types with the exception of Tier 2 – Compensation and Tier-3 Payroll which were closer to 80%</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rotWithShape="1">
          <a:blip r:embed="rId3"/>
          <a:srcRect l="25908" t="4211" r="19094" b="17599"/>
          <a:stretch/>
        </p:blipFill>
        <p:spPr>
          <a:xfrm>
            <a:off x="294509" y="1778841"/>
            <a:ext cx="2816548" cy="2669500"/>
          </a:xfrm>
          <a:prstGeom prst="rect">
            <a:avLst/>
          </a:prstGeom>
        </p:spPr>
      </p:pic>
      <p:pic>
        <p:nvPicPr>
          <p:cNvPr id="6" name="Picture 5">
            <a:extLst>
              <a:ext uri="{FF2B5EF4-FFF2-40B4-BE49-F238E27FC236}">
                <a16:creationId xmlns:a16="http://schemas.microsoft.com/office/drawing/2014/main" id="{ABDD9E66-B917-44CD-B067-02F05ED031EF}"/>
              </a:ext>
            </a:extLst>
          </p:cNvPr>
          <p:cNvPicPr>
            <a:picLocks noChangeAspect="1"/>
          </p:cNvPicPr>
          <p:nvPr/>
        </p:nvPicPr>
        <p:blipFill>
          <a:blip r:embed="rId4"/>
          <a:stretch>
            <a:fillRect/>
          </a:stretch>
        </p:blipFill>
        <p:spPr>
          <a:xfrm>
            <a:off x="2704769" y="1474278"/>
            <a:ext cx="3222836" cy="2753337"/>
          </a:xfrm>
          <a:prstGeom prst="rect">
            <a:avLst/>
          </a:prstGeom>
        </p:spPr>
      </p:pic>
      <p:pic>
        <p:nvPicPr>
          <p:cNvPr id="9" name="Picture 8">
            <a:extLst>
              <a:ext uri="{FF2B5EF4-FFF2-40B4-BE49-F238E27FC236}">
                <a16:creationId xmlns:a16="http://schemas.microsoft.com/office/drawing/2014/main" id="{25A7C74F-CF4D-46AA-93F3-F15F062D5C68}"/>
              </a:ext>
            </a:extLst>
          </p:cNvPr>
          <p:cNvPicPr>
            <a:picLocks noChangeAspect="1"/>
          </p:cNvPicPr>
          <p:nvPr/>
        </p:nvPicPr>
        <p:blipFill>
          <a:blip r:embed="rId5"/>
          <a:stretch>
            <a:fillRect/>
          </a:stretch>
        </p:blipFill>
        <p:spPr>
          <a:xfrm>
            <a:off x="5880204" y="1474278"/>
            <a:ext cx="3156361" cy="2974063"/>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448407" y="470182"/>
            <a:ext cx="6468943" cy="4312629"/>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169738" y="1184613"/>
            <a:ext cx="3371741"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endParaRPr sz="1400" dirty="0"/>
          </a:p>
        </p:txBody>
      </p:sp>
      <p:grpSp>
        <p:nvGrpSpPr>
          <p:cNvPr id="14" name="Group 13">
            <a:extLst>
              <a:ext uri="{FF2B5EF4-FFF2-40B4-BE49-F238E27FC236}">
                <a16:creationId xmlns:a16="http://schemas.microsoft.com/office/drawing/2014/main" id="{1B8C4CDB-5F8C-46E2-B68D-B14513BBAF8A}"/>
              </a:ext>
            </a:extLst>
          </p:cNvPr>
          <p:cNvGrpSpPr/>
          <p:nvPr/>
        </p:nvGrpSpPr>
        <p:grpSpPr>
          <a:xfrm>
            <a:off x="1264144" y="1943949"/>
            <a:ext cx="7781480" cy="568057"/>
            <a:chOff x="1264144" y="1943949"/>
            <a:chExt cx="7781480" cy="568057"/>
          </a:xfrm>
        </p:grpSpPr>
        <p:sp>
          <p:nvSpPr>
            <p:cNvPr id="393" name="Google Shape;393;p21"/>
            <p:cNvSpPr txBox="1"/>
            <p:nvPr/>
          </p:nvSpPr>
          <p:spPr>
            <a:xfrm>
              <a:off x="6818975" y="2122079"/>
              <a:ext cx="2226649" cy="389927"/>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pPr marL="114300" indent="0">
                <a:buNone/>
              </a:pPr>
              <a:r>
                <a:rPr lang="en-US" sz="1400" dirty="0">
                  <a:sym typeface="Oswald"/>
                </a:rPr>
                <a:t>Next band fell between 1250 and 1500 days.</a:t>
              </a:r>
            </a:p>
            <a:p>
              <a:pPr marL="114300" indent="0">
                <a:buNone/>
              </a:pPr>
              <a:endParaRPr sz="1400" dirty="0"/>
            </a:p>
          </p:txBody>
        </p:sp>
        <p:grpSp>
          <p:nvGrpSpPr>
            <p:cNvPr id="6" name="Group 5">
              <a:extLst>
                <a:ext uri="{FF2B5EF4-FFF2-40B4-BE49-F238E27FC236}">
                  <a16:creationId xmlns:a16="http://schemas.microsoft.com/office/drawing/2014/main" id="{C4FC411E-CEBA-427F-8C75-62288B1A2641}"/>
                </a:ext>
              </a:extLst>
            </p:cNvPr>
            <p:cNvGrpSpPr/>
            <p:nvPr/>
          </p:nvGrpSpPr>
          <p:grpSpPr>
            <a:xfrm>
              <a:off x="1264144" y="1943949"/>
              <a:ext cx="5517305" cy="356260"/>
              <a:chOff x="2149256" y="1865642"/>
              <a:chExt cx="5517305" cy="356260"/>
            </a:xfrm>
          </p:grpSpPr>
          <p:sp>
            <p:nvSpPr>
              <p:cNvPr id="8" name="Rectangle 7">
                <a:extLst>
                  <a:ext uri="{FF2B5EF4-FFF2-40B4-BE49-F238E27FC236}">
                    <a16:creationId xmlns:a16="http://schemas.microsoft.com/office/drawing/2014/main" id="{8CBC6AED-F2DF-4456-B65D-0136CDBDD703}"/>
                  </a:ext>
                </a:extLst>
              </p:cNvPr>
              <p:cNvSpPr/>
              <p:nvPr/>
            </p:nvSpPr>
            <p:spPr>
              <a:xfrm>
                <a:off x="2149256" y="1911926"/>
                <a:ext cx="5010036" cy="248815"/>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BA141B89-DF9F-433A-A876-FBDA35897DAA}"/>
                  </a:ext>
                </a:extLst>
              </p:cNvPr>
              <p:cNvSpPr/>
              <p:nvPr/>
            </p:nvSpPr>
            <p:spPr>
              <a:xfrm rot="5400000">
                <a:off x="7259831" y="1815172"/>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 name="Group 11">
            <a:extLst>
              <a:ext uri="{FF2B5EF4-FFF2-40B4-BE49-F238E27FC236}">
                <a16:creationId xmlns:a16="http://schemas.microsoft.com/office/drawing/2014/main" id="{6586ACC7-07C7-429D-90D5-5CC04A61174B}"/>
              </a:ext>
            </a:extLst>
          </p:cNvPr>
          <p:cNvGrpSpPr/>
          <p:nvPr/>
        </p:nvGrpSpPr>
        <p:grpSpPr>
          <a:xfrm>
            <a:off x="1264144" y="3723068"/>
            <a:ext cx="7601451" cy="523220"/>
            <a:chOff x="1264144" y="3723068"/>
            <a:chExt cx="7601451" cy="523220"/>
          </a:xfrm>
        </p:grpSpPr>
        <p:grpSp>
          <p:nvGrpSpPr>
            <p:cNvPr id="5" name="Group 4">
              <a:extLst>
                <a:ext uri="{FF2B5EF4-FFF2-40B4-BE49-F238E27FC236}">
                  <a16:creationId xmlns:a16="http://schemas.microsoft.com/office/drawing/2014/main" id="{9C261817-4538-4015-A4C5-4A2119E37486}"/>
                </a:ext>
              </a:extLst>
            </p:cNvPr>
            <p:cNvGrpSpPr/>
            <p:nvPr/>
          </p:nvGrpSpPr>
          <p:grpSpPr>
            <a:xfrm>
              <a:off x="1264144" y="3788735"/>
              <a:ext cx="5472645" cy="391886"/>
              <a:chOff x="2149256" y="3752603"/>
              <a:chExt cx="5472645" cy="391886"/>
            </a:xfrm>
          </p:grpSpPr>
          <p:sp>
            <p:nvSpPr>
              <p:cNvPr id="2" name="Rectangle 1">
                <a:extLst>
                  <a:ext uri="{FF2B5EF4-FFF2-40B4-BE49-F238E27FC236}">
                    <a16:creationId xmlns:a16="http://schemas.microsoft.com/office/drawing/2014/main" id="{2E272A8A-FB27-4C0C-BD5C-991693CFD908}"/>
                  </a:ext>
                </a:extLst>
              </p:cNvPr>
              <p:cNvSpPr/>
              <p:nvPr/>
            </p:nvSpPr>
            <p:spPr>
              <a:xfrm>
                <a:off x="2149256" y="3752603"/>
                <a:ext cx="5010036" cy="391886"/>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Arrow: Down 3">
                <a:extLst>
                  <a:ext uri="{FF2B5EF4-FFF2-40B4-BE49-F238E27FC236}">
                    <a16:creationId xmlns:a16="http://schemas.microsoft.com/office/drawing/2014/main" id="{F7A960CC-6BAB-4CE7-B8E0-5228521FC835}"/>
                  </a:ext>
                </a:extLst>
              </p:cNvPr>
              <p:cNvSpPr/>
              <p:nvPr/>
            </p:nvSpPr>
            <p:spPr>
              <a:xfrm rot="5400000">
                <a:off x="7215171" y="370213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0D7FF5A5-5A0B-4DBC-AC8F-14CF90DDB888}"/>
                </a:ext>
              </a:extLst>
            </p:cNvPr>
            <p:cNvSpPr txBox="1"/>
            <p:nvPr/>
          </p:nvSpPr>
          <p:spPr>
            <a:xfrm>
              <a:off x="6781449" y="3723068"/>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One band fell between 0 and 250 days.    </a:t>
              </a:r>
            </a:p>
          </p:txBody>
        </p:sp>
      </p:grpSp>
      <p:grpSp>
        <p:nvGrpSpPr>
          <p:cNvPr id="15" name="Group 14">
            <a:extLst>
              <a:ext uri="{FF2B5EF4-FFF2-40B4-BE49-F238E27FC236}">
                <a16:creationId xmlns:a16="http://schemas.microsoft.com/office/drawing/2014/main" id="{6F548579-C9FF-404C-B1D0-94EE03556FC7}"/>
              </a:ext>
            </a:extLst>
          </p:cNvPr>
          <p:cNvGrpSpPr/>
          <p:nvPr/>
        </p:nvGrpSpPr>
        <p:grpSpPr>
          <a:xfrm>
            <a:off x="1264144" y="1149040"/>
            <a:ext cx="7669402" cy="523220"/>
            <a:chOff x="1264144" y="1149040"/>
            <a:chExt cx="7669402" cy="523220"/>
          </a:xfrm>
        </p:grpSpPr>
        <p:sp>
          <p:nvSpPr>
            <p:cNvPr id="9" name="Rectangle 8">
              <a:extLst>
                <a:ext uri="{FF2B5EF4-FFF2-40B4-BE49-F238E27FC236}">
                  <a16:creationId xmlns:a16="http://schemas.microsoft.com/office/drawing/2014/main" id="{2D9FBBBC-6A9F-403E-8E1D-26A9A37FD768}"/>
                </a:ext>
              </a:extLst>
            </p:cNvPr>
            <p:cNvSpPr/>
            <p:nvPr/>
          </p:nvSpPr>
          <p:spPr>
            <a:xfrm>
              <a:off x="1264144" y="1312069"/>
              <a:ext cx="5010036" cy="304530"/>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Arrow: Down 12">
              <a:extLst>
                <a:ext uri="{FF2B5EF4-FFF2-40B4-BE49-F238E27FC236}">
                  <a16:creationId xmlns:a16="http://schemas.microsoft.com/office/drawing/2014/main" id="{12179AB2-F907-48B6-95C6-0BB078A9268B}"/>
                </a:ext>
              </a:extLst>
            </p:cNvPr>
            <p:cNvSpPr/>
            <p:nvPr/>
          </p:nvSpPr>
          <p:spPr>
            <a:xfrm rot="5400000">
              <a:off x="6330059" y="120166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BAC4E2-5629-4339-8551-8DD505A13F01}"/>
                </a:ext>
              </a:extLst>
            </p:cNvPr>
            <p:cNvSpPr txBox="1"/>
            <p:nvPr/>
          </p:nvSpPr>
          <p:spPr>
            <a:xfrm>
              <a:off x="6849400" y="1149040"/>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Final band fell right around 1750 days.    </a:t>
              </a:r>
            </a:p>
          </p:txBody>
        </p:sp>
      </p:gr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02277" y="1300348"/>
            <a:ext cx="4401292"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Binning the SLA Days to complete into distinct groups we can see that most SLA Requirements are between 1 and 30 days with a minority percentage 7.5% greater than 30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rotWithShape="1">
          <a:blip r:embed="rId3"/>
          <a:srcRect l="23858" t="4426" r="20361" b="11903"/>
          <a:stretch/>
        </p:blipFill>
        <p:spPr>
          <a:xfrm>
            <a:off x="5124202" y="968581"/>
            <a:ext cx="3206338" cy="3206338"/>
          </a:xfrm>
          <a:prstGeom prst="rect">
            <a:avLst/>
          </a:prstGeom>
        </p:spPr>
      </p:pic>
      <p:pic>
        <p:nvPicPr>
          <p:cNvPr id="2" name="Picture 1">
            <a:extLst>
              <a:ext uri="{FF2B5EF4-FFF2-40B4-BE49-F238E27FC236}">
                <a16:creationId xmlns:a16="http://schemas.microsoft.com/office/drawing/2014/main" id="{9DF3FDBD-C754-4D39-877B-0F2828437AE9}"/>
              </a:ext>
            </a:extLst>
          </p:cNvPr>
          <p:cNvPicPr>
            <a:picLocks noChangeAspect="1"/>
          </p:cNvPicPr>
          <p:nvPr/>
        </p:nvPicPr>
        <p:blipFill>
          <a:blip r:embed="rId4"/>
          <a:stretch>
            <a:fillRect/>
          </a:stretch>
        </p:blipFill>
        <p:spPr>
          <a:xfrm>
            <a:off x="1662546" y="2365142"/>
            <a:ext cx="2636321" cy="2235141"/>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851069" y="1186574"/>
            <a:ext cx="3960421"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These large SLA periods skew the average data in total resulting in unreasonable SLA requirements especially in Dalian and Washington DC.</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56" y="694742"/>
            <a:ext cx="4528666" cy="399724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7FE561EC-767C-496D-BA2E-61F448855083}"/>
              </a:ext>
            </a:extLst>
          </p:cNvPr>
          <p:cNvSpPr/>
          <p:nvPr/>
        </p:nvSpPr>
        <p:spPr>
          <a:xfrm>
            <a:off x="1110758" y="694742"/>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348D5F2-68DC-4D39-9986-8CA99CA78353}"/>
              </a:ext>
            </a:extLst>
          </p:cNvPr>
          <p:cNvSpPr/>
          <p:nvPr/>
        </p:nvSpPr>
        <p:spPr>
          <a:xfrm>
            <a:off x="1577438" y="1186574"/>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7887" y="1179929"/>
            <a:ext cx="3789713"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 ‘Washington DC’ Service Center has the longest average ticket duration at ~9 days and the ‘Jacksonville’ service center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491" y="414713"/>
            <a:ext cx="4715493" cy="42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HROps,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5171704" y="1170731"/>
            <a:ext cx="3130958" cy="2802038"/>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a:t>
            </a:r>
            <a:r>
              <a:rPr lang="en-US" sz="1600" b="1" dirty="0">
                <a:ea typeface="Oswald"/>
                <a:cs typeface="Oswald"/>
                <a:sym typeface="Oswald"/>
              </a:rPr>
              <a:t>Tier 3 – Payroll</a:t>
            </a:r>
            <a:r>
              <a:rPr lang="en-US" sz="1600" dirty="0">
                <a:ea typeface="Oswald"/>
                <a:cs typeface="Oswald"/>
                <a:sym typeface="Oswald"/>
              </a:rPr>
              <a:t>’ takes 11 days to close and </a:t>
            </a:r>
            <a:r>
              <a:rPr lang="en-US" sz="1600" b="1" dirty="0">
                <a:ea typeface="Oswald"/>
                <a:cs typeface="Oswald"/>
                <a:sym typeface="Oswald"/>
              </a:rPr>
              <a:t>Tier 2 – Payroll </a:t>
            </a:r>
            <a:r>
              <a:rPr lang="en-US" sz="1600" dirty="0">
                <a:ea typeface="Oswald"/>
                <a:cs typeface="Oswald"/>
                <a:sym typeface="Oswald"/>
              </a:rPr>
              <a:t>takes the next most average days at 8 days. This would suggest that on average Payroll issues are most complex and require additional turn-around. ‘</a:t>
            </a:r>
            <a:r>
              <a:rPr lang="en-US" sz="1600" b="1" dirty="0">
                <a:ea typeface="Oswald"/>
                <a:cs typeface="Oswald"/>
                <a:sym typeface="Oswald"/>
              </a:rPr>
              <a:t>Tier 2 – Business HR’ </a:t>
            </a:r>
            <a:r>
              <a:rPr lang="en-US" sz="1600" dirty="0">
                <a:ea typeface="Oswald"/>
                <a:cs typeface="Oswald"/>
                <a:sym typeface="Oswald"/>
              </a:rPr>
              <a:t>and ‘</a:t>
            </a:r>
            <a:r>
              <a:rPr lang="en-US" sz="1600" b="1" dirty="0">
                <a:ea typeface="Oswald"/>
                <a:cs typeface="Oswald"/>
                <a:sym typeface="Oswald"/>
              </a:rPr>
              <a:t>Not Assigned</a:t>
            </a:r>
            <a:r>
              <a:rPr lang="en-US" sz="1600" dirty="0">
                <a:ea typeface="Oswald"/>
                <a:cs typeface="Oswald"/>
                <a:sym typeface="Oswald"/>
              </a:rPr>
              <a:t>’ tickets close in 1 day on average suggesting that these issues are typically resolved the same day.</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6" y="612118"/>
            <a:ext cx="4215741" cy="41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graphicFrame>
        <p:nvGraphicFramePr>
          <p:cNvPr id="2" name="Diagram 1"/>
          <p:cNvGraphicFramePr/>
          <p:nvPr>
            <p:extLst>
              <p:ext uri="{D42A27DB-BD31-4B8C-83A1-F6EECF244321}">
                <p14:modId xmlns:p14="http://schemas.microsoft.com/office/powerpoint/2010/main" val="1111217568"/>
              </p:ext>
            </p:extLst>
          </p:nvPr>
        </p:nvGraphicFramePr>
        <p:xfrm>
          <a:off x="0" y="471595"/>
          <a:ext cx="8945218" cy="4248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727019289"/>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3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fontScale="85000" lnSpcReduction="10000"/>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Initial Data Loading</a:t>
            </a:r>
          </a:p>
        </p:txBody>
      </p:sp>
      <p:graphicFrame>
        <p:nvGraphicFramePr>
          <p:cNvPr id="8" name="Diagram 7"/>
          <p:cNvGraphicFramePr/>
          <p:nvPr>
            <p:extLst>
              <p:ext uri="{D42A27DB-BD31-4B8C-83A1-F6EECF244321}">
                <p14:modId xmlns:p14="http://schemas.microsoft.com/office/powerpoint/2010/main" val="179390125"/>
              </p:ext>
            </p:extLst>
          </p:nvPr>
        </p:nvGraphicFramePr>
        <p:xfrm>
          <a:off x="-346450" y="419818"/>
          <a:ext cx="3877530" cy="440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5646"/>
          <a:stretch/>
        </p:blipFill>
        <p:spPr>
          <a:xfrm>
            <a:off x="2803074" y="785378"/>
            <a:ext cx="6151145" cy="3232145"/>
          </a:xfrm>
          <a:prstGeom prst="rect">
            <a:avLst/>
          </a:prstGeom>
        </p:spPr>
      </p:pic>
    </p:spTree>
    <p:extLst>
      <p:ext uri="{BB962C8B-B14F-4D97-AF65-F5344CB8AC3E}">
        <p14:creationId xmlns:p14="http://schemas.microsoft.com/office/powerpoint/2010/main" val="320846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C5F3D80-0B3E-4850-97C4-C029440EE1FF}"/>
              </a:ext>
            </a:extLst>
          </p:cNvPr>
          <p:cNvSpPr txBox="1">
            <a:spLocks/>
          </p:cNvSpPr>
          <p:nvPr/>
        </p:nvSpPr>
        <p:spPr>
          <a:xfrm>
            <a:off x="123160"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Findings</a:t>
            </a:r>
          </a:p>
        </p:txBody>
      </p:sp>
      <p:graphicFrame>
        <p:nvGraphicFramePr>
          <p:cNvPr id="9" name="Diagram 8"/>
          <p:cNvGraphicFramePr/>
          <p:nvPr>
            <p:extLst>
              <p:ext uri="{D42A27DB-BD31-4B8C-83A1-F6EECF244321}">
                <p14:modId xmlns:p14="http://schemas.microsoft.com/office/powerpoint/2010/main" val="3679679935"/>
              </p:ext>
            </p:extLst>
          </p:nvPr>
        </p:nvGraphicFramePr>
        <p:xfrm>
          <a:off x="-593062" y="516163"/>
          <a:ext cx="6096716" cy="418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r="17519"/>
          <a:stretch/>
        </p:blipFill>
        <p:spPr>
          <a:xfrm>
            <a:off x="4990682" y="560501"/>
            <a:ext cx="4061303" cy="3975324"/>
          </a:xfrm>
          <a:prstGeom prst="rect">
            <a:avLst/>
          </a:prstGeom>
        </p:spPr>
      </p:pic>
    </p:spTree>
    <p:extLst>
      <p:ext uri="{BB962C8B-B14F-4D97-AF65-F5344CB8AC3E}">
        <p14:creationId xmlns:p14="http://schemas.microsoft.com/office/powerpoint/2010/main" val="342856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850588250"/>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5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653745" y="1716046"/>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141100" y="532302"/>
            <a:ext cx="8631549"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600" dirty="0">
                <a:ea typeface="Oswald"/>
                <a:cs typeface="Oswald"/>
                <a:sym typeface="Oswald"/>
              </a:rPr>
              <a:t>The chart below illustrates the top 10 most common service requests.</a:t>
            </a:r>
          </a:p>
          <a:p>
            <a:pPr marL="400050" lvl="0" indent="-285750">
              <a:buSzPts val="1800"/>
              <a:buFont typeface="Arial" panose="020B0604020202020204" pitchFamily="34" charset="0"/>
              <a:buChar char="•"/>
            </a:pPr>
            <a:r>
              <a:rPr lang="en-US" sz="1600" dirty="0">
                <a:ea typeface="Oswald"/>
                <a:cs typeface="Oswald"/>
                <a:sym typeface="Oswald"/>
              </a:rPr>
              <a:t>Majority of the services are payroll driven, followed by employee data, and personal administration.</a:t>
            </a:r>
          </a:p>
          <a:p>
            <a:pPr marL="400050" lvl="0" indent="-285750">
              <a:buSzPts val="1800"/>
              <a:buFont typeface="Arial" panose="020B0604020202020204" pitchFamily="34" charset="0"/>
              <a:buChar char="•"/>
            </a:pPr>
            <a:r>
              <a:rPr lang="en-US" sz="1600" dirty="0">
                <a:ea typeface="Oswald"/>
                <a:cs typeface="Oswald"/>
                <a:sym typeface="Oswald"/>
              </a:rPr>
              <a:t>Payroll service requests are double, in comparison to employee data requests.</a:t>
            </a:r>
            <a:endParaRPr sz="16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area of interest was the location of each "Service Center" and the quantity of fielded inquiries. We began evaluated the number inquiries by location, and used the </a:t>
            </a:r>
            <a:r>
              <a:rPr lang="en-US" sz="1400" i="1" dirty="0">
                <a:ea typeface="Oswald"/>
                <a:cs typeface="Oswald"/>
                <a:sym typeface="Oswald"/>
              </a:rPr>
              <a:t>Google Maps API </a:t>
            </a:r>
            <a:r>
              <a:rPr lang="en-US" sz="1400" dirty="0">
                <a:ea typeface="Oswald"/>
                <a:cs typeface="Oswald"/>
                <a:sym typeface="Oswald"/>
              </a:rPr>
              <a:t>to create a heat map, with the intensity representing the volume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Volume of Tickets Processed – By Location</a:t>
            </a:r>
            <a:endParaRPr lang="en-US" sz="2400" dirty="0">
              <a:solidFill>
                <a:schemeClr val="accent3"/>
              </a:solidFill>
            </a:endParaRP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9117</TotalTime>
  <Words>1416</Words>
  <Application>Microsoft Office PowerPoint</Application>
  <PresentationFormat>On-screen Show (16:9)</PresentationFormat>
  <Paragraphs>158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Limitations and Further Analysis</vt:lpstr>
      <vt:lpstr>PowerPoint Presentation</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588</cp:revision>
  <cp:lastPrinted>2019-03-19T17:44:05Z</cp:lastPrinted>
  <dcterms:created xsi:type="dcterms:W3CDTF">2018-01-18T22:14:37Z</dcterms:created>
  <dcterms:modified xsi:type="dcterms:W3CDTF">2019-04-01T23:52:40Z</dcterms:modified>
</cp:coreProperties>
</file>