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900" r:id="rId2"/>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907"/>
    <a:srgbClr val="010101"/>
    <a:srgbClr val="D24949"/>
    <a:srgbClr val="FF8907"/>
    <a:srgbClr val="9BA89F"/>
    <a:srgbClr val="4B69BC"/>
    <a:srgbClr val="B61219"/>
    <a:srgbClr val="1CC997"/>
    <a:srgbClr val="FF6600"/>
    <a:srgbClr val="0F0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90" d="100"/>
          <a:sy n="90" d="100"/>
        </p:scale>
        <p:origin x="948" y="84"/>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20/03/2019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358901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March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700" r:id="rId17"/>
    <p:sldLayoutId id="2147483701" r:id="rId18"/>
    <p:sldLayoutId id="2147483683" r:id="rId19"/>
    <p:sldLayoutId id="2147483684" r:id="rId20"/>
    <p:sldLayoutId id="2147483685" r:id="rId21"/>
    <p:sldLayoutId id="2147483686" r:id="rId22"/>
    <p:sldLayoutId id="2147483687" r:id="rId23"/>
    <p:sldLayoutId id="2147483690" r:id="rId24"/>
    <p:sldLayoutId id="2147483691" r:id="rId25"/>
    <p:sldLayoutId id="2147483692"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7030A0"/>
                </a:solidFill>
              </a:rPr>
              <a:t>Proposal</a:t>
            </a:r>
          </a:p>
        </p:txBody>
      </p:sp>
      <p:sp>
        <p:nvSpPr>
          <p:cNvPr id="3" name="Content Placeholder 2"/>
          <p:cNvSpPr>
            <a:spLocks noGrp="1"/>
          </p:cNvSpPr>
          <p:nvPr>
            <p:ph idx="1"/>
          </p:nvPr>
        </p:nvSpPr>
        <p:spPr>
          <a:xfrm>
            <a:off x="99059" y="699134"/>
            <a:ext cx="8602981" cy="3598546"/>
          </a:xfrm>
        </p:spPr>
        <p:txBody>
          <a:bodyPr>
            <a:normAutofit fontScale="85000" lnSpcReduction="20000"/>
          </a:bodyPr>
          <a:lstStyle/>
          <a:p>
            <a:pPr marL="342900" lvl="1" indent="0">
              <a:lnSpc>
                <a:spcPct val="150000"/>
              </a:lnSpc>
              <a:buNone/>
            </a:pPr>
            <a:r>
              <a:rPr lang="en-US" sz="1600" b="1" dirty="0"/>
              <a:t>Project Title: </a:t>
            </a:r>
            <a:r>
              <a:rPr lang="en-US" sz="1600" b="1" i="1" dirty="0">
                <a:solidFill>
                  <a:srgbClr val="1CC997"/>
                </a:solidFill>
                <a:ea typeface="Oswald"/>
                <a:cs typeface="Oswald"/>
                <a:sym typeface="Oswald"/>
              </a:rPr>
              <a:t>PyHR</a:t>
            </a:r>
            <a:r>
              <a:rPr lang="en-US" sz="1600" dirty="0"/>
              <a:t> Services -Ticket  Analysis</a:t>
            </a:r>
          </a:p>
          <a:p>
            <a:pPr marL="342900" lvl="1" indent="0">
              <a:lnSpc>
                <a:spcPct val="150000"/>
              </a:lnSpc>
              <a:buNone/>
            </a:pPr>
            <a:r>
              <a:rPr lang="en-US" sz="1600" b="1" dirty="0"/>
              <a:t>Team Members: </a:t>
            </a:r>
            <a:r>
              <a:rPr lang="en-US" sz="1600" dirty="0"/>
              <a:t>Drew Adams, Joao Bonini, Melissa Decoster, Nadia Patel , Richa Desai</a:t>
            </a:r>
          </a:p>
          <a:p>
            <a:pPr marL="342900" lvl="1" indent="0">
              <a:lnSpc>
                <a:spcPct val="150000"/>
              </a:lnSpc>
              <a:buNone/>
            </a:pPr>
            <a:r>
              <a:rPr lang="en-US" sz="1600" b="1" dirty="0"/>
              <a:t>Project Description/Outline: </a:t>
            </a:r>
            <a:r>
              <a:rPr lang="en-US" sz="1600" b="1" i="1" dirty="0">
                <a:solidFill>
                  <a:srgbClr val="1CC997"/>
                </a:solidFill>
                <a:ea typeface="Oswald"/>
                <a:cs typeface="Oswald"/>
                <a:sym typeface="Oswald"/>
              </a:rPr>
              <a:t> </a:t>
            </a:r>
            <a:r>
              <a:rPr lang="en-US" sz="1600" dirty="0">
                <a:sym typeface="Oswald"/>
              </a:rPr>
              <a:t>We will ran t</a:t>
            </a:r>
            <a:r>
              <a:rPr lang="en-US" sz="1600" dirty="0"/>
              <a:t>icket opened analysis in the last 4 years </a:t>
            </a:r>
            <a:endParaRPr lang="en-US" sz="1600" b="1" dirty="0"/>
          </a:p>
          <a:p>
            <a:pPr marL="342900" lvl="1" indent="0">
              <a:lnSpc>
                <a:spcPct val="150000"/>
              </a:lnSpc>
              <a:buNone/>
            </a:pPr>
            <a:r>
              <a:rPr lang="en-US" sz="1600" b="1" dirty="0"/>
              <a:t>Research Question to Answer: </a:t>
            </a:r>
            <a:r>
              <a:rPr lang="en-US" sz="1700" dirty="0"/>
              <a:t>Is there any variation in the usage over 4 years?, What are the high demand service center and times that PyHR needs to meet?, What have been the different categorical service  types  and what is the utilization of the service by type of requestor?, Is there a correlation between annual HR events and tickets?, How long is a ticket on an average and where do the requests usually start from?</a:t>
            </a:r>
            <a:endParaRPr lang="en-US" sz="1600" b="1" dirty="0"/>
          </a:p>
          <a:p>
            <a:pPr marL="342900" lvl="1" indent="0">
              <a:lnSpc>
                <a:spcPct val="150000"/>
              </a:lnSpc>
              <a:buNone/>
            </a:pPr>
            <a:r>
              <a:rPr lang="en-US" sz="1600" b="1" dirty="0"/>
              <a:t>Data Sets to be Used: </a:t>
            </a:r>
            <a:r>
              <a:rPr lang="en-US" sz="1600" b="1" i="1" dirty="0">
                <a:solidFill>
                  <a:srgbClr val="1CC997"/>
                </a:solidFill>
                <a:ea typeface="Oswald"/>
                <a:cs typeface="Oswald"/>
                <a:sym typeface="Oswald"/>
              </a:rPr>
              <a:t>PyHR</a:t>
            </a:r>
            <a:r>
              <a:rPr lang="en-US" sz="1600" dirty="0"/>
              <a:t> Services ticket system</a:t>
            </a:r>
          </a:p>
          <a:p>
            <a:pPr marL="342900" lvl="1" indent="0">
              <a:lnSpc>
                <a:spcPct val="150000"/>
              </a:lnSpc>
              <a:buNone/>
            </a:pPr>
            <a:r>
              <a:rPr lang="en-US" sz="1600" b="1" dirty="0"/>
              <a:t>Rough Breakdown of Tasks: </a:t>
            </a:r>
            <a:r>
              <a:rPr lang="en-US" sz="1600" dirty="0"/>
              <a:t>Data Extraction, Initial Data Exploration, Data Splitting, Data Creation, Data Formatting , Data Exporting, Creating a Python script, Prepare PowerPoint presentation </a:t>
            </a:r>
          </a:p>
          <a:p>
            <a:pPr marL="342900" lvl="1" indent="0">
              <a:lnSpc>
                <a:spcPct val="150000"/>
              </a:lnSpc>
              <a:buNone/>
            </a:pPr>
            <a:endParaRPr lang="en-US" sz="1600" b="1" dirty="0"/>
          </a:p>
          <a:p>
            <a:pPr marL="342900" lvl="1" indent="0">
              <a:lnSpc>
                <a:spcPct val="150000"/>
              </a:lnSpc>
              <a:buNone/>
            </a:pPr>
            <a:endParaRPr lang="en-US" sz="1200" dirty="0"/>
          </a:p>
          <a:p>
            <a:pPr lvl="1">
              <a:lnSpc>
                <a:spcPct val="150000"/>
              </a:lnSpc>
            </a:pPr>
            <a:endParaRPr lang="en-US" sz="1600" dirty="0"/>
          </a:p>
        </p:txBody>
      </p:sp>
    </p:spTree>
    <p:custDataLst>
      <p:tags r:id="rId1"/>
    </p:custDataLst>
    <p:extLst>
      <p:ext uri="{BB962C8B-B14F-4D97-AF65-F5344CB8AC3E}">
        <p14:creationId xmlns:p14="http://schemas.microsoft.com/office/powerpoint/2010/main" val="81752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8436</TotalTime>
  <Words>165</Words>
  <Application>Microsoft Office PowerPoint</Application>
  <PresentationFormat>On-screen Show (16:9)</PresentationFormat>
  <Paragraphs>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AbbVie AME Presentation Template 160118[1]</vt:lpstr>
      <vt:lpstr>Proposal</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joao.bonini@Abbvie.com</dc:creator>
  <cp:lastModifiedBy>Bonini, Joao Victor</cp:lastModifiedBy>
  <cp:revision>508</cp:revision>
  <cp:lastPrinted>2019-03-19T17:44:05Z</cp:lastPrinted>
  <dcterms:created xsi:type="dcterms:W3CDTF">2018-01-18T22:14:37Z</dcterms:created>
  <dcterms:modified xsi:type="dcterms:W3CDTF">2019-03-20T23:34:07Z</dcterms:modified>
</cp:coreProperties>
</file>