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330" r:id="rId2"/>
    <p:sldId id="901" r:id="rId3"/>
    <p:sldId id="928" r:id="rId4"/>
    <p:sldId id="895" r:id="rId5"/>
    <p:sldId id="934" r:id="rId6"/>
    <p:sldId id="929" r:id="rId7"/>
    <p:sldId id="935" r:id="rId8"/>
    <p:sldId id="263" r:id="rId9"/>
    <p:sldId id="926" r:id="rId10"/>
    <p:sldId id="264" r:id="rId11"/>
    <p:sldId id="897" r:id="rId12"/>
    <p:sldId id="924" r:id="rId13"/>
    <p:sldId id="925" r:id="rId14"/>
    <p:sldId id="936" r:id="rId15"/>
    <p:sldId id="902" r:id="rId16"/>
    <p:sldId id="915" r:id="rId17"/>
    <p:sldId id="916" r:id="rId18"/>
    <p:sldId id="919" r:id="rId19"/>
    <p:sldId id="921" r:id="rId20"/>
    <p:sldId id="918" r:id="rId21"/>
    <p:sldId id="267" r:id="rId22"/>
    <p:sldId id="899" r:id="rId23"/>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orient="horz" pos="1078">
          <p15:clr>
            <a:srgbClr val="A4A3A4"/>
          </p15:clr>
        </p15:guide>
        <p15:guide id="4" pos="22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irley Hou" initials="SH" lastIdx="4" clrIdx="0"/>
  <p:cmAuthor id="1" name="Administrator" initials="A" lastIdx="1" clrIdx="1"/>
  <p:cmAuthor id="2" name="Bueno, Maria-Luiza L" initials="BML"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101"/>
    <a:srgbClr val="45C4CA"/>
    <a:srgbClr val="FD8907"/>
    <a:srgbClr val="D24949"/>
    <a:srgbClr val="FF8907"/>
    <a:srgbClr val="9BA89F"/>
    <a:srgbClr val="4B69BC"/>
    <a:srgbClr val="B61219"/>
    <a:srgbClr val="1CC997"/>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06" autoAdjust="0"/>
    <p:restoredTop sz="93140" autoAdjust="0"/>
  </p:normalViewPr>
  <p:slideViewPr>
    <p:cSldViewPr snapToGrid="0" showGuides="1">
      <p:cViewPr varScale="1">
        <p:scale>
          <a:sx n="90" d="100"/>
          <a:sy n="90" d="100"/>
        </p:scale>
        <p:origin x="1266" y="84"/>
      </p:cViewPr>
      <p:guideLst>
        <p:guide orient="horz" pos="1620"/>
        <p:guide pos="2880"/>
        <p:guide orient="horz" pos="1078"/>
        <p:guide pos="221"/>
      </p:guideLst>
    </p:cSldViewPr>
  </p:slideViewPr>
  <p:outlineViewPr>
    <p:cViewPr>
      <p:scale>
        <a:sx n="33" d="100"/>
        <a:sy n="33" d="100"/>
      </p:scale>
      <p:origin x="0" y="2394"/>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5" d="100"/>
          <a:sy n="85" d="100"/>
        </p:scale>
        <p:origin x="-315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F7122A-A475-488D-8E6E-4806E84BEF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6F394A0-2000-4DB4-B7A5-040BEA9B839B}">
      <dgm:prSet phldrT="[Text]"/>
      <dgm:spPr>
        <a:ln>
          <a:noFill/>
        </a:ln>
      </dgm:spPr>
      <dgm:t>
        <a:bodyPr/>
        <a:lstStyle/>
        <a:p>
          <a:r>
            <a:rPr lang="en-US" b="1" dirty="0">
              <a:solidFill>
                <a:schemeClr val="bg1">
                  <a:lumMod val="50000"/>
                </a:schemeClr>
              </a:solidFill>
            </a:rPr>
            <a:t>Requestor</a:t>
          </a:r>
        </a:p>
        <a:p>
          <a:endParaRPr lang="en-US" dirty="0"/>
        </a:p>
      </dgm:t>
    </dgm:pt>
    <dgm:pt modelId="{771A8677-84E8-4081-8418-E0F49FE2F0A7}" type="parTrans" cxnId="{8FAD3323-C200-4E68-8010-92B6C436C413}">
      <dgm:prSet/>
      <dgm:spPr/>
      <dgm:t>
        <a:bodyPr/>
        <a:lstStyle/>
        <a:p>
          <a:endParaRPr lang="en-US"/>
        </a:p>
      </dgm:t>
    </dgm:pt>
    <dgm:pt modelId="{B419B7DB-AC11-4CF9-88DB-CCC746DEC5F2}" type="sibTrans" cxnId="{8FAD3323-C200-4E68-8010-92B6C436C413}">
      <dgm:prSet/>
      <dgm:spPr/>
      <dgm:t>
        <a:bodyPr/>
        <a:lstStyle/>
        <a:p>
          <a:endParaRPr lang="en-US"/>
        </a:p>
      </dgm:t>
    </dgm:pt>
    <dgm:pt modelId="{C0DCFBAF-C114-4DE4-8D31-F51C181D38A3}">
      <dgm:prSet phldrT="[Text]"/>
      <dgm:spPr>
        <a:ln>
          <a:solidFill>
            <a:srgbClr val="C00000"/>
          </a:solidFill>
        </a:ln>
      </dgm:spPr>
      <dgm:t>
        <a:bodyPr/>
        <a:lstStyle/>
        <a:p>
          <a:r>
            <a:rPr lang="en-US" b="1" dirty="0">
              <a:solidFill>
                <a:schemeClr val="bg1">
                  <a:lumMod val="50000"/>
                </a:schemeClr>
              </a:solidFill>
            </a:rPr>
            <a:t>COEs</a:t>
          </a:r>
        </a:p>
        <a:p>
          <a:endParaRPr lang="en-US" dirty="0"/>
        </a:p>
      </dgm:t>
    </dgm:pt>
    <dgm:pt modelId="{27A8C85B-2B3B-411C-9055-4DB962FE300C}" type="parTrans" cxnId="{4D862B45-7FF4-432A-BC27-F4538B87B801}">
      <dgm:prSet/>
      <dgm:spPr/>
      <dgm:t>
        <a:bodyPr/>
        <a:lstStyle/>
        <a:p>
          <a:endParaRPr lang="en-US"/>
        </a:p>
      </dgm:t>
    </dgm:pt>
    <dgm:pt modelId="{D518AF99-D701-41ED-92E9-42F23A884CF5}" type="sibTrans" cxnId="{4D862B45-7FF4-432A-BC27-F4538B87B801}">
      <dgm:prSet/>
      <dgm:spPr/>
      <dgm:t>
        <a:bodyPr/>
        <a:lstStyle/>
        <a:p>
          <a:endParaRPr lang="en-US"/>
        </a:p>
      </dgm:t>
    </dgm:pt>
    <dgm:pt modelId="{D3E1A075-6B78-4014-B47D-CCCF847EB9F9}">
      <dgm:prSet phldrT="[Text]"/>
      <dgm:spPr>
        <a:ln>
          <a:noFill/>
        </a:ln>
      </dgm:spPr>
      <dgm:t>
        <a:bodyPr/>
        <a:lstStyle/>
        <a:p>
          <a:r>
            <a:rPr lang="en-US" b="1" dirty="0">
              <a:solidFill>
                <a:schemeClr val="bg1">
                  <a:lumMod val="50000"/>
                </a:schemeClr>
              </a:solidFill>
            </a:rPr>
            <a:t>HR Connect Consultants</a:t>
          </a:r>
        </a:p>
        <a:p>
          <a:endParaRPr lang="en-US" dirty="0"/>
        </a:p>
      </dgm:t>
    </dgm:pt>
    <dgm:pt modelId="{9D623C37-C073-4917-9A28-891537FE9FEB}" type="sibTrans" cxnId="{1E91BE87-1079-4405-8DE8-0507829B633F}">
      <dgm:prSet/>
      <dgm:spPr/>
      <dgm:t>
        <a:bodyPr/>
        <a:lstStyle/>
        <a:p>
          <a:endParaRPr lang="en-US"/>
        </a:p>
      </dgm:t>
    </dgm:pt>
    <dgm:pt modelId="{BEDD69C3-555B-41A0-AECD-924C49652B36}" type="parTrans" cxnId="{1E91BE87-1079-4405-8DE8-0507829B633F}">
      <dgm:prSet/>
      <dgm:spPr/>
      <dgm:t>
        <a:bodyPr/>
        <a:lstStyle/>
        <a:p>
          <a:endParaRPr lang="en-US"/>
        </a:p>
      </dgm:t>
    </dgm:pt>
    <dgm:pt modelId="{0F008927-5908-4FBF-A74A-856E6C2C2D29}" type="pres">
      <dgm:prSet presAssocID="{29F7122A-A475-488D-8E6E-4806E84BEF3B}" presName="Name0" presStyleCnt="0">
        <dgm:presLayoutVars>
          <dgm:chMax val="11"/>
          <dgm:chPref val="11"/>
          <dgm:dir/>
          <dgm:resizeHandles/>
        </dgm:presLayoutVars>
      </dgm:prSet>
      <dgm:spPr/>
    </dgm:pt>
    <dgm:pt modelId="{ECE2FE86-D494-47C9-849C-8F3EC16DEC81}" type="pres">
      <dgm:prSet presAssocID="{C0DCFBAF-C114-4DE4-8D31-F51C181D38A3}" presName="Accent3" presStyleCnt="0"/>
      <dgm:spPr/>
    </dgm:pt>
    <dgm:pt modelId="{7CBD0F56-ECD6-4130-8F8A-ACD69716A594}" type="pres">
      <dgm:prSet presAssocID="{C0DCFBAF-C114-4DE4-8D31-F51C181D38A3}" presName="Accent" presStyleLbl="node1" presStyleIdx="0" presStyleCnt="3"/>
      <dgm:spPr>
        <a:solidFill>
          <a:srgbClr val="B61219"/>
        </a:solidFill>
      </dgm:spPr>
    </dgm:pt>
    <dgm:pt modelId="{423EC4A1-6C93-4530-8CF9-5EA2B99F448F}" type="pres">
      <dgm:prSet presAssocID="{C0DCFBAF-C114-4DE4-8D31-F51C181D38A3}" presName="ParentBackground3" presStyleCnt="0"/>
      <dgm:spPr/>
    </dgm:pt>
    <dgm:pt modelId="{2EE26430-77B5-45DF-86BE-B0EC90623FED}" type="pres">
      <dgm:prSet presAssocID="{C0DCFBAF-C114-4DE4-8D31-F51C181D38A3}" presName="ParentBackground" presStyleLbl="fgAcc1" presStyleIdx="0" presStyleCnt="3"/>
      <dgm:spPr/>
    </dgm:pt>
    <dgm:pt modelId="{BEB39337-9D74-41A4-B5B7-6BAA89D863B3}" type="pres">
      <dgm:prSet presAssocID="{C0DCFBAF-C114-4DE4-8D31-F51C181D38A3}" presName="Parent3" presStyleLbl="revTx" presStyleIdx="0" presStyleCnt="0">
        <dgm:presLayoutVars>
          <dgm:chMax val="1"/>
          <dgm:chPref val="1"/>
          <dgm:bulletEnabled val="1"/>
        </dgm:presLayoutVars>
      </dgm:prSet>
      <dgm:spPr/>
    </dgm:pt>
    <dgm:pt modelId="{53DB72E1-E24E-44AB-96A3-69FB990D284E}" type="pres">
      <dgm:prSet presAssocID="{D3E1A075-6B78-4014-B47D-CCCF847EB9F9}" presName="Accent2" presStyleCnt="0"/>
      <dgm:spPr/>
    </dgm:pt>
    <dgm:pt modelId="{62913A69-F556-4312-8B09-59BBF6ADAA1F}" type="pres">
      <dgm:prSet presAssocID="{D3E1A075-6B78-4014-B47D-CCCF847EB9F9}" presName="Accent" presStyleLbl="node1" presStyleIdx="1" presStyleCnt="3"/>
      <dgm:spPr>
        <a:solidFill>
          <a:schemeClr val="tx2"/>
        </a:solidFill>
      </dgm:spPr>
    </dgm:pt>
    <dgm:pt modelId="{D85CE1B3-BAF6-43CF-9C48-7B497B4AB5C7}" type="pres">
      <dgm:prSet presAssocID="{D3E1A075-6B78-4014-B47D-CCCF847EB9F9}" presName="ParentBackground2" presStyleCnt="0"/>
      <dgm:spPr/>
    </dgm:pt>
    <dgm:pt modelId="{09CADD85-C06B-4D48-AAA8-5C0662509DB9}" type="pres">
      <dgm:prSet presAssocID="{D3E1A075-6B78-4014-B47D-CCCF847EB9F9}" presName="ParentBackground" presStyleLbl="fgAcc1" presStyleIdx="1" presStyleCnt="3"/>
      <dgm:spPr/>
    </dgm:pt>
    <dgm:pt modelId="{0A7C306E-141A-42C8-915A-E73AED50F1DB}" type="pres">
      <dgm:prSet presAssocID="{D3E1A075-6B78-4014-B47D-CCCF847EB9F9}" presName="Parent2" presStyleLbl="revTx" presStyleIdx="0" presStyleCnt="0">
        <dgm:presLayoutVars>
          <dgm:chMax val="1"/>
          <dgm:chPref val="1"/>
          <dgm:bulletEnabled val="1"/>
        </dgm:presLayoutVars>
      </dgm:prSet>
      <dgm:spPr/>
    </dgm:pt>
    <dgm:pt modelId="{29457996-1F40-47B6-ABF1-35CF059E044E}" type="pres">
      <dgm:prSet presAssocID="{76F394A0-2000-4DB4-B7A5-040BEA9B839B}" presName="Accent1" presStyleCnt="0"/>
      <dgm:spPr/>
    </dgm:pt>
    <dgm:pt modelId="{27F1A7A6-BF26-4E26-AA54-60AB367EBA86}" type="pres">
      <dgm:prSet presAssocID="{76F394A0-2000-4DB4-B7A5-040BEA9B839B}" presName="Accent" presStyleLbl="node1" presStyleIdx="2" presStyleCnt="3"/>
      <dgm:spPr>
        <a:solidFill>
          <a:srgbClr val="FF8907"/>
        </a:solidFill>
      </dgm:spPr>
    </dgm:pt>
    <dgm:pt modelId="{EB196790-48A1-4C1C-87CC-F3866F47B1BA}" type="pres">
      <dgm:prSet presAssocID="{76F394A0-2000-4DB4-B7A5-040BEA9B839B}" presName="ParentBackground1" presStyleCnt="0"/>
      <dgm:spPr/>
    </dgm:pt>
    <dgm:pt modelId="{8EF3924A-7255-4F61-8040-DF2C14A09C77}" type="pres">
      <dgm:prSet presAssocID="{76F394A0-2000-4DB4-B7A5-040BEA9B839B}" presName="ParentBackground" presStyleLbl="fgAcc1" presStyleIdx="2" presStyleCnt="3"/>
      <dgm:spPr/>
    </dgm:pt>
    <dgm:pt modelId="{2692E8C7-C9C4-47BD-AEBF-9474DB1B4010}" type="pres">
      <dgm:prSet presAssocID="{76F394A0-2000-4DB4-B7A5-040BEA9B839B}" presName="Parent1" presStyleLbl="revTx" presStyleIdx="0" presStyleCnt="0">
        <dgm:presLayoutVars>
          <dgm:chMax val="1"/>
          <dgm:chPref val="1"/>
          <dgm:bulletEnabled val="1"/>
        </dgm:presLayoutVars>
      </dgm:prSet>
      <dgm:spPr/>
    </dgm:pt>
  </dgm:ptLst>
  <dgm:cxnLst>
    <dgm:cxn modelId="{88C86720-4AD3-460F-A91F-502B3F6AD03A}" type="presOf" srcId="{29F7122A-A475-488D-8E6E-4806E84BEF3B}" destId="{0F008927-5908-4FBF-A74A-856E6C2C2D29}" srcOrd="0" destOrd="0" presId="urn:microsoft.com/office/officeart/2011/layout/CircleProcess"/>
    <dgm:cxn modelId="{8FAD3323-C200-4E68-8010-92B6C436C413}" srcId="{29F7122A-A475-488D-8E6E-4806E84BEF3B}" destId="{76F394A0-2000-4DB4-B7A5-040BEA9B839B}" srcOrd="0" destOrd="0" parTransId="{771A8677-84E8-4081-8418-E0F49FE2F0A7}" sibTransId="{B419B7DB-AC11-4CF9-88DB-CCC746DEC5F2}"/>
    <dgm:cxn modelId="{4D862B45-7FF4-432A-BC27-F4538B87B801}" srcId="{29F7122A-A475-488D-8E6E-4806E84BEF3B}" destId="{C0DCFBAF-C114-4DE4-8D31-F51C181D38A3}" srcOrd="2" destOrd="0" parTransId="{27A8C85B-2B3B-411C-9055-4DB962FE300C}" sibTransId="{D518AF99-D701-41ED-92E9-42F23A884CF5}"/>
    <dgm:cxn modelId="{5186ED7B-C208-4113-AF03-60B10A00279F}" type="presOf" srcId="{D3E1A075-6B78-4014-B47D-CCCF847EB9F9}" destId="{09CADD85-C06B-4D48-AAA8-5C0662509DB9}" srcOrd="0" destOrd="0" presId="urn:microsoft.com/office/officeart/2011/layout/CircleProcess"/>
    <dgm:cxn modelId="{F59B9286-44A5-4B70-9963-B02383122BB4}" type="presOf" srcId="{C0DCFBAF-C114-4DE4-8D31-F51C181D38A3}" destId="{2EE26430-77B5-45DF-86BE-B0EC90623FED}" srcOrd="0" destOrd="0" presId="urn:microsoft.com/office/officeart/2011/layout/CircleProcess"/>
    <dgm:cxn modelId="{1E91BE87-1079-4405-8DE8-0507829B633F}" srcId="{29F7122A-A475-488D-8E6E-4806E84BEF3B}" destId="{D3E1A075-6B78-4014-B47D-CCCF847EB9F9}" srcOrd="1" destOrd="0" parTransId="{BEDD69C3-555B-41A0-AECD-924C49652B36}" sibTransId="{9D623C37-C073-4917-9A28-891537FE9FEB}"/>
    <dgm:cxn modelId="{A0B62993-CB6E-4607-AD46-8CC50C426157}" type="presOf" srcId="{76F394A0-2000-4DB4-B7A5-040BEA9B839B}" destId="{2692E8C7-C9C4-47BD-AEBF-9474DB1B4010}" srcOrd="1" destOrd="0" presId="urn:microsoft.com/office/officeart/2011/layout/CircleProcess"/>
    <dgm:cxn modelId="{86B74EAC-2DE0-46B9-AB63-35D3FCD54ECE}" type="presOf" srcId="{D3E1A075-6B78-4014-B47D-CCCF847EB9F9}" destId="{0A7C306E-141A-42C8-915A-E73AED50F1DB}" srcOrd="1" destOrd="0" presId="urn:microsoft.com/office/officeart/2011/layout/CircleProcess"/>
    <dgm:cxn modelId="{8941E8E2-3BED-4676-A96C-7C2581F7B28A}" type="presOf" srcId="{C0DCFBAF-C114-4DE4-8D31-F51C181D38A3}" destId="{BEB39337-9D74-41A4-B5B7-6BAA89D863B3}" srcOrd="1" destOrd="0" presId="urn:microsoft.com/office/officeart/2011/layout/CircleProcess"/>
    <dgm:cxn modelId="{2ABF8DFD-2C32-4BDD-B513-9AECB0A0D1BB}" type="presOf" srcId="{76F394A0-2000-4DB4-B7A5-040BEA9B839B}" destId="{8EF3924A-7255-4F61-8040-DF2C14A09C77}" srcOrd="0" destOrd="0" presId="urn:microsoft.com/office/officeart/2011/layout/CircleProcess"/>
    <dgm:cxn modelId="{F92862E3-8054-49F8-8A6F-E51CA9BA04BF}" type="presParOf" srcId="{0F008927-5908-4FBF-A74A-856E6C2C2D29}" destId="{ECE2FE86-D494-47C9-849C-8F3EC16DEC81}" srcOrd="0" destOrd="0" presId="urn:microsoft.com/office/officeart/2011/layout/CircleProcess"/>
    <dgm:cxn modelId="{C82EE66E-97D3-4B95-BA73-E7EC24E4ABF7}" type="presParOf" srcId="{ECE2FE86-D494-47C9-849C-8F3EC16DEC81}" destId="{7CBD0F56-ECD6-4130-8F8A-ACD69716A594}" srcOrd="0" destOrd="0" presId="urn:microsoft.com/office/officeart/2011/layout/CircleProcess"/>
    <dgm:cxn modelId="{B8DA5C81-F23D-43E2-BE89-279086F9D6DF}" type="presParOf" srcId="{0F008927-5908-4FBF-A74A-856E6C2C2D29}" destId="{423EC4A1-6C93-4530-8CF9-5EA2B99F448F}" srcOrd="1" destOrd="0" presId="urn:microsoft.com/office/officeart/2011/layout/CircleProcess"/>
    <dgm:cxn modelId="{55EE1996-C841-4041-96D7-92AF1832C995}" type="presParOf" srcId="{423EC4A1-6C93-4530-8CF9-5EA2B99F448F}" destId="{2EE26430-77B5-45DF-86BE-B0EC90623FED}" srcOrd="0" destOrd="0" presId="urn:microsoft.com/office/officeart/2011/layout/CircleProcess"/>
    <dgm:cxn modelId="{FAEEF7B4-D6E3-4797-9A8B-C1DE5E1F23D8}" type="presParOf" srcId="{0F008927-5908-4FBF-A74A-856E6C2C2D29}" destId="{BEB39337-9D74-41A4-B5B7-6BAA89D863B3}" srcOrd="2" destOrd="0" presId="urn:microsoft.com/office/officeart/2011/layout/CircleProcess"/>
    <dgm:cxn modelId="{7D85E496-BCA0-4C7E-937C-FDEF24852E1A}" type="presParOf" srcId="{0F008927-5908-4FBF-A74A-856E6C2C2D29}" destId="{53DB72E1-E24E-44AB-96A3-69FB990D284E}" srcOrd="3" destOrd="0" presId="urn:microsoft.com/office/officeart/2011/layout/CircleProcess"/>
    <dgm:cxn modelId="{C1EFDBEE-D87D-4221-BDCA-99F28E1A48E0}" type="presParOf" srcId="{53DB72E1-E24E-44AB-96A3-69FB990D284E}" destId="{62913A69-F556-4312-8B09-59BBF6ADAA1F}" srcOrd="0" destOrd="0" presId="urn:microsoft.com/office/officeart/2011/layout/CircleProcess"/>
    <dgm:cxn modelId="{34C5DD95-B29A-4833-AA66-1BFA4B43C6A2}" type="presParOf" srcId="{0F008927-5908-4FBF-A74A-856E6C2C2D29}" destId="{D85CE1B3-BAF6-43CF-9C48-7B497B4AB5C7}" srcOrd="4" destOrd="0" presId="urn:microsoft.com/office/officeart/2011/layout/CircleProcess"/>
    <dgm:cxn modelId="{56069A42-32A1-4A33-B435-DF7F21CEC6B3}" type="presParOf" srcId="{D85CE1B3-BAF6-43CF-9C48-7B497B4AB5C7}" destId="{09CADD85-C06B-4D48-AAA8-5C0662509DB9}" srcOrd="0" destOrd="0" presId="urn:microsoft.com/office/officeart/2011/layout/CircleProcess"/>
    <dgm:cxn modelId="{33264AC1-91B1-49A2-97A5-2181738A550B}" type="presParOf" srcId="{0F008927-5908-4FBF-A74A-856E6C2C2D29}" destId="{0A7C306E-141A-42C8-915A-E73AED50F1DB}" srcOrd="5" destOrd="0" presId="urn:microsoft.com/office/officeart/2011/layout/CircleProcess"/>
    <dgm:cxn modelId="{06C2A20A-0084-4F7A-8ECB-436E55618C52}" type="presParOf" srcId="{0F008927-5908-4FBF-A74A-856E6C2C2D29}" destId="{29457996-1F40-47B6-ABF1-35CF059E044E}" srcOrd="6" destOrd="0" presId="urn:microsoft.com/office/officeart/2011/layout/CircleProcess"/>
    <dgm:cxn modelId="{63D1E196-9667-4C37-A65F-88FE1B1A5750}" type="presParOf" srcId="{29457996-1F40-47B6-ABF1-35CF059E044E}" destId="{27F1A7A6-BF26-4E26-AA54-60AB367EBA86}" srcOrd="0" destOrd="0" presId="urn:microsoft.com/office/officeart/2011/layout/CircleProcess"/>
    <dgm:cxn modelId="{BE81FC32-E361-4563-88F0-D7B1C0B28215}" type="presParOf" srcId="{0F008927-5908-4FBF-A74A-856E6C2C2D29}" destId="{EB196790-48A1-4C1C-87CC-F3866F47B1BA}" srcOrd="7" destOrd="0" presId="urn:microsoft.com/office/officeart/2011/layout/CircleProcess"/>
    <dgm:cxn modelId="{E396F3F3-B91E-4333-A492-B5C4DB016721}" type="presParOf" srcId="{EB196790-48A1-4C1C-87CC-F3866F47B1BA}" destId="{8EF3924A-7255-4F61-8040-DF2C14A09C77}" srcOrd="0" destOrd="0" presId="urn:microsoft.com/office/officeart/2011/layout/CircleProcess"/>
    <dgm:cxn modelId="{17AA3144-CAAB-447C-86A0-576F8A5A4B80}" type="presParOf" srcId="{0F008927-5908-4FBF-A74A-856E6C2C2D29}" destId="{2692E8C7-C9C4-47BD-AEBF-9474DB1B4010}" srcOrd="8"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3DA7BEE-2C35-4F3E-8E05-871A49491588}" type="doc">
      <dgm:prSet loTypeId="urn:microsoft.com/office/officeart/2005/8/layout/chevron2" loCatId="process" qsTypeId="urn:microsoft.com/office/officeart/2005/8/quickstyle/simple5" qsCatId="simple" csTypeId="urn:microsoft.com/office/officeart/2005/8/colors/colorful5" csCatId="colorful" phldr="1"/>
      <dgm:spPr/>
      <dgm:t>
        <a:bodyPr/>
        <a:lstStyle/>
        <a:p>
          <a:endParaRPr lang="en-US"/>
        </a:p>
      </dgm:t>
    </dgm:pt>
    <dgm:pt modelId="{257FDCFB-375A-4BE7-B5F2-2D593E5FD92B}">
      <dgm:prSet phldrT="[Text]"/>
      <dgm:spPr/>
      <dgm:t>
        <a:bodyPr/>
        <a:lstStyle/>
        <a:p>
          <a:r>
            <a:rPr lang="en-US" dirty="0"/>
            <a:t>Data Exploration and Clean Up</a:t>
          </a:r>
        </a:p>
      </dgm:t>
    </dgm:pt>
    <dgm:pt modelId="{C315A4AC-269D-4CF7-A628-E18E1223DE27}" type="parTrans" cxnId="{D816A441-828C-4DB9-8386-9EA7875BB369}">
      <dgm:prSet/>
      <dgm:spPr/>
      <dgm:t>
        <a:bodyPr/>
        <a:lstStyle/>
        <a:p>
          <a:endParaRPr lang="en-US"/>
        </a:p>
      </dgm:t>
    </dgm:pt>
    <dgm:pt modelId="{EB3F0F63-4D9C-4529-A413-D24BB9134430}" type="sibTrans" cxnId="{D816A441-828C-4DB9-8386-9EA7875BB369}">
      <dgm:prSet/>
      <dgm:spPr/>
      <dgm:t>
        <a:bodyPr/>
        <a:lstStyle/>
        <a:p>
          <a:endParaRPr lang="en-US"/>
        </a:p>
      </dgm:t>
    </dgm:pt>
    <dgm:pt modelId="{C9144ACC-75CD-4C97-A607-F4D76BE1DD96}">
      <dgm:prSet/>
      <dgm:spPr/>
      <dgm:t>
        <a:bodyPr/>
        <a:lstStyle/>
        <a:p>
          <a:r>
            <a:rPr lang="en-US" dirty="0"/>
            <a:t>Identify Useful Fields	</a:t>
          </a:r>
        </a:p>
      </dgm:t>
    </dgm:pt>
    <dgm:pt modelId="{AC570656-7D5B-4370-92D0-57C73A0D39BE}" type="parTrans" cxnId="{A50599E8-DF20-44D1-B16C-AE7535D310EC}">
      <dgm:prSet/>
      <dgm:spPr/>
      <dgm:t>
        <a:bodyPr/>
        <a:lstStyle/>
        <a:p>
          <a:endParaRPr lang="en-US"/>
        </a:p>
      </dgm:t>
    </dgm:pt>
    <dgm:pt modelId="{6E4BB766-7E95-498B-8923-5FADF628A0B7}" type="sibTrans" cxnId="{A50599E8-DF20-44D1-B16C-AE7535D310EC}">
      <dgm:prSet/>
      <dgm:spPr/>
      <dgm:t>
        <a:bodyPr/>
        <a:lstStyle/>
        <a:p>
          <a:endParaRPr lang="en-US"/>
        </a:p>
      </dgm:t>
    </dgm:pt>
    <dgm:pt modelId="{28B9B8DC-B549-46E3-8BA4-17BBC0098DD0}">
      <dgm:prSet/>
      <dgm:spPr/>
      <dgm:t>
        <a:bodyPr/>
        <a:lstStyle/>
        <a:p>
          <a:r>
            <a:rPr lang="en-US" dirty="0"/>
            <a:t>Data Munging and Field Mapping</a:t>
          </a:r>
        </a:p>
      </dgm:t>
    </dgm:pt>
    <dgm:pt modelId="{EA884288-A9BD-4667-B0A9-6377A20B6227}" type="parTrans" cxnId="{A86DFA0E-5B4A-46BD-8C76-6707FC891EB5}">
      <dgm:prSet/>
      <dgm:spPr/>
      <dgm:t>
        <a:bodyPr/>
        <a:lstStyle/>
        <a:p>
          <a:endParaRPr lang="en-US"/>
        </a:p>
      </dgm:t>
    </dgm:pt>
    <dgm:pt modelId="{1AA811A1-F9BB-43E2-9B6C-4BD2F1930BAC}" type="sibTrans" cxnId="{A86DFA0E-5B4A-46BD-8C76-6707FC891EB5}">
      <dgm:prSet/>
      <dgm:spPr/>
      <dgm:t>
        <a:bodyPr/>
        <a:lstStyle/>
        <a:p>
          <a:endParaRPr lang="en-US"/>
        </a:p>
      </dgm:t>
    </dgm:pt>
    <dgm:pt modelId="{72FDB42F-81A8-4E5F-9F58-DAB43D2F5404}">
      <dgm:prSet/>
      <dgm:spPr/>
      <dgm:t>
        <a:bodyPr/>
        <a:lstStyle/>
        <a:p>
          <a:r>
            <a:rPr lang="en-US" dirty="0"/>
            <a:t>Request Analysis</a:t>
          </a:r>
        </a:p>
      </dgm:t>
    </dgm:pt>
    <dgm:pt modelId="{55307710-F02E-492B-BD7A-B50E7E5E3931}" type="parTrans" cxnId="{B34A53AC-1A6D-43BC-9BC3-5126424CB2FE}">
      <dgm:prSet/>
      <dgm:spPr/>
      <dgm:t>
        <a:bodyPr/>
        <a:lstStyle/>
        <a:p>
          <a:endParaRPr lang="en-US"/>
        </a:p>
      </dgm:t>
    </dgm:pt>
    <dgm:pt modelId="{09D25EFF-2BC3-4A21-A4F9-3502567EDD63}" type="sibTrans" cxnId="{B34A53AC-1A6D-43BC-9BC3-5126424CB2FE}">
      <dgm:prSet/>
      <dgm:spPr/>
      <dgm:t>
        <a:bodyPr/>
        <a:lstStyle/>
        <a:p>
          <a:endParaRPr lang="en-US"/>
        </a:p>
      </dgm:t>
    </dgm:pt>
    <dgm:pt modelId="{1B88AE11-C474-4961-92E6-5DB394FD2FEA}">
      <dgm:prSet/>
      <dgm:spPr/>
      <dgm:t>
        <a:bodyPr/>
        <a:lstStyle/>
        <a:p>
          <a:r>
            <a:rPr lang="en-US" dirty="0"/>
            <a:t>Popular Request Services</a:t>
          </a:r>
        </a:p>
      </dgm:t>
    </dgm:pt>
    <dgm:pt modelId="{7522E54D-93D7-4FE7-9A18-01AFAA639FE0}" type="parTrans" cxnId="{CD8906AB-CA70-4C86-9CC8-AD4072BDDCF0}">
      <dgm:prSet/>
      <dgm:spPr/>
      <dgm:t>
        <a:bodyPr/>
        <a:lstStyle/>
        <a:p>
          <a:endParaRPr lang="en-US"/>
        </a:p>
      </dgm:t>
    </dgm:pt>
    <dgm:pt modelId="{7DFE05F2-9BB0-43A1-A0EF-A75E74D5A301}" type="sibTrans" cxnId="{CD8906AB-CA70-4C86-9CC8-AD4072BDDCF0}">
      <dgm:prSet/>
      <dgm:spPr/>
      <dgm:t>
        <a:bodyPr/>
        <a:lstStyle/>
        <a:p>
          <a:endParaRPr lang="en-US"/>
        </a:p>
      </dgm:t>
    </dgm:pt>
    <dgm:pt modelId="{5BFB1F5C-0195-4D12-AC7F-7D0F13AB45A9}">
      <dgm:prSet/>
      <dgm:spPr/>
      <dgm:t>
        <a:bodyPr/>
        <a:lstStyle/>
        <a:p>
          <a:r>
            <a:rPr lang="en-US" dirty="0"/>
            <a:t>Days of Week</a:t>
          </a:r>
        </a:p>
      </dgm:t>
    </dgm:pt>
    <dgm:pt modelId="{73BE58AD-FFA4-41F0-B223-547330566BD8}" type="parTrans" cxnId="{73FE2A0F-779A-4C72-9E20-A67672E67160}">
      <dgm:prSet/>
      <dgm:spPr/>
      <dgm:t>
        <a:bodyPr/>
        <a:lstStyle/>
        <a:p>
          <a:endParaRPr lang="en-US"/>
        </a:p>
      </dgm:t>
    </dgm:pt>
    <dgm:pt modelId="{F4E83176-D796-4A67-BECE-FF88FFD5CF75}" type="sibTrans" cxnId="{73FE2A0F-779A-4C72-9E20-A67672E67160}">
      <dgm:prSet/>
      <dgm:spPr/>
      <dgm:t>
        <a:bodyPr/>
        <a:lstStyle/>
        <a:p>
          <a:endParaRPr lang="en-US"/>
        </a:p>
      </dgm:t>
    </dgm:pt>
    <dgm:pt modelId="{2BBE57F0-CF55-45AA-B91D-1F5CE39DEEF3}">
      <dgm:prSet/>
      <dgm:spPr/>
      <dgm:t>
        <a:bodyPr/>
        <a:lstStyle/>
        <a:p>
          <a:r>
            <a:rPr lang="en-US" dirty="0"/>
            <a:t>Service Level Analysis</a:t>
          </a:r>
        </a:p>
      </dgm:t>
    </dgm:pt>
    <dgm:pt modelId="{76841A02-994A-45B2-BF20-641BC1B45E24}" type="parTrans" cxnId="{4E268FAE-E1D2-4D49-B6B2-8EA29B1B0141}">
      <dgm:prSet/>
      <dgm:spPr/>
      <dgm:t>
        <a:bodyPr/>
        <a:lstStyle/>
        <a:p>
          <a:endParaRPr lang="en-US"/>
        </a:p>
      </dgm:t>
    </dgm:pt>
    <dgm:pt modelId="{C99A8125-BF42-4256-918A-97BFE76092D0}" type="sibTrans" cxnId="{4E268FAE-E1D2-4D49-B6B2-8EA29B1B0141}">
      <dgm:prSet/>
      <dgm:spPr/>
      <dgm:t>
        <a:bodyPr/>
        <a:lstStyle/>
        <a:p>
          <a:endParaRPr lang="en-US"/>
        </a:p>
      </dgm:t>
    </dgm:pt>
    <dgm:pt modelId="{1612D128-63E1-4911-B0F1-EC3A03040DFD}">
      <dgm:prSet/>
      <dgm:spPr/>
      <dgm:t>
        <a:bodyPr/>
        <a:lstStyle/>
        <a:p>
          <a:r>
            <a:rPr lang="en-US" dirty="0"/>
            <a:t>Close date vs Due date</a:t>
          </a:r>
        </a:p>
      </dgm:t>
    </dgm:pt>
    <dgm:pt modelId="{AD1AFD8D-0C6B-4CED-8DAA-E5D8C5E4C2D3}" type="parTrans" cxnId="{8868486C-E218-4A19-8AA8-D0B26987CB4D}">
      <dgm:prSet/>
      <dgm:spPr/>
      <dgm:t>
        <a:bodyPr/>
        <a:lstStyle/>
        <a:p>
          <a:endParaRPr lang="en-US"/>
        </a:p>
      </dgm:t>
    </dgm:pt>
    <dgm:pt modelId="{1FBAD49C-4E2F-4EE9-830E-B43C64245CF3}" type="sibTrans" cxnId="{8868486C-E218-4A19-8AA8-D0B26987CB4D}">
      <dgm:prSet/>
      <dgm:spPr/>
      <dgm:t>
        <a:bodyPr/>
        <a:lstStyle/>
        <a:p>
          <a:endParaRPr lang="en-US"/>
        </a:p>
      </dgm:t>
    </dgm:pt>
    <dgm:pt modelId="{8CE198B3-9F77-492D-AFB4-323B38AC0800}">
      <dgm:prSet/>
      <dgm:spPr/>
      <dgm:t>
        <a:bodyPr/>
        <a:lstStyle/>
        <a:p>
          <a:r>
            <a:rPr lang="en-US" dirty="0"/>
            <a:t>Duration by Ticket</a:t>
          </a:r>
        </a:p>
      </dgm:t>
    </dgm:pt>
    <dgm:pt modelId="{DC621FE2-8EF1-4598-91C2-AF0537F9C31A}" type="parTrans" cxnId="{631B891C-8AD8-40A7-83F8-8AD800F2DB50}">
      <dgm:prSet/>
      <dgm:spPr/>
      <dgm:t>
        <a:bodyPr/>
        <a:lstStyle/>
        <a:p>
          <a:endParaRPr lang="en-US"/>
        </a:p>
      </dgm:t>
    </dgm:pt>
    <dgm:pt modelId="{DD285C1B-81B4-4DC9-9409-ECBDC2563F0A}" type="sibTrans" cxnId="{631B891C-8AD8-40A7-83F8-8AD800F2DB50}">
      <dgm:prSet/>
      <dgm:spPr/>
      <dgm:t>
        <a:bodyPr/>
        <a:lstStyle/>
        <a:p>
          <a:endParaRPr lang="en-US"/>
        </a:p>
      </dgm:t>
    </dgm:pt>
    <dgm:pt modelId="{82611F17-FB80-4D31-95AF-E53F757A46B4}">
      <dgm:prSet/>
      <dgm:spPr/>
      <dgm:t>
        <a:bodyPr/>
        <a:lstStyle/>
        <a:p>
          <a:r>
            <a:rPr lang="en-US" dirty="0"/>
            <a:t>Limitations and further analysis</a:t>
          </a:r>
        </a:p>
      </dgm:t>
    </dgm:pt>
    <dgm:pt modelId="{B5C04B2C-3F8F-47AB-AB31-BA14FC1B8ED3}" type="parTrans" cxnId="{4EE77FEA-CD69-4875-97EA-21A342E5032A}">
      <dgm:prSet/>
      <dgm:spPr/>
      <dgm:t>
        <a:bodyPr/>
        <a:lstStyle/>
        <a:p>
          <a:endParaRPr lang="en-US"/>
        </a:p>
      </dgm:t>
    </dgm:pt>
    <dgm:pt modelId="{AAD38CCF-F3D3-4EA9-AED6-4B45CC2C310C}" type="sibTrans" cxnId="{4EE77FEA-CD69-4875-97EA-21A342E5032A}">
      <dgm:prSet/>
      <dgm:spPr/>
      <dgm:t>
        <a:bodyPr/>
        <a:lstStyle/>
        <a:p>
          <a:endParaRPr lang="en-US"/>
        </a:p>
      </dgm:t>
    </dgm:pt>
    <dgm:pt modelId="{C7CDF8BA-851A-4F31-A7DD-303D285C0617}">
      <dgm:prSet/>
      <dgm:spPr/>
      <dgm:t>
        <a:bodyPr/>
        <a:lstStyle/>
        <a:p>
          <a:r>
            <a:rPr lang="en-US" dirty="0"/>
            <a:t>Use Pandas .value_counts() to determine quality of the data</a:t>
          </a:r>
        </a:p>
      </dgm:t>
    </dgm:pt>
    <dgm:pt modelId="{E724CB45-86F7-40CF-BE3A-2C02BB0FBE67}" type="parTrans" cxnId="{E051AFA0-1CF7-4399-992E-477CE498F5B8}">
      <dgm:prSet/>
      <dgm:spPr/>
      <dgm:t>
        <a:bodyPr/>
        <a:lstStyle/>
        <a:p>
          <a:endParaRPr lang="en-US"/>
        </a:p>
      </dgm:t>
    </dgm:pt>
    <dgm:pt modelId="{FF2F67E2-858A-4155-8DEB-66FCF32A7FBE}" type="sibTrans" cxnId="{E051AFA0-1CF7-4399-992E-477CE498F5B8}">
      <dgm:prSet/>
      <dgm:spPr/>
      <dgm:t>
        <a:bodyPr/>
        <a:lstStyle/>
        <a:p>
          <a:endParaRPr lang="en-US"/>
        </a:p>
      </dgm:t>
    </dgm:pt>
    <dgm:pt modelId="{4D8BA547-6A7C-4052-B574-FF5C0CC59012}">
      <dgm:prSet/>
      <dgm:spPr/>
      <dgm:t>
        <a:bodyPr/>
        <a:lstStyle/>
        <a:p>
          <a:r>
            <a:rPr lang="en-US" dirty="0"/>
            <a:t>Export cleansed data as new CSV file</a:t>
          </a:r>
        </a:p>
      </dgm:t>
    </dgm:pt>
    <dgm:pt modelId="{B22E6DCC-E6C4-4829-9F4F-21E59ACFE109}" type="parTrans" cxnId="{1B422B38-AF58-4953-AC60-80AEA4A56167}">
      <dgm:prSet/>
      <dgm:spPr/>
      <dgm:t>
        <a:bodyPr/>
        <a:lstStyle/>
        <a:p>
          <a:endParaRPr lang="en-US"/>
        </a:p>
      </dgm:t>
    </dgm:pt>
    <dgm:pt modelId="{84BFD5E7-6FA4-488B-917D-F39622B9C8CF}" type="sibTrans" cxnId="{1B422B38-AF58-4953-AC60-80AEA4A56167}">
      <dgm:prSet/>
      <dgm:spPr/>
      <dgm:t>
        <a:bodyPr/>
        <a:lstStyle/>
        <a:p>
          <a:endParaRPr lang="en-US"/>
        </a:p>
      </dgm:t>
    </dgm:pt>
    <dgm:pt modelId="{2C181B28-E260-43AA-B4D8-026099253955}">
      <dgm:prSet/>
      <dgm:spPr/>
      <dgm:t>
        <a:bodyPr/>
        <a:lstStyle/>
        <a:p>
          <a:r>
            <a:rPr lang="en-US" dirty="0"/>
            <a:t>Ticket Center Locations</a:t>
          </a:r>
        </a:p>
      </dgm:t>
    </dgm:pt>
    <dgm:pt modelId="{CF33DE38-873A-455B-BA1F-7CEE0D8D9F7E}" type="parTrans" cxnId="{6E30B1A3-1296-417F-B71C-15F30410D25A}">
      <dgm:prSet/>
      <dgm:spPr/>
      <dgm:t>
        <a:bodyPr/>
        <a:lstStyle/>
        <a:p>
          <a:endParaRPr lang="en-US"/>
        </a:p>
      </dgm:t>
    </dgm:pt>
    <dgm:pt modelId="{7A758066-4031-494E-B2B7-DCDD55FB39BF}" type="sibTrans" cxnId="{6E30B1A3-1296-417F-B71C-15F30410D25A}">
      <dgm:prSet/>
      <dgm:spPr/>
      <dgm:t>
        <a:bodyPr/>
        <a:lstStyle/>
        <a:p>
          <a:endParaRPr lang="en-US"/>
        </a:p>
      </dgm:t>
    </dgm:pt>
    <dgm:pt modelId="{A1532DBC-1DE4-4BA7-9500-7238ED9DCCA1}">
      <dgm:prSet/>
      <dgm:spPr/>
      <dgm:t>
        <a:bodyPr/>
        <a:lstStyle/>
        <a:p>
          <a:r>
            <a:rPr lang="en-US" dirty="0"/>
            <a:t>Hours of Day</a:t>
          </a:r>
        </a:p>
      </dgm:t>
    </dgm:pt>
    <dgm:pt modelId="{99FFAC78-7B3F-4C97-866D-CB29819E436D}" type="parTrans" cxnId="{FA5038CA-4BDF-4CE6-BA1F-2DA8223DD99E}">
      <dgm:prSet/>
      <dgm:spPr/>
      <dgm:t>
        <a:bodyPr/>
        <a:lstStyle/>
        <a:p>
          <a:endParaRPr lang="en-US"/>
        </a:p>
      </dgm:t>
    </dgm:pt>
    <dgm:pt modelId="{DFE6210B-9544-49DE-82CD-AD9F154FAE82}" type="sibTrans" cxnId="{FA5038CA-4BDF-4CE6-BA1F-2DA8223DD99E}">
      <dgm:prSet/>
      <dgm:spPr/>
      <dgm:t>
        <a:bodyPr/>
        <a:lstStyle/>
        <a:p>
          <a:endParaRPr lang="en-US"/>
        </a:p>
      </dgm:t>
    </dgm:pt>
    <dgm:pt modelId="{A8590F85-45F8-4430-A03C-AB3547368CE0}">
      <dgm:prSet/>
      <dgm:spPr/>
      <dgm:t>
        <a:bodyPr/>
        <a:lstStyle/>
        <a:p>
          <a:r>
            <a:rPr lang="en-US" dirty="0"/>
            <a:t>Service Type</a:t>
          </a:r>
        </a:p>
      </dgm:t>
    </dgm:pt>
    <dgm:pt modelId="{18B825BE-7E56-4BE8-B7AA-92D2581404A0}" type="parTrans" cxnId="{35A0AE1D-4E2E-48E7-AC3A-D4D3824EFDF7}">
      <dgm:prSet/>
      <dgm:spPr/>
      <dgm:t>
        <a:bodyPr/>
        <a:lstStyle/>
        <a:p>
          <a:endParaRPr lang="en-US"/>
        </a:p>
      </dgm:t>
    </dgm:pt>
    <dgm:pt modelId="{05B210C1-2E02-4510-B3A9-E46BB0E5D2FE}" type="sibTrans" cxnId="{35A0AE1D-4E2E-48E7-AC3A-D4D3824EFDF7}">
      <dgm:prSet/>
      <dgm:spPr/>
      <dgm:t>
        <a:bodyPr/>
        <a:lstStyle/>
        <a:p>
          <a:endParaRPr lang="en-US"/>
        </a:p>
      </dgm:t>
    </dgm:pt>
    <dgm:pt modelId="{4594D1F9-769A-48B2-AE9E-E9D415E72E80}">
      <dgm:prSet/>
      <dgm:spPr/>
      <dgm:t>
        <a:bodyPr/>
        <a:lstStyle/>
        <a:p>
          <a:r>
            <a:rPr lang="en-US" dirty="0"/>
            <a:t>Erroneous SLA Periods</a:t>
          </a:r>
        </a:p>
      </dgm:t>
    </dgm:pt>
    <dgm:pt modelId="{34653AD3-F269-4B08-97A1-3C59F5EB92AF}" type="parTrans" cxnId="{50B18E80-3D4D-41BF-B30E-A253E25FABD2}">
      <dgm:prSet/>
      <dgm:spPr/>
      <dgm:t>
        <a:bodyPr/>
        <a:lstStyle/>
        <a:p>
          <a:endParaRPr lang="en-US"/>
        </a:p>
      </dgm:t>
    </dgm:pt>
    <dgm:pt modelId="{49A3F0A1-8731-4D4B-B615-C1B6849F9ED1}" type="sibTrans" cxnId="{50B18E80-3D4D-41BF-B30E-A253E25FABD2}">
      <dgm:prSet/>
      <dgm:spPr/>
      <dgm:t>
        <a:bodyPr/>
        <a:lstStyle/>
        <a:p>
          <a:endParaRPr lang="en-US"/>
        </a:p>
      </dgm:t>
    </dgm:pt>
    <dgm:pt modelId="{1B5FDA7C-E24D-4831-ACF1-07E8CD1B0F16}">
      <dgm:prSet/>
      <dgm:spPr/>
      <dgm:t>
        <a:bodyPr/>
        <a:lstStyle/>
        <a:p>
          <a:r>
            <a:rPr lang="en-US" dirty="0"/>
            <a:t>Days to complete</a:t>
          </a:r>
        </a:p>
      </dgm:t>
    </dgm:pt>
    <dgm:pt modelId="{8FC223AA-3539-484D-ADB2-48FFF1587BA5}" type="parTrans" cxnId="{65E83ECE-9CDA-4F01-AD1A-0581D468773A}">
      <dgm:prSet/>
      <dgm:spPr/>
      <dgm:t>
        <a:bodyPr/>
        <a:lstStyle/>
        <a:p>
          <a:endParaRPr lang="en-US"/>
        </a:p>
      </dgm:t>
    </dgm:pt>
    <dgm:pt modelId="{1A4FE774-6040-46F0-B108-B698CCECB4D8}" type="sibTrans" cxnId="{65E83ECE-9CDA-4F01-AD1A-0581D468773A}">
      <dgm:prSet/>
      <dgm:spPr/>
      <dgm:t>
        <a:bodyPr/>
        <a:lstStyle/>
        <a:p>
          <a:endParaRPr lang="en-US"/>
        </a:p>
      </dgm:t>
    </dgm:pt>
    <dgm:pt modelId="{5C0E3285-96F6-4828-B712-A95E4F7A8165}">
      <dgm:prSet/>
      <dgm:spPr/>
      <dgm:t>
        <a:bodyPr/>
        <a:lstStyle/>
        <a:p>
          <a:r>
            <a:rPr lang="en-US" dirty="0"/>
            <a:t>SLA requirements     </a:t>
          </a:r>
        </a:p>
      </dgm:t>
    </dgm:pt>
    <dgm:pt modelId="{4E7355C8-CF48-481E-97A3-8867F218900B}" type="parTrans" cxnId="{96D5AC79-BB3B-42EE-8D0F-3D058BE3691C}">
      <dgm:prSet/>
      <dgm:spPr/>
      <dgm:t>
        <a:bodyPr/>
        <a:lstStyle/>
        <a:p>
          <a:endParaRPr lang="en-US"/>
        </a:p>
      </dgm:t>
    </dgm:pt>
    <dgm:pt modelId="{D69BBE05-AB84-4DD2-997D-3A8953C5D1E5}" type="sibTrans" cxnId="{96D5AC79-BB3B-42EE-8D0F-3D058BE3691C}">
      <dgm:prSet/>
      <dgm:spPr/>
      <dgm:t>
        <a:bodyPr/>
        <a:lstStyle/>
        <a:p>
          <a:endParaRPr lang="en-US"/>
        </a:p>
      </dgm:t>
    </dgm:pt>
    <dgm:pt modelId="{9AF1C033-3167-4BDC-A00D-6DF566875879}">
      <dgm:prSet/>
      <dgm:spPr/>
      <dgm:t>
        <a:bodyPr/>
        <a:lstStyle/>
        <a:p>
          <a:r>
            <a:rPr lang="en-US" dirty="0"/>
            <a:t>Duration by location</a:t>
          </a:r>
        </a:p>
      </dgm:t>
    </dgm:pt>
    <dgm:pt modelId="{B3FE5EAE-6DD4-4D96-AB3B-6B4ED400A031}" type="parTrans" cxnId="{96C92768-66C5-44C5-8983-98715259CFF7}">
      <dgm:prSet/>
      <dgm:spPr/>
      <dgm:t>
        <a:bodyPr/>
        <a:lstStyle/>
        <a:p>
          <a:endParaRPr lang="en-US"/>
        </a:p>
      </dgm:t>
    </dgm:pt>
    <dgm:pt modelId="{1AB67E50-9A87-461E-8F69-B6D0356F5238}" type="sibTrans" cxnId="{96C92768-66C5-44C5-8983-98715259CFF7}">
      <dgm:prSet/>
      <dgm:spPr/>
      <dgm:t>
        <a:bodyPr/>
        <a:lstStyle/>
        <a:p>
          <a:endParaRPr lang="en-US"/>
        </a:p>
      </dgm:t>
    </dgm:pt>
    <dgm:pt modelId="{A5101C1A-C523-491E-92EF-6DF1179C7085}">
      <dgm:prSet/>
      <dgm:spPr/>
      <dgm:t>
        <a:bodyPr/>
        <a:lstStyle/>
        <a:p>
          <a:r>
            <a:rPr lang="en-US" dirty="0"/>
            <a:t>Location based time studies</a:t>
          </a:r>
        </a:p>
      </dgm:t>
    </dgm:pt>
    <dgm:pt modelId="{CF4E61C8-6B5F-44D9-B4B2-B415981A4D13}" type="parTrans" cxnId="{44F2EBDE-8D6D-477B-B61B-0BA97ED61921}">
      <dgm:prSet/>
      <dgm:spPr/>
      <dgm:t>
        <a:bodyPr/>
        <a:lstStyle/>
        <a:p>
          <a:endParaRPr lang="en-US"/>
        </a:p>
      </dgm:t>
    </dgm:pt>
    <dgm:pt modelId="{E9FC8F6F-AC4E-484A-A9E1-DFB10CA41DC1}" type="sibTrans" cxnId="{44F2EBDE-8D6D-477B-B61B-0BA97ED61921}">
      <dgm:prSet/>
      <dgm:spPr/>
      <dgm:t>
        <a:bodyPr/>
        <a:lstStyle/>
        <a:p>
          <a:endParaRPr lang="en-US"/>
        </a:p>
      </dgm:t>
    </dgm:pt>
    <dgm:pt modelId="{07E3A632-4F9A-4F8D-8B67-E396DC54FF76}">
      <dgm:prSet/>
      <dgm:spPr/>
      <dgm:t>
        <a:bodyPr/>
        <a:lstStyle/>
        <a:p>
          <a:r>
            <a:rPr lang="en-US" dirty="0"/>
            <a:t>Service type by location</a:t>
          </a:r>
        </a:p>
      </dgm:t>
    </dgm:pt>
    <dgm:pt modelId="{30BFFA1D-E7A2-4CD1-B1FA-55091A4A3342}" type="parTrans" cxnId="{F700AA89-B707-4E67-ADCE-03483CC1112B}">
      <dgm:prSet/>
      <dgm:spPr/>
      <dgm:t>
        <a:bodyPr/>
        <a:lstStyle/>
        <a:p>
          <a:endParaRPr lang="en-US"/>
        </a:p>
      </dgm:t>
    </dgm:pt>
    <dgm:pt modelId="{FB1797C2-1093-46B9-B893-0CF848AA0B0F}" type="sibTrans" cxnId="{F700AA89-B707-4E67-ADCE-03483CC1112B}">
      <dgm:prSet/>
      <dgm:spPr/>
      <dgm:t>
        <a:bodyPr/>
        <a:lstStyle/>
        <a:p>
          <a:endParaRPr lang="en-US"/>
        </a:p>
      </dgm:t>
    </dgm:pt>
    <dgm:pt modelId="{5D4A22DC-B553-4A1E-97BA-93801900EBCE}">
      <dgm:prSet/>
      <dgm:spPr/>
      <dgm:t>
        <a:bodyPr/>
        <a:lstStyle/>
        <a:p>
          <a:r>
            <a:rPr lang="en-US" dirty="0"/>
            <a:t>Service type by time of year / seasonality</a:t>
          </a:r>
        </a:p>
      </dgm:t>
    </dgm:pt>
    <dgm:pt modelId="{17E94611-B725-4D64-BCBE-18B916B0F349}" type="parTrans" cxnId="{CD87867A-E831-467F-B6EF-3D6588E296D8}">
      <dgm:prSet/>
      <dgm:spPr/>
      <dgm:t>
        <a:bodyPr/>
        <a:lstStyle/>
        <a:p>
          <a:endParaRPr lang="en-US"/>
        </a:p>
      </dgm:t>
    </dgm:pt>
    <dgm:pt modelId="{2860390A-0F9E-46EF-828C-56BE6D04B36C}" type="sibTrans" cxnId="{CD87867A-E831-467F-B6EF-3D6588E296D8}">
      <dgm:prSet/>
      <dgm:spPr/>
      <dgm:t>
        <a:bodyPr/>
        <a:lstStyle/>
        <a:p>
          <a:endParaRPr lang="en-US"/>
        </a:p>
      </dgm:t>
    </dgm:pt>
    <dgm:pt modelId="{3799D7C3-9D3B-4055-AEAC-701E603AF6F4}">
      <dgm:prSet/>
      <dgm:spPr/>
      <dgm:t>
        <a:bodyPr/>
        <a:lstStyle/>
        <a:p>
          <a:r>
            <a:rPr lang="en-US" dirty="0"/>
            <a:t>Correlations between service spikes and other major company events</a:t>
          </a:r>
        </a:p>
      </dgm:t>
    </dgm:pt>
    <dgm:pt modelId="{DC9E0E1A-1B95-48BB-9000-520817743563}" type="parTrans" cxnId="{A2B32DF0-B8BF-4059-B49B-F113144D9599}">
      <dgm:prSet/>
      <dgm:spPr/>
      <dgm:t>
        <a:bodyPr/>
        <a:lstStyle/>
        <a:p>
          <a:endParaRPr lang="en-US"/>
        </a:p>
      </dgm:t>
    </dgm:pt>
    <dgm:pt modelId="{05296BF9-3ADE-43EE-835D-988FA7029D1E}" type="sibTrans" cxnId="{A2B32DF0-B8BF-4059-B49B-F113144D9599}">
      <dgm:prSet/>
      <dgm:spPr/>
      <dgm:t>
        <a:bodyPr/>
        <a:lstStyle/>
        <a:p>
          <a:endParaRPr lang="en-US"/>
        </a:p>
      </dgm:t>
    </dgm:pt>
    <dgm:pt modelId="{77EE981F-8F4D-4BBD-B583-22152793146F}" type="pres">
      <dgm:prSet presAssocID="{E3DA7BEE-2C35-4F3E-8E05-871A49491588}" presName="linearFlow" presStyleCnt="0">
        <dgm:presLayoutVars>
          <dgm:dir/>
          <dgm:animLvl val="lvl"/>
          <dgm:resizeHandles val="exact"/>
        </dgm:presLayoutVars>
      </dgm:prSet>
      <dgm:spPr/>
    </dgm:pt>
    <dgm:pt modelId="{36908D9B-5F58-4481-BF0F-4EF7C203D8D0}" type="pres">
      <dgm:prSet presAssocID="{257FDCFB-375A-4BE7-B5F2-2D593E5FD92B}" presName="composite" presStyleCnt="0"/>
      <dgm:spPr/>
    </dgm:pt>
    <dgm:pt modelId="{65F57D4F-8742-40FD-83D2-A23A31563458}" type="pres">
      <dgm:prSet presAssocID="{257FDCFB-375A-4BE7-B5F2-2D593E5FD92B}" presName="parentText" presStyleLbl="alignNode1" presStyleIdx="0" presStyleCnt="4">
        <dgm:presLayoutVars>
          <dgm:chMax val="1"/>
          <dgm:bulletEnabled val="1"/>
        </dgm:presLayoutVars>
      </dgm:prSet>
      <dgm:spPr/>
    </dgm:pt>
    <dgm:pt modelId="{A9EE96D1-7CCF-482A-B7FF-CACECFBCF5E9}" type="pres">
      <dgm:prSet presAssocID="{257FDCFB-375A-4BE7-B5F2-2D593E5FD92B}" presName="descendantText" presStyleLbl="alignAcc1" presStyleIdx="0" presStyleCnt="4">
        <dgm:presLayoutVars>
          <dgm:bulletEnabled val="1"/>
        </dgm:presLayoutVars>
      </dgm:prSet>
      <dgm:spPr/>
    </dgm:pt>
    <dgm:pt modelId="{E2714487-EEA7-4742-94CD-6B656A431ACF}" type="pres">
      <dgm:prSet presAssocID="{EB3F0F63-4D9C-4529-A413-D24BB9134430}" presName="sp" presStyleCnt="0"/>
      <dgm:spPr/>
    </dgm:pt>
    <dgm:pt modelId="{5279F443-C30E-4E37-A6FC-EB0350484DD8}" type="pres">
      <dgm:prSet presAssocID="{72FDB42F-81A8-4E5F-9F58-DAB43D2F5404}" presName="composite" presStyleCnt="0"/>
      <dgm:spPr/>
    </dgm:pt>
    <dgm:pt modelId="{75F2180C-942B-4356-8665-6A6D7B11C349}" type="pres">
      <dgm:prSet presAssocID="{72FDB42F-81A8-4E5F-9F58-DAB43D2F5404}" presName="parentText" presStyleLbl="alignNode1" presStyleIdx="1" presStyleCnt="4">
        <dgm:presLayoutVars>
          <dgm:chMax val="1"/>
          <dgm:bulletEnabled val="1"/>
        </dgm:presLayoutVars>
      </dgm:prSet>
      <dgm:spPr/>
    </dgm:pt>
    <dgm:pt modelId="{47A89457-DA1C-4F78-8F64-28816BF7DAE1}" type="pres">
      <dgm:prSet presAssocID="{72FDB42F-81A8-4E5F-9F58-DAB43D2F5404}" presName="descendantText" presStyleLbl="alignAcc1" presStyleIdx="1" presStyleCnt="4">
        <dgm:presLayoutVars>
          <dgm:bulletEnabled val="1"/>
        </dgm:presLayoutVars>
      </dgm:prSet>
      <dgm:spPr/>
    </dgm:pt>
    <dgm:pt modelId="{09126196-C54C-4778-B4E0-22CD9087ED40}" type="pres">
      <dgm:prSet presAssocID="{09D25EFF-2BC3-4A21-A4F9-3502567EDD63}" presName="sp" presStyleCnt="0"/>
      <dgm:spPr/>
    </dgm:pt>
    <dgm:pt modelId="{5B6AF1BA-09C4-4AD5-97D0-2CA1EE45BA19}" type="pres">
      <dgm:prSet presAssocID="{2BBE57F0-CF55-45AA-B91D-1F5CE39DEEF3}" presName="composite" presStyleCnt="0"/>
      <dgm:spPr/>
    </dgm:pt>
    <dgm:pt modelId="{B56122C3-2EC9-4015-A691-DF26FC956624}" type="pres">
      <dgm:prSet presAssocID="{2BBE57F0-CF55-45AA-B91D-1F5CE39DEEF3}" presName="parentText" presStyleLbl="alignNode1" presStyleIdx="2" presStyleCnt="4">
        <dgm:presLayoutVars>
          <dgm:chMax val="1"/>
          <dgm:bulletEnabled val="1"/>
        </dgm:presLayoutVars>
      </dgm:prSet>
      <dgm:spPr/>
    </dgm:pt>
    <dgm:pt modelId="{581CA85E-DEAA-48A8-82BE-AE6F86F29DF7}" type="pres">
      <dgm:prSet presAssocID="{2BBE57F0-CF55-45AA-B91D-1F5CE39DEEF3}" presName="descendantText" presStyleLbl="alignAcc1" presStyleIdx="2" presStyleCnt="4">
        <dgm:presLayoutVars>
          <dgm:bulletEnabled val="1"/>
        </dgm:presLayoutVars>
      </dgm:prSet>
      <dgm:spPr/>
    </dgm:pt>
    <dgm:pt modelId="{12F90DE0-E429-4721-A769-113DA19C69A0}" type="pres">
      <dgm:prSet presAssocID="{C99A8125-BF42-4256-918A-97BFE76092D0}" presName="sp" presStyleCnt="0"/>
      <dgm:spPr/>
    </dgm:pt>
    <dgm:pt modelId="{32CAED44-E4E4-4622-B812-A0C838EA8224}" type="pres">
      <dgm:prSet presAssocID="{82611F17-FB80-4D31-95AF-E53F757A46B4}" presName="composite" presStyleCnt="0"/>
      <dgm:spPr/>
    </dgm:pt>
    <dgm:pt modelId="{81CF73DB-EE73-45AE-B9CA-2F7254DD43B2}" type="pres">
      <dgm:prSet presAssocID="{82611F17-FB80-4D31-95AF-E53F757A46B4}" presName="parentText" presStyleLbl="alignNode1" presStyleIdx="3" presStyleCnt="4">
        <dgm:presLayoutVars>
          <dgm:chMax val="1"/>
          <dgm:bulletEnabled val="1"/>
        </dgm:presLayoutVars>
      </dgm:prSet>
      <dgm:spPr/>
    </dgm:pt>
    <dgm:pt modelId="{EDFFDA22-75E7-4D91-A1FA-E524DD36F90C}" type="pres">
      <dgm:prSet presAssocID="{82611F17-FB80-4D31-95AF-E53F757A46B4}" presName="descendantText" presStyleLbl="alignAcc1" presStyleIdx="3" presStyleCnt="4">
        <dgm:presLayoutVars>
          <dgm:bulletEnabled val="1"/>
        </dgm:presLayoutVars>
      </dgm:prSet>
      <dgm:spPr/>
    </dgm:pt>
  </dgm:ptLst>
  <dgm:cxnLst>
    <dgm:cxn modelId="{BDE9C105-298D-4850-AC48-9F8298F41D8D}" type="presOf" srcId="{28B9B8DC-B549-46E3-8BA4-17BBC0098DD0}" destId="{A9EE96D1-7CCF-482A-B7FF-CACECFBCF5E9}" srcOrd="0" destOrd="2" presId="urn:microsoft.com/office/officeart/2005/8/layout/chevron2"/>
    <dgm:cxn modelId="{45D5970B-0F75-45C0-AB81-9117C0EDB3E0}" type="presOf" srcId="{72FDB42F-81A8-4E5F-9F58-DAB43D2F5404}" destId="{75F2180C-942B-4356-8665-6A6D7B11C349}" srcOrd="0" destOrd="0" presId="urn:microsoft.com/office/officeart/2005/8/layout/chevron2"/>
    <dgm:cxn modelId="{A86DFA0E-5B4A-46BD-8C76-6707FC891EB5}" srcId="{257FDCFB-375A-4BE7-B5F2-2D593E5FD92B}" destId="{28B9B8DC-B549-46E3-8BA4-17BBC0098DD0}" srcOrd="2" destOrd="0" parTransId="{EA884288-A9BD-4667-B0A9-6377A20B6227}" sibTransId="{1AA811A1-F9BB-43E2-9B6C-4BD2F1930BAC}"/>
    <dgm:cxn modelId="{73FE2A0F-779A-4C72-9E20-A67672E67160}" srcId="{72FDB42F-81A8-4E5F-9F58-DAB43D2F5404}" destId="{5BFB1F5C-0195-4D12-AC7F-7D0F13AB45A9}" srcOrd="2" destOrd="0" parTransId="{73BE58AD-FFA4-41F0-B223-547330566BD8}" sibTransId="{F4E83176-D796-4A67-BECE-FF88FFD5CF75}"/>
    <dgm:cxn modelId="{F6E77810-640A-4C98-B5AF-14D9E3DF08CB}" type="presOf" srcId="{4D8BA547-6A7C-4052-B574-FF5C0CC59012}" destId="{A9EE96D1-7CCF-482A-B7FF-CACECFBCF5E9}" srcOrd="0" destOrd="3" presId="urn:microsoft.com/office/officeart/2005/8/layout/chevron2"/>
    <dgm:cxn modelId="{DA458A12-EE6C-442E-B38D-C5CA4E017774}" type="presOf" srcId="{3799D7C3-9D3B-4055-AEAC-701E603AF6F4}" destId="{EDFFDA22-75E7-4D91-A1FA-E524DD36F90C}" srcOrd="0" destOrd="3" presId="urn:microsoft.com/office/officeart/2005/8/layout/chevron2"/>
    <dgm:cxn modelId="{9427321A-E29E-4C9B-AEFA-991B82DF9520}" type="presOf" srcId="{5BFB1F5C-0195-4D12-AC7F-7D0F13AB45A9}" destId="{47A89457-DA1C-4F78-8F64-28816BF7DAE1}" srcOrd="0" destOrd="2" presId="urn:microsoft.com/office/officeart/2005/8/layout/chevron2"/>
    <dgm:cxn modelId="{631B891C-8AD8-40A7-83F8-8AD800F2DB50}" srcId="{2BBE57F0-CF55-45AA-B91D-1F5CE39DEEF3}" destId="{8CE198B3-9F77-492D-AFB4-323B38AC0800}" srcOrd="4" destOrd="0" parTransId="{DC621FE2-8EF1-4598-91C2-AF0537F9C31A}" sibTransId="{DD285C1B-81B4-4DC9-9409-ECBDC2563F0A}"/>
    <dgm:cxn modelId="{35A0AE1D-4E2E-48E7-AC3A-D4D3824EFDF7}" srcId="{72FDB42F-81A8-4E5F-9F58-DAB43D2F5404}" destId="{A8590F85-45F8-4430-A03C-AB3547368CE0}" srcOrd="4" destOrd="0" parTransId="{18B825BE-7E56-4BE8-B7AA-92D2581404A0}" sibTransId="{05B210C1-2E02-4510-B3A9-E46BB0E5D2FE}"/>
    <dgm:cxn modelId="{180B5823-4A3B-4A24-B532-477E9B68512A}" type="presOf" srcId="{257FDCFB-375A-4BE7-B5F2-2D593E5FD92B}" destId="{65F57D4F-8742-40FD-83D2-A23A31563458}" srcOrd="0" destOrd="0" presId="urn:microsoft.com/office/officeart/2005/8/layout/chevron2"/>
    <dgm:cxn modelId="{7829C830-CC10-4F84-B301-F0FD40349065}" type="presOf" srcId="{2BBE57F0-CF55-45AA-B91D-1F5CE39DEEF3}" destId="{B56122C3-2EC9-4015-A691-DF26FC956624}" srcOrd="0" destOrd="0" presId="urn:microsoft.com/office/officeart/2005/8/layout/chevron2"/>
    <dgm:cxn modelId="{86D3FE30-E60F-4D6A-9EC8-D51FD4773455}" type="presOf" srcId="{4594D1F9-769A-48B2-AE9E-E9D415E72E80}" destId="{581CA85E-DEAA-48A8-82BE-AE6F86F29DF7}" srcOrd="0" destOrd="1" presId="urn:microsoft.com/office/officeart/2005/8/layout/chevron2"/>
    <dgm:cxn modelId="{97C43234-F815-4166-9ADC-BB12BA5E3C5E}" type="presOf" srcId="{E3DA7BEE-2C35-4F3E-8E05-871A49491588}" destId="{77EE981F-8F4D-4BBD-B583-22152793146F}" srcOrd="0" destOrd="0" presId="urn:microsoft.com/office/officeart/2005/8/layout/chevron2"/>
    <dgm:cxn modelId="{1B422B38-AF58-4953-AC60-80AEA4A56167}" srcId="{257FDCFB-375A-4BE7-B5F2-2D593E5FD92B}" destId="{4D8BA547-6A7C-4052-B574-FF5C0CC59012}" srcOrd="3" destOrd="0" parTransId="{B22E6DCC-E6C4-4829-9F4F-21E59ACFE109}" sibTransId="{84BFD5E7-6FA4-488B-917D-F39622B9C8CF}"/>
    <dgm:cxn modelId="{8660FE5C-75F4-4E23-A198-47E2EBF394C0}" type="presOf" srcId="{5C0E3285-96F6-4828-B712-A95E4F7A8165}" destId="{581CA85E-DEAA-48A8-82BE-AE6F86F29DF7}" srcOrd="0" destOrd="3" presId="urn:microsoft.com/office/officeart/2005/8/layout/chevron2"/>
    <dgm:cxn modelId="{D816A441-828C-4DB9-8386-9EA7875BB369}" srcId="{E3DA7BEE-2C35-4F3E-8E05-871A49491588}" destId="{257FDCFB-375A-4BE7-B5F2-2D593E5FD92B}" srcOrd="0" destOrd="0" parTransId="{C315A4AC-269D-4CF7-A628-E18E1223DE27}" sibTransId="{EB3F0F63-4D9C-4529-A413-D24BB9134430}"/>
    <dgm:cxn modelId="{363F5C67-F827-4E6C-87B8-A1BD2A580AAA}" type="presOf" srcId="{2C181B28-E260-43AA-B4D8-026099253955}" destId="{47A89457-DA1C-4F78-8F64-28816BF7DAE1}" srcOrd="0" destOrd="1" presId="urn:microsoft.com/office/officeart/2005/8/layout/chevron2"/>
    <dgm:cxn modelId="{96C92768-66C5-44C5-8983-98715259CFF7}" srcId="{2BBE57F0-CF55-45AA-B91D-1F5CE39DEEF3}" destId="{9AF1C033-3167-4BDC-A00D-6DF566875879}" srcOrd="5" destOrd="0" parTransId="{B3FE5EAE-6DD4-4D96-AB3B-6B4ED400A031}" sibTransId="{1AB67E50-9A87-461E-8F69-B6D0356F5238}"/>
    <dgm:cxn modelId="{8868486C-E218-4A19-8AA8-D0B26987CB4D}" srcId="{2BBE57F0-CF55-45AA-B91D-1F5CE39DEEF3}" destId="{1612D128-63E1-4911-B0F1-EC3A03040DFD}" srcOrd="0" destOrd="0" parTransId="{AD1AFD8D-0C6B-4CED-8DAA-E5D8C5E4C2D3}" sibTransId="{1FBAD49C-4E2F-4EE9-830E-B43C64245CF3}"/>
    <dgm:cxn modelId="{64EA7A4F-78E4-4F8E-91EC-831D385E244E}" type="presOf" srcId="{A1532DBC-1DE4-4BA7-9500-7238ED9DCCA1}" destId="{47A89457-DA1C-4F78-8F64-28816BF7DAE1}" srcOrd="0" destOrd="3" presId="urn:microsoft.com/office/officeart/2005/8/layout/chevron2"/>
    <dgm:cxn modelId="{E86E5F59-0D08-4298-B39D-755E8D7EA81C}" type="presOf" srcId="{C9144ACC-75CD-4C97-A607-F4D76BE1DD96}" destId="{A9EE96D1-7CCF-482A-B7FF-CACECFBCF5E9}" srcOrd="0" destOrd="0" presId="urn:microsoft.com/office/officeart/2005/8/layout/chevron2"/>
    <dgm:cxn modelId="{96D5AC79-BB3B-42EE-8D0F-3D058BE3691C}" srcId="{2BBE57F0-CF55-45AA-B91D-1F5CE39DEEF3}" destId="{5C0E3285-96F6-4828-B712-A95E4F7A8165}" srcOrd="3" destOrd="0" parTransId="{4E7355C8-CF48-481E-97A3-8867F218900B}" sibTransId="{D69BBE05-AB84-4DD2-997D-3A8953C5D1E5}"/>
    <dgm:cxn modelId="{CD87867A-E831-467F-B6EF-3D6588E296D8}" srcId="{82611F17-FB80-4D31-95AF-E53F757A46B4}" destId="{5D4A22DC-B553-4A1E-97BA-93801900EBCE}" srcOrd="2" destOrd="0" parTransId="{17E94611-B725-4D64-BCBE-18B916B0F349}" sibTransId="{2860390A-0F9E-46EF-828C-56BE6D04B36C}"/>
    <dgm:cxn modelId="{F75A867B-175D-44D5-A286-35906D5EFAE8}" type="presOf" srcId="{A8590F85-45F8-4430-A03C-AB3547368CE0}" destId="{47A89457-DA1C-4F78-8F64-28816BF7DAE1}" srcOrd="0" destOrd="4" presId="urn:microsoft.com/office/officeart/2005/8/layout/chevron2"/>
    <dgm:cxn modelId="{50B18E80-3D4D-41BF-B30E-A253E25FABD2}" srcId="{2BBE57F0-CF55-45AA-B91D-1F5CE39DEEF3}" destId="{4594D1F9-769A-48B2-AE9E-E9D415E72E80}" srcOrd="1" destOrd="0" parTransId="{34653AD3-F269-4B08-97A1-3C59F5EB92AF}" sibTransId="{49A3F0A1-8731-4D4B-B615-C1B6849F9ED1}"/>
    <dgm:cxn modelId="{F700AA89-B707-4E67-ADCE-03483CC1112B}" srcId="{82611F17-FB80-4D31-95AF-E53F757A46B4}" destId="{07E3A632-4F9A-4F8D-8B67-E396DC54FF76}" srcOrd="1" destOrd="0" parTransId="{30BFFA1D-E7A2-4CD1-B1FA-55091A4A3342}" sibTransId="{FB1797C2-1093-46B9-B893-0CF848AA0B0F}"/>
    <dgm:cxn modelId="{66CEA593-C581-444A-9F08-22401D8244FF}" type="presOf" srcId="{07E3A632-4F9A-4F8D-8B67-E396DC54FF76}" destId="{EDFFDA22-75E7-4D91-A1FA-E524DD36F90C}" srcOrd="0" destOrd="1" presId="urn:microsoft.com/office/officeart/2005/8/layout/chevron2"/>
    <dgm:cxn modelId="{6F24BA9C-470D-4D77-8BC5-C9B15E2304AB}" type="presOf" srcId="{1612D128-63E1-4911-B0F1-EC3A03040DFD}" destId="{581CA85E-DEAA-48A8-82BE-AE6F86F29DF7}" srcOrd="0" destOrd="0" presId="urn:microsoft.com/office/officeart/2005/8/layout/chevron2"/>
    <dgm:cxn modelId="{8F6AC29C-1E55-411F-A3CD-9E4B7BF6ED9D}" type="presOf" srcId="{A5101C1A-C523-491E-92EF-6DF1179C7085}" destId="{EDFFDA22-75E7-4D91-A1FA-E524DD36F90C}" srcOrd="0" destOrd="0" presId="urn:microsoft.com/office/officeart/2005/8/layout/chevron2"/>
    <dgm:cxn modelId="{707A109F-F554-4622-8197-62965F86B8D5}" type="presOf" srcId="{C7CDF8BA-851A-4F31-A7DD-303D285C0617}" destId="{A9EE96D1-7CCF-482A-B7FF-CACECFBCF5E9}" srcOrd="0" destOrd="1" presId="urn:microsoft.com/office/officeart/2005/8/layout/chevron2"/>
    <dgm:cxn modelId="{E051AFA0-1CF7-4399-992E-477CE498F5B8}" srcId="{257FDCFB-375A-4BE7-B5F2-2D593E5FD92B}" destId="{C7CDF8BA-851A-4F31-A7DD-303D285C0617}" srcOrd="1" destOrd="0" parTransId="{E724CB45-86F7-40CF-BE3A-2C02BB0FBE67}" sibTransId="{FF2F67E2-858A-4155-8DEB-66FCF32A7FBE}"/>
    <dgm:cxn modelId="{078EA9A2-A666-4FF7-941A-375AF37627AD}" type="presOf" srcId="{8CE198B3-9F77-492D-AFB4-323B38AC0800}" destId="{581CA85E-DEAA-48A8-82BE-AE6F86F29DF7}" srcOrd="0" destOrd="4" presId="urn:microsoft.com/office/officeart/2005/8/layout/chevron2"/>
    <dgm:cxn modelId="{6E30B1A3-1296-417F-B71C-15F30410D25A}" srcId="{72FDB42F-81A8-4E5F-9F58-DAB43D2F5404}" destId="{2C181B28-E260-43AA-B4D8-026099253955}" srcOrd="1" destOrd="0" parTransId="{CF33DE38-873A-455B-BA1F-7CEE0D8D9F7E}" sibTransId="{7A758066-4031-494E-B2B7-DCDD55FB39BF}"/>
    <dgm:cxn modelId="{83CE9DA6-D0B1-4C19-938F-B56079DACCEF}" type="presOf" srcId="{82611F17-FB80-4D31-95AF-E53F757A46B4}" destId="{81CF73DB-EE73-45AE-B9CA-2F7254DD43B2}" srcOrd="0" destOrd="0" presId="urn:microsoft.com/office/officeart/2005/8/layout/chevron2"/>
    <dgm:cxn modelId="{CD8906AB-CA70-4C86-9CC8-AD4072BDDCF0}" srcId="{72FDB42F-81A8-4E5F-9F58-DAB43D2F5404}" destId="{1B88AE11-C474-4961-92E6-5DB394FD2FEA}" srcOrd="0" destOrd="0" parTransId="{7522E54D-93D7-4FE7-9A18-01AFAA639FE0}" sibTransId="{7DFE05F2-9BB0-43A1-A0EF-A75E74D5A301}"/>
    <dgm:cxn modelId="{B34A53AC-1A6D-43BC-9BC3-5126424CB2FE}" srcId="{E3DA7BEE-2C35-4F3E-8E05-871A49491588}" destId="{72FDB42F-81A8-4E5F-9F58-DAB43D2F5404}" srcOrd="1" destOrd="0" parTransId="{55307710-F02E-492B-BD7A-B50E7E5E3931}" sibTransId="{09D25EFF-2BC3-4A21-A4F9-3502567EDD63}"/>
    <dgm:cxn modelId="{4E268FAE-E1D2-4D49-B6B2-8EA29B1B0141}" srcId="{E3DA7BEE-2C35-4F3E-8E05-871A49491588}" destId="{2BBE57F0-CF55-45AA-B91D-1F5CE39DEEF3}" srcOrd="2" destOrd="0" parTransId="{76841A02-994A-45B2-BF20-641BC1B45E24}" sibTransId="{C99A8125-BF42-4256-918A-97BFE76092D0}"/>
    <dgm:cxn modelId="{016645C0-1158-418F-90D6-A416CD640C05}" type="presOf" srcId="{1B88AE11-C474-4961-92E6-5DB394FD2FEA}" destId="{47A89457-DA1C-4F78-8F64-28816BF7DAE1}" srcOrd="0" destOrd="0" presId="urn:microsoft.com/office/officeart/2005/8/layout/chevron2"/>
    <dgm:cxn modelId="{FA5038CA-4BDF-4CE6-BA1F-2DA8223DD99E}" srcId="{72FDB42F-81A8-4E5F-9F58-DAB43D2F5404}" destId="{A1532DBC-1DE4-4BA7-9500-7238ED9DCCA1}" srcOrd="3" destOrd="0" parTransId="{99FFAC78-7B3F-4C97-866D-CB29819E436D}" sibTransId="{DFE6210B-9544-49DE-82CD-AD9F154FAE82}"/>
    <dgm:cxn modelId="{65E83ECE-9CDA-4F01-AD1A-0581D468773A}" srcId="{2BBE57F0-CF55-45AA-B91D-1F5CE39DEEF3}" destId="{1B5FDA7C-E24D-4831-ACF1-07E8CD1B0F16}" srcOrd="2" destOrd="0" parTransId="{8FC223AA-3539-484D-ADB2-48FFF1587BA5}" sibTransId="{1A4FE774-6040-46F0-B108-B698CCECB4D8}"/>
    <dgm:cxn modelId="{44F2EBDE-8D6D-477B-B61B-0BA97ED61921}" srcId="{82611F17-FB80-4D31-95AF-E53F757A46B4}" destId="{A5101C1A-C523-491E-92EF-6DF1179C7085}" srcOrd="0" destOrd="0" parTransId="{CF4E61C8-6B5F-44D9-B4B2-B415981A4D13}" sibTransId="{E9FC8F6F-AC4E-484A-A9E1-DFB10CA41DC1}"/>
    <dgm:cxn modelId="{E3A2F7E1-5055-4392-9739-566F1A5E6B7B}" type="presOf" srcId="{9AF1C033-3167-4BDC-A00D-6DF566875879}" destId="{581CA85E-DEAA-48A8-82BE-AE6F86F29DF7}" srcOrd="0" destOrd="5" presId="urn:microsoft.com/office/officeart/2005/8/layout/chevron2"/>
    <dgm:cxn modelId="{71F609E8-356C-4100-B89D-D5F82EA5AD36}" type="presOf" srcId="{1B5FDA7C-E24D-4831-ACF1-07E8CD1B0F16}" destId="{581CA85E-DEAA-48A8-82BE-AE6F86F29DF7}" srcOrd="0" destOrd="2" presId="urn:microsoft.com/office/officeart/2005/8/layout/chevron2"/>
    <dgm:cxn modelId="{797010E8-75E9-4A36-A438-22F657E84F16}" type="presOf" srcId="{5D4A22DC-B553-4A1E-97BA-93801900EBCE}" destId="{EDFFDA22-75E7-4D91-A1FA-E524DD36F90C}" srcOrd="0" destOrd="2" presId="urn:microsoft.com/office/officeart/2005/8/layout/chevron2"/>
    <dgm:cxn modelId="{A50599E8-DF20-44D1-B16C-AE7535D310EC}" srcId="{257FDCFB-375A-4BE7-B5F2-2D593E5FD92B}" destId="{C9144ACC-75CD-4C97-A607-F4D76BE1DD96}" srcOrd="0" destOrd="0" parTransId="{AC570656-7D5B-4370-92D0-57C73A0D39BE}" sibTransId="{6E4BB766-7E95-498B-8923-5FADF628A0B7}"/>
    <dgm:cxn modelId="{4EE77FEA-CD69-4875-97EA-21A342E5032A}" srcId="{E3DA7BEE-2C35-4F3E-8E05-871A49491588}" destId="{82611F17-FB80-4D31-95AF-E53F757A46B4}" srcOrd="3" destOrd="0" parTransId="{B5C04B2C-3F8F-47AB-AB31-BA14FC1B8ED3}" sibTransId="{AAD38CCF-F3D3-4EA9-AED6-4B45CC2C310C}"/>
    <dgm:cxn modelId="{A2B32DF0-B8BF-4059-B49B-F113144D9599}" srcId="{82611F17-FB80-4D31-95AF-E53F757A46B4}" destId="{3799D7C3-9D3B-4055-AEAC-701E603AF6F4}" srcOrd="3" destOrd="0" parTransId="{DC9E0E1A-1B95-48BB-9000-520817743563}" sibTransId="{05296BF9-3ADE-43EE-835D-988FA7029D1E}"/>
    <dgm:cxn modelId="{D5AC86C5-4A29-468B-AAC4-9A8A12D74FF5}" type="presParOf" srcId="{77EE981F-8F4D-4BBD-B583-22152793146F}" destId="{36908D9B-5F58-4481-BF0F-4EF7C203D8D0}" srcOrd="0" destOrd="0" presId="urn:microsoft.com/office/officeart/2005/8/layout/chevron2"/>
    <dgm:cxn modelId="{4DE889AD-F9D6-4354-AD1E-BB03ED3BB8B2}" type="presParOf" srcId="{36908D9B-5F58-4481-BF0F-4EF7C203D8D0}" destId="{65F57D4F-8742-40FD-83D2-A23A31563458}" srcOrd="0" destOrd="0" presId="urn:microsoft.com/office/officeart/2005/8/layout/chevron2"/>
    <dgm:cxn modelId="{3FE3727B-AD1C-4885-A16C-10F718FD6970}" type="presParOf" srcId="{36908D9B-5F58-4481-BF0F-4EF7C203D8D0}" destId="{A9EE96D1-7CCF-482A-B7FF-CACECFBCF5E9}" srcOrd="1" destOrd="0" presId="urn:microsoft.com/office/officeart/2005/8/layout/chevron2"/>
    <dgm:cxn modelId="{2689FD88-5EB0-4479-8072-07BC7650D2CE}" type="presParOf" srcId="{77EE981F-8F4D-4BBD-B583-22152793146F}" destId="{E2714487-EEA7-4742-94CD-6B656A431ACF}" srcOrd="1" destOrd="0" presId="urn:microsoft.com/office/officeart/2005/8/layout/chevron2"/>
    <dgm:cxn modelId="{42BE9DCE-E10B-4329-BA6A-71C634DC4CB6}" type="presParOf" srcId="{77EE981F-8F4D-4BBD-B583-22152793146F}" destId="{5279F443-C30E-4E37-A6FC-EB0350484DD8}" srcOrd="2" destOrd="0" presId="urn:microsoft.com/office/officeart/2005/8/layout/chevron2"/>
    <dgm:cxn modelId="{1D802AA1-32F2-4B01-BF2F-FE5260040711}" type="presParOf" srcId="{5279F443-C30E-4E37-A6FC-EB0350484DD8}" destId="{75F2180C-942B-4356-8665-6A6D7B11C349}" srcOrd="0" destOrd="0" presId="urn:microsoft.com/office/officeart/2005/8/layout/chevron2"/>
    <dgm:cxn modelId="{28FFFA9C-8F85-4931-9B39-D2C026CC52AE}" type="presParOf" srcId="{5279F443-C30E-4E37-A6FC-EB0350484DD8}" destId="{47A89457-DA1C-4F78-8F64-28816BF7DAE1}" srcOrd="1" destOrd="0" presId="urn:microsoft.com/office/officeart/2005/8/layout/chevron2"/>
    <dgm:cxn modelId="{C7D2BDE9-181D-4FE0-99A4-A9700F648E89}" type="presParOf" srcId="{77EE981F-8F4D-4BBD-B583-22152793146F}" destId="{09126196-C54C-4778-B4E0-22CD9087ED40}" srcOrd="3" destOrd="0" presId="urn:microsoft.com/office/officeart/2005/8/layout/chevron2"/>
    <dgm:cxn modelId="{DF9EAAA7-BCA1-49D8-969B-9C625C4E3104}" type="presParOf" srcId="{77EE981F-8F4D-4BBD-B583-22152793146F}" destId="{5B6AF1BA-09C4-4AD5-97D0-2CA1EE45BA19}" srcOrd="4" destOrd="0" presId="urn:microsoft.com/office/officeart/2005/8/layout/chevron2"/>
    <dgm:cxn modelId="{C3610062-0EB2-465D-87FF-99E8832AA302}" type="presParOf" srcId="{5B6AF1BA-09C4-4AD5-97D0-2CA1EE45BA19}" destId="{B56122C3-2EC9-4015-A691-DF26FC956624}" srcOrd="0" destOrd="0" presId="urn:microsoft.com/office/officeart/2005/8/layout/chevron2"/>
    <dgm:cxn modelId="{AE79F1E0-2396-449A-9B2E-A46CD20CE710}" type="presParOf" srcId="{5B6AF1BA-09C4-4AD5-97D0-2CA1EE45BA19}" destId="{581CA85E-DEAA-48A8-82BE-AE6F86F29DF7}" srcOrd="1" destOrd="0" presId="urn:microsoft.com/office/officeart/2005/8/layout/chevron2"/>
    <dgm:cxn modelId="{817E4EE9-AA6B-4C3B-8AD4-EFF13745C353}" type="presParOf" srcId="{77EE981F-8F4D-4BBD-B583-22152793146F}" destId="{12F90DE0-E429-4721-A769-113DA19C69A0}" srcOrd="5" destOrd="0" presId="urn:microsoft.com/office/officeart/2005/8/layout/chevron2"/>
    <dgm:cxn modelId="{44C30CEB-4377-497E-BBA6-F4E77F9FEFDF}" type="presParOf" srcId="{77EE981F-8F4D-4BBD-B583-22152793146F}" destId="{32CAED44-E4E4-4622-B812-A0C838EA8224}" srcOrd="6" destOrd="0" presId="urn:microsoft.com/office/officeart/2005/8/layout/chevron2"/>
    <dgm:cxn modelId="{09FC51C0-B8EB-4270-81A9-0D88839226D5}" type="presParOf" srcId="{32CAED44-E4E4-4622-B812-A0C838EA8224}" destId="{81CF73DB-EE73-45AE-B9CA-2F7254DD43B2}" srcOrd="0" destOrd="0" presId="urn:microsoft.com/office/officeart/2005/8/layout/chevron2"/>
    <dgm:cxn modelId="{CA97BF88-DA90-45D9-9DFD-14079A8F5E93}" type="presParOf" srcId="{32CAED44-E4E4-4622-B812-A0C838EA8224}" destId="{EDFFDA22-75E7-4D91-A1FA-E524DD36F90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F7122A-A475-488D-8E6E-4806E84BEF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6F394A0-2000-4DB4-B7A5-040BEA9B839B}">
      <dgm:prSet phldrT="[Text]"/>
      <dgm:spPr>
        <a:ln>
          <a:noFill/>
        </a:ln>
      </dgm:spPr>
      <dgm:t>
        <a:bodyPr/>
        <a:lstStyle/>
        <a:p>
          <a:r>
            <a:rPr lang="en-US" b="1" dirty="0">
              <a:solidFill>
                <a:schemeClr val="bg1">
                  <a:lumMod val="50000"/>
                </a:schemeClr>
              </a:solidFill>
            </a:rPr>
            <a:t>Data Extraction</a:t>
          </a:r>
          <a:endParaRPr lang="en-US" dirty="0"/>
        </a:p>
      </dgm:t>
    </dgm:pt>
    <dgm:pt modelId="{771A8677-84E8-4081-8418-E0F49FE2F0A7}" type="parTrans" cxnId="{8FAD3323-C200-4E68-8010-92B6C436C413}">
      <dgm:prSet/>
      <dgm:spPr/>
      <dgm:t>
        <a:bodyPr/>
        <a:lstStyle/>
        <a:p>
          <a:endParaRPr lang="en-US"/>
        </a:p>
      </dgm:t>
    </dgm:pt>
    <dgm:pt modelId="{B419B7DB-AC11-4CF9-88DB-CCC746DEC5F2}" type="sibTrans" cxnId="{8FAD3323-C200-4E68-8010-92B6C436C413}">
      <dgm:prSet/>
      <dgm:spPr/>
      <dgm:t>
        <a:bodyPr/>
        <a:lstStyle/>
        <a:p>
          <a:endParaRPr lang="en-US"/>
        </a:p>
      </dgm:t>
    </dgm:pt>
    <dgm:pt modelId="{D3E1A075-6B78-4014-B47D-CCCF847EB9F9}">
      <dgm:prSet phldrT="[Text]"/>
      <dgm:spPr>
        <a:ln>
          <a:noFill/>
        </a:ln>
      </dgm:spPr>
      <dgm:t>
        <a:bodyPr/>
        <a:lstStyle/>
        <a:p>
          <a:r>
            <a:rPr lang="en-US" b="1" dirty="0">
              <a:solidFill>
                <a:schemeClr val="bg1">
                  <a:lumMod val="50000"/>
                </a:schemeClr>
              </a:solidFill>
            </a:rPr>
            <a:t>Initial Data Exploration</a:t>
          </a:r>
          <a:endParaRPr lang="en-US" dirty="0"/>
        </a:p>
      </dgm:t>
    </dgm:pt>
    <dgm:pt modelId="{BEDD69C3-555B-41A0-AECD-924C49652B36}" type="parTrans" cxnId="{1E91BE87-1079-4405-8DE8-0507829B633F}">
      <dgm:prSet/>
      <dgm:spPr/>
      <dgm:t>
        <a:bodyPr/>
        <a:lstStyle/>
        <a:p>
          <a:endParaRPr lang="en-US"/>
        </a:p>
      </dgm:t>
    </dgm:pt>
    <dgm:pt modelId="{9D623C37-C073-4917-9A28-891537FE9FEB}" type="sibTrans" cxnId="{1E91BE87-1079-4405-8DE8-0507829B633F}">
      <dgm:prSet/>
      <dgm:spPr/>
      <dgm:t>
        <a:bodyPr/>
        <a:lstStyle/>
        <a:p>
          <a:endParaRPr lang="en-US"/>
        </a:p>
      </dgm:t>
    </dgm:pt>
    <dgm:pt modelId="{1EF05684-B5EA-48AB-8F2F-D00A9EF610C2}">
      <dgm:prSet phldrT="[Text]"/>
      <dgm:spPr>
        <a:ln>
          <a:solidFill>
            <a:srgbClr val="4B69BC"/>
          </a:solidFill>
        </a:ln>
      </dgm:spPr>
      <dgm:t>
        <a:bodyPr/>
        <a:lstStyle/>
        <a:p>
          <a:pPr>
            <a:buNone/>
          </a:pPr>
          <a:r>
            <a:rPr lang="en-US" b="1" dirty="0">
              <a:solidFill>
                <a:schemeClr val="bg1">
                  <a:lumMod val="50000"/>
                </a:schemeClr>
              </a:solidFill>
            </a:rPr>
            <a:t>Data Exporting</a:t>
          </a:r>
          <a:endParaRPr lang="en-US" dirty="0"/>
        </a:p>
      </dgm:t>
    </dgm:pt>
    <dgm:pt modelId="{D08B4F07-D8DB-412C-AE3E-DFEF1700789D}" type="parTrans" cxnId="{DAAA9C9D-9A39-4EB5-B61F-052618BEB568}">
      <dgm:prSet/>
      <dgm:spPr/>
      <dgm:t>
        <a:bodyPr/>
        <a:lstStyle/>
        <a:p>
          <a:endParaRPr lang="en-US"/>
        </a:p>
      </dgm:t>
    </dgm:pt>
    <dgm:pt modelId="{46143D4E-C0F2-4A04-80E9-A095DF2C00A1}" type="sibTrans" cxnId="{DAAA9C9D-9A39-4EB5-B61F-052618BEB568}">
      <dgm:prSet/>
      <dgm:spPr/>
      <dgm:t>
        <a:bodyPr/>
        <a:lstStyle/>
        <a:p>
          <a:endParaRPr lang="en-US"/>
        </a:p>
      </dgm:t>
    </dgm:pt>
    <dgm:pt modelId="{D5A92BFC-CCDE-4B9C-BC29-C5B24DE67222}">
      <dgm:prSet phldrT="[Text]"/>
      <dgm:spPr>
        <a:ln>
          <a:solidFill>
            <a:srgbClr val="7030A0"/>
          </a:solidFill>
        </a:ln>
      </dgm:spPr>
      <dgm:t>
        <a:bodyPr/>
        <a:lstStyle/>
        <a:p>
          <a:r>
            <a:rPr lang="en-US" b="1" dirty="0">
              <a:solidFill>
                <a:schemeClr val="bg1">
                  <a:lumMod val="50000"/>
                </a:schemeClr>
              </a:solidFill>
            </a:rPr>
            <a:t>Data Creation</a:t>
          </a:r>
          <a:endParaRPr lang="en-US" dirty="0"/>
        </a:p>
      </dgm:t>
    </dgm:pt>
    <dgm:pt modelId="{69B85D15-8E5D-4C18-AC2F-E76DB4ACCA1C}" type="parTrans" cxnId="{A041151C-8CA7-4190-A77C-9E25D0ECE7CD}">
      <dgm:prSet/>
      <dgm:spPr/>
      <dgm:t>
        <a:bodyPr/>
        <a:lstStyle/>
        <a:p>
          <a:endParaRPr lang="en-US"/>
        </a:p>
      </dgm:t>
    </dgm:pt>
    <dgm:pt modelId="{AD63E975-1E05-4B61-BA60-82CAED329217}" type="sibTrans" cxnId="{A041151C-8CA7-4190-A77C-9E25D0ECE7CD}">
      <dgm:prSet/>
      <dgm:spPr/>
      <dgm:t>
        <a:bodyPr/>
        <a:lstStyle/>
        <a:p>
          <a:endParaRPr lang="en-US"/>
        </a:p>
      </dgm:t>
    </dgm:pt>
    <dgm:pt modelId="{82C14B20-0414-47AE-9F50-2A72AC0D79BF}">
      <dgm:prSet phldrT="[Text]"/>
      <dgm:spPr>
        <a:ln>
          <a:solidFill>
            <a:srgbClr val="4B69BC"/>
          </a:solidFill>
        </a:ln>
      </dgm:spPr>
      <dgm:t>
        <a:bodyPr/>
        <a:lstStyle/>
        <a:p>
          <a:pPr>
            <a:buNone/>
          </a:pPr>
          <a:r>
            <a:rPr lang="en-US" b="1" dirty="0">
              <a:solidFill>
                <a:schemeClr val="bg1">
                  <a:lumMod val="50000"/>
                </a:schemeClr>
              </a:solidFill>
            </a:rPr>
            <a:t>Data Formatting</a:t>
          </a:r>
          <a:endParaRPr lang="en-US" dirty="0"/>
        </a:p>
      </dgm:t>
    </dgm:pt>
    <dgm:pt modelId="{000C49C3-438A-4498-807F-ADCBED22A15C}" type="parTrans" cxnId="{E806AAE9-8751-4368-9513-DE137DAC23C6}">
      <dgm:prSet/>
      <dgm:spPr/>
      <dgm:t>
        <a:bodyPr/>
        <a:lstStyle/>
        <a:p>
          <a:endParaRPr lang="en-US"/>
        </a:p>
      </dgm:t>
    </dgm:pt>
    <dgm:pt modelId="{140287D5-83A6-45F8-9096-B1309E40223E}" type="sibTrans" cxnId="{E806AAE9-8751-4368-9513-DE137DAC23C6}">
      <dgm:prSet/>
      <dgm:spPr/>
      <dgm:t>
        <a:bodyPr/>
        <a:lstStyle/>
        <a:p>
          <a:endParaRPr lang="en-US"/>
        </a:p>
      </dgm:t>
    </dgm:pt>
    <dgm:pt modelId="{0F008927-5908-4FBF-A74A-856E6C2C2D29}" type="pres">
      <dgm:prSet presAssocID="{29F7122A-A475-488D-8E6E-4806E84BEF3B}" presName="Name0" presStyleCnt="0">
        <dgm:presLayoutVars>
          <dgm:chMax val="11"/>
          <dgm:chPref val="11"/>
          <dgm:dir/>
          <dgm:resizeHandles/>
        </dgm:presLayoutVars>
      </dgm:prSet>
      <dgm:spPr/>
    </dgm:pt>
    <dgm:pt modelId="{AAAFFDEC-A9A5-407B-A398-EC4D780DBEE9}" type="pres">
      <dgm:prSet presAssocID="{1EF05684-B5EA-48AB-8F2F-D00A9EF610C2}" presName="Accent5" presStyleCnt="0"/>
      <dgm:spPr/>
    </dgm:pt>
    <dgm:pt modelId="{76F49F9D-36F4-4C07-B412-BD2C27558DB9}" type="pres">
      <dgm:prSet presAssocID="{1EF05684-B5EA-48AB-8F2F-D00A9EF610C2}" presName="Accent" presStyleLbl="node1" presStyleIdx="0" presStyleCnt="5"/>
      <dgm:spPr>
        <a:solidFill>
          <a:srgbClr val="4B69BC"/>
        </a:solidFill>
      </dgm:spPr>
    </dgm:pt>
    <dgm:pt modelId="{BAACAA05-D72C-4A97-AAE9-5859568DDE53}" type="pres">
      <dgm:prSet presAssocID="{1EF05684-B5EA-48AB-8F2F-D00A9EF610C2}" presName="ParentBackground5" presStyleCnt="0"/>
      <dgm:spPr/>
    </dgm:pt>
    <dgm:pt modelId="{478C1B3B-1050-4A82-A3D3-6134241A7A0D}" type="pres">
      <dgm:prSet presAssocID="{1EF05684-B5EA-48AB-8F2F-D00A9EF610C2}" presName="ParentBackground" presStyleLbl="fgAcc1" presStyleIdx="0" presStyleCnt="5"/>
      <dgm:spPr/>
    </dgm:pt>
    <dgm:pt modelId="{C10EC953-DEC5-4F88-AD39-7700811F572A}" type="pres">
      <dgm:prSet presAssocID="{1EF05684-B5EA-48AB-8F2F-D00A9EF610C2}" presName="Parent5" presStyleLbl="revTx" presStyleIdx="0" presStyleCnt="0">
        <dgm:presLayoutVars>
          <dgm:chMax val="1"/>
          <dgm:chPref val="1"/>
          <dgm:bulletEnabled val="1"/>
        </dgm:presLayoutVars>
      </dgm:prSet>
      <dgm:spPr/>
    </dgm:pt>
    <dgm:pt modelId="{8EE30A7C-0E16-4A4E-8FE4-CCAB30CDBFDA}" type="pres">
      <dgm:prSet presAssocID="{82C14B20-0414-47AE-9F50-2A72AC0D79BF}" presName="Accent4" presStyleCnt="0"/>
      <dgm:spPr/>
    </dgm:pt>
    <dgm:pt modelId="{060CA392-FDE4-4CF4-87C5-B47DE96914DC}" type="pres">
      <dgm:prSet presAssocID="{82C14B20-0414-47AE-9F50-2A72AC0D79BF}" presName="Accent" presStyleLbl="node1" presStyleIdx="1" presStyleCnt="5"/>
      <dgm:spPr>
        <a:solidFill>
          <a:srgbClr val="4B69BC"/>
        </a:solidFill>
      </dgm:spPr>
    </dgm:pt>
    <dgm:pt modelId="{E8C1B2E7-4BA8-4E58-80D4-1E673447A4C7}" type="pres">
      <dgm:prSet presAssocID="{82C14B20-0414-47AE-9F50-2A72AC0D79BF}" presName="ParentBackground4" presStyleCnt="0"/>
      <dgm:spPr/>
    </dgm:pt>
    <dgm:pt modelId="{E3C009BD-6752-44DC-BD58-91B4BCE29206}" type="pres">
      <dgm:prSet presAssocID="{82C14B20-0414-47AE-9F50-2A72AC0D79BF}" presName="ParentBackground" presStyleLbl="fgAcc1" presStyleIdx="1" presStyleCnt="5"/>
      <dgm:spPr/>
    </dgm:pt>
    <dgm:pt modelId="{77CEFCC4-4A3B-441C-9513-DE8BDE60B901}" type="pres">
      <dgm:prSet presAssocID="{82C14B20-0414-47AE-9F50-2A72AC0D79BF}" presName="Parent4" presStyleLbl="revTx" presStyleIdx="0" presStyleCnt="0">
        <dgm:presLayoutVars>
          <dgm:chMax val="1"/>
          <dgm:chPref val="1"/>
          <dgm:bulletEnabled val="1"/>
        </dgm:presLayoutVars>
      </dgm:prSet>
      <dgm:spPr/>
    </dgm:pt>
    <dgm:pt modelId="{76794321-AC6E-43F5-9C36-775AC003B6D6}" type="pres">
      <dgm:prSet presAssocID="{D5A92BFC-CCDE-4B9C-BC29-C5B24DE67222}" presName="Accent3" presStyleCnt="0"/>
      <dgm:spPr/>
    </dgm:pt>
    <dgm:pt modelId="{D0B9C5A7-2AB1-474F-83EB-24054A8CE0AC}" type="pres">
      <dgm:prSet presAssocID="{D5A92BFC-CCDE-4B9C-BC29-C5B24DE67222}" presName="Accent" presStyleLbl="node1" presStyleIdx="2" presStyleCnt="5"/>
      <dgm:spPr>
        <a:solidFill>
          <a:srgbClr val="7030A0"/>
        </a:solidFill>
      </dgm:spPr>
    </dgm:pt>
    <dgm:pt modelId="{0E9221F6-8401-4834-9A66-39EC3B23F55D}" type="pres">
      <dgm:prSet presAssocID="{D5A92BFC-CCDE-4B9C-BC29-C5B24DE67222}" presName="ParentBackground3" presStyleCnt="0"/>
      <dgm:spPr/>
    </dgm:pt>
    <dgm:pt modelId="{1A352EA5-21B8-44A4-974A-1C8603D5043F}" type="pres">
      <dgm:prSet presAssocID="{D5A92BFC-CCDE-4B9C-BC29-C5B24DE67222}" presName="ParentBackground" presStyleLbl="fgAcc1" presStyleIdx="2" presStyleCnt="5"/>
      <dgm:spPr/>
    </dgm:pt>
    <dgm:pt modelId="{4B861930-45CF-4FF2-AFB8-0A9B785FBB0D}" type="pres">
      <dgm:prSet presAssocID="{D5A92BFC-CCDE-4B9C-BC29-C5B24DE67222}" presName="Parent3" presStyleLbl="revTx" presStyleIdx="0" presStyleCnt="0">
        <dgm:presLayoutVars>
          <dgm:chMax val="1"/>
          <dgm:chPref val="1"/>
          <dgm:bulletEnabled val="1"/>
        </dgm:presLayoutVars>
      </dgm:prSet>
      <dgm:spPr/>
    </dgm:pt>
    <dgm:pt modelId="{53DB72E1-E24E-44AB-96A3-69FB990D284E}" type="pres">
      <dgm:prSet presAssocID="{D3E1A075-6B78-4014-B47D-CCCF847EB9F9}" presName="Accent2" presStyleCnt="0"/>
      <dgm:spPr/>
    </dgm:pt>
    <dgm:pt modelId="{62913A69-F556-4312-8B09-59BBF6ADAA1F}" type="pres">
      <dgm:prSet presAssocID="{D3E1A075-6B78-4014-B47D-CCCF847EB9F9}" presName="Accent" presStyleLbl="node1" presStyleIdx="3" presStyleCnt="5"/>
      <dgm:spPr>
        <a:solidFill>
          <a:schemeClr val="bg1">
            <a:lumMod val="50000"/>
          </a:schemeClr>
        </a:solidFill>
      </dgm:spPr>
    </dgm:pt>
    <dgm:pt modelId="{D85CE1B3-BAF6-43CF-9C48-7B497B4AB5C7}" type="pres">
      <dgm:prSet presAssocID="{D3E1A075-6B78-4014-B47D-CCCF847EB9F9}" presName="ParentBackground2" presStyleCnt="0"/>
      <dgm:spPr/>
    </dgm:pt>
    <dgm:pt modelId="{09CADD85-C06B-4D48-AAA8-5C0662509DB9}" type="pres">
      <dgm:prSet presAssocID="{D3E1A075-6B78-4014-B47D-CCCF847EB9F9}" presName="ParentBackground" presStyleLbl="fgAcc1" presStyleIdx="3" presStyleCnt="5"/>
      <dgm:spPr/>
    </dgm:pt>
    <dgm:pt modelId="{0A7C306E-141A-42C8-915A-E73AED50F1DB}" type="pres">
      <dgm:prSet presAssocID="{D3E1A075-6B78-4014-B47D-CCCF847EB9F9}" presName="Parent2" presStyleLbl="revTx" presStyleIdx="0" presStyleCnt="0">
        <dgm:presLayoutVars>
          <dgm:chMax val="1"/>
          <dgm:chPref val="1"/>
          <dgm:bulletEnabled val="1"/>
        </dgm:presLayoutVars>
      </dgm:prSet>
      <dgm:spPr/>
    </dgm:pt>
    <dgm:pt modelId="{29457996-1F40-47B6-ABF1-35CF059E044E}" type="pres">
      <dgm:prSet presAssocID="{76F394A0-2000-4DB4-B7A5-040BEA9B839B}" presName="Accent1" presStyleCnt="0"/>
      <dgm:spPr/>
    </dgm:pt>
    <dgm:pt modelId="{27F1A7A6-BF26-4E26-AA54-60AB367EBA86}" type="pres">
      <dgm:prSet presAssocID="{76F394A0-2000-4DB4-B7A5-040BEA9B839B}" presName="Accent" presStyleLbl="node1" presStyleIdx="4" presStyleCnt="5"/>
      <dgm:spPr>
        <a:solidFill>
          <a:schemeClr val="bg1">
            <a:lumMod val="50000"/>
          </a:schemeClr>
        </a:solidFill>
      </dgm:spPr>
    </dgm:pt>
    <dgm:pt modelId="{EB196790-48A1-4C1C-87CC-F3866F47B1BA}" type="pres">
      <dgm:prSet presAssocID="{76F394A0-2000-4DB4-B7A5-040BEA9B839B}" presName="ParentBackground1" presStyleCnt="0"/>
      <dgm:spPr/>
    </dgm:pt>
    <dgm:pt modelId="{8EF3924A-7255-4F61-8040-DF2C14A09C77}" type="pres">
      <dgm:prSet presAssocID="{76F394A0-2000-4DB4-B7A5-040BEA9B839B}" presName="ParentBackground" presStyleLbl="fgAcc1" presStyleIdx="4" presStyleCnt="5"/>
      <dgm:spPr/>
    </dgm:pt>
    <dgm:pt modelId="{2692E8C7-C9C4-47BD-AEBF-9474DB1B4010}" type="pres">
      <dgm:prSet presAssocID="{76F394A0-2000-4DB4-B7A5-040BEA9B839B}" presName="Parent1" presStyleLbl="revTx" presStyleIdx="0" presStyleCnt="0">
        <dgm:presLayoutVars>
          <dgm:chMax val="1"/>
          <dgm:chPref val="1"/>
          <dgm:bulletEnabled val="1"/>
        </dgm:presLayoutVars>
      </dgm:prSet>
      <dgm:spPr/>
    </dgm:pt>
  </dgm:ptLst>
  <dgm:cxnLst>
    <dgm:cxn modelId="{08D02808-FA3E-48D6-BECD-CCF8D1C882DA}" type="presOf" srcId="{1EF05684-B5EA-48AB-8F2F-D00A9EF610C2}" destId="{478C1B3B-1050-4A82-A3D3-6134241A7A0D}" srcOrd="0" destOrd="0" presId="urn:microsoft.com/office/officeart/2011/layout/CircleProcess"/>
    <dgm:cxn modelId="{A041151C-8CA7-4190-A77C-9E25D0ECE7CD}" srcId="{29F7122A-A475-488D-8E6E-4806E84BEF3B}" destId="{D5A92BFC-CCDE-4B9C-BC29-C5B24DE67222}" srcOrd="2" destOrd="0" parTransId="{69B85D15-8E5D-4C18-AC2F-E76DB4ACCA1C}" sibTransId="{AD63E975-1E05-4B61-BA60-82CAED329217}"/>
    <dgm:cxn modelId="{88C86720-4AD3-460F-A91F-502B3F6AD03A}" type="presOf" srcId="{29F7122A-A475-488D-8E6E-4806E84BEF3B}" destId="{0F008927-5908-4FBF-A74A-856E6C2C2D29}" srcOrd="0" destOrd="0" presId="urn:microsoft.com/office/officeart/2011/layout/CircleProcess"/>
    <dgm:cxn modelId="{8FAD3323-C200-4E68-8010-92B6C436C413}" srcId="{29F7122A-A475-488D-8E6E-4806E84BEF3B}" destId="{76F394A0-2000-4DB4-B7A5-040BEA9B839B}" srcOrd="0" destOrd="0" parTransId="{771A8677-84E8-4081-8418-E0F49FE2F0A7}" sibTransId="{B419B7DB-AC11-4CF9-88DB-CCC746DEC5F2}"/>
    <dgm:cxn modelId="{12F3472A-0616-40B5-B6B1-F1B8794D0B5A}" type="presOf" srcId="{D5A92BFC-CCDE-4B9C-BC29-C5B24DE67222}" destId="{1A352EA5-21B8-44A4-974A-1C8603D5043F}" srcOrd="0" destOrd="0" presId="urn:microsoft.com/office/officeart/2011/layout/CircleProcess"/>
    <dgm:cxn modelId="{42016A39-E300-45D7-836A-E16B4B70A0F2}" type="presOf" srcId="{D5A92BFC-CCDE-4B9C-BC29-C5B24DE67222}" destId="{4B861930-45CF-4FF2-AFB8-0A9B785FBB0D}" srcOrd="1" destOrd="0" presId="urn:microsoft.com/office/officeart/2011/layout/CircleProcess"/>
    <dgm:cxn modelId="{5186ED7B-C208-4113-AF03-60B10A00279F}" type="presOf" srcId="{D3E1A075-6B78-4014-B47D-CCCF847EB9F9}" destId="{09CADD85-C06B-4D48-AAA8-5C0662509DB9}" srcOrd="0" destOrd="0" presId="urn:microsoft.com/office/officeart/2011/layout/CircleProcess"/>
    <dgm:cxn modelId="{1E91BE87-1079-4405-8DE8-0507829B633F}" srcId="{29F7122A-A475-488D-8E6E-4806E84BEF3B}" destId="{D3E1A075-6B78-4014-B47D-CCCF847EB9F9}" srcOrd="1" destOrd="0" parTransId="{BEDD69C3-555B-41A0-AECD-924C49652B36}" sibTransId="{9D623C37-C073-4917-9A28-891537FE9FEB}"/>
    <dgm:cxn modelId="{A0B62993-CB6E-4607-AD46-8CC50C426157}" type="presOf" srcId="{76F394A0-2000-4DB4-B7A5-040BEA9B839B}" destId="{2692E8C7-C9C4-47BD-AEBF-9474DB1B4010}" srcOrd="1" destOrd="0" presId="urn:microsoft.com/office/officeart/2011/layout/CircleProcess"/>
    <dgm:cxn modelId="{DAAA9C9D-9A39-4EB5-B61F-052618BEB568}" srcId="{29F7122A-A475-488D-8E6E-4806E84BEF3B}" destId="{1EF05684-B5EA-48AB-8F2F-D00A9EF610C2}" srcOrd="4" destOrd="0" parTransId="{D08B4F07-D8DB-412C-AE3E-DFEF1700789D}" sibTransId="{46143D4E-C0F2-4A04-80E9-A095DF2C00A1}"/>
    <dgm:cxn modelId="{E503A8A1-0B37-4BFA-8F75-A80D9DD17A58}" type="presOf" srcId="{1EF05684-B5EA-48AB-8F2F-D00A9EF610C2}" destId="{C10EC953-DEC5-4F88-AD39-7700811F572A}" srcOrd="1" destOrd="0" presId="urn:microsoft.com/office/officeart/2011/layout/CircleProcess"/>
    <dgm:cxn modelId="{7D705DA9-D093-4A99-8C96-29E580ADA209}" type="presOf" srcId="{82C14B20-0414-47AE-9F50-2A72AC0D79BF}" destId="{E3C009BD-6752-44DC-BD58-91B4BCE29206}" srcOrd="0" destOrd="0" presId="urn:microsoft.com/office/officeart/2011/layout/CircleProcess"/>
    <dgm:cxn modelId="{86B74EAC-2DE0-46B9-AB63-35D3FCD54ECE}" type="presOf" srcId="{D3E1A075-6B78-4014-B47D-CCCF847EB9F9}" destId="{0A7C306E-141A-42C8-915A-E73AED50F1DB}" srcOrd="1" destOrd="0" presId="urn:microsoft.com/office/officeart/2011/layout/CircleProcess"/>
    <dgm:cxn modelId="{620D6FCC-BE80-4928-88A8-C62BBE1888C3}" type="presOf" srcId="{82C14B20-0414-47AE-9F50-2A72AC0D79BF}" destId="{77CEFCC4-4A3B-441C-9513-DE8BDE60B901}" srcOrd="1" destOrd="0" presId="urn:microsoft.com/office/officeart/2011/layout/CircleProcess"/>
    <dgm:cxn modelId="{E806AAE9-8751-4368-9513-DE137DAC23C6}" srcId="{29F7122A-A475-488D-8E6E-4806E84BEF3B}" destId="{82C14B20-0414-47AE-9F50-2A72AC0D79BF}" srcOrd="3" destOrd="0" parTransId="{000C49C3-438A-4498-807F-ADCBED22A15C}" sibTransId="{140287D5-83A6-45F8-9096-B1309E40223E}"/>
    <dgm:cxn modelId="{2ABF8DFD-2C32-4BDD-B513-9AECB0A0D1BB}" type="presOf" srcId="{76F394A0-2000-4DB4-B7A5-040BEA9B839B}" destId="{8EF3924A-7255-4F61-8040-DF2C14A09C77}" srcOrd="0" destOrd="0" presId="urn:microsoft.com/office/officeart/2011/layout/CircleProcess"/>
    <dgm:cxn modelId="{E0546F19-49EB-4834-B699-A6D8C05E23FE}" type="presParOf" srcId="{0F008927-5908-4FBF-A74A-856E6C2C2D29}" destId="{AAAFFDEC-A9A5-407B-A398-EC4D780DBEE9}" srcOrd="0" destOrd="0" presId="urn:microsoft.com/office/officeart/2011/layout/CircleProcess"/>
    <dgm:cxn modelId="{55188555-BD17-41A1-967E-7937C4793C02}" type="presParOf" srcId="{AAAFFDEC-A9A5-407B-A398-EC4D780DBEE9}" destId="{76F49F9D-36F4-4C07-B412-BD2C27558DB9}" srcOrd="0" destOrd="0" presId="urn:microsoft.com/office/officeart/2011/layout/CircleProcess"/>
    <dgm:cxn modelId="{F78ABA24-7D3A-41BE-AAFB-CB63FB91FD79}" type="presParOf" srcId="{0F008927-5908-4FBF-A74A-856E6C2C2D29}" destId="{BAACAA05-D72C-4A97-AAE9-5859568DDE53}" srcOrd="1" destOrd="0" presId="urn:microsoft.com/office/officeart/2011/layout/CircleProcess"/>
    <dgm:cxn modelId="{5B1D3BBF-7385-401E-9AFD-19CFDF201A91}" type="presParOf" srcId="{BAACAA05-D72C-4A97-AAE9-5859568DDE53}" destId="{478C1B3B-1050-4A82-A3D3-6134241A7A0D}" srcOrd="0" destOrd="0" presId="urn:microsoft.com/office/officeart/2011/layout/CircleProcess"/>
    <dgm:cxn modelId="{B056A4EE-7BBE-44BC-89E7-9F486DEEC4C3}" type="presParOf" srcId="{0F008927-5908-4FBF-A74A-856E6C2C2D29}" destId="{C10EC953-DEC5-4F88-AD39-7700811F572A}" srcOrd="2" destOrd="0" presId="urn:microsoft.com/office/officeart/2011/layout/CircleProcess"/>
    <dgm:cxn modelId="{01804F40-ACCD-4B63-939C-DEC656C84FB0}" type="presParOf" srcId="{0F008927-5908-4FBF-A74A-856E6C2C2D29}" destId="{8EE30A7C-0E16-4A4E-8FE4-CCAB30CDBFDA}" srcOrd="3" destOrd="0" presId="urn:microsoft.com/office/officeart/2011/layout/CircleProcess"/>
    <dgm:cxn modelId="{036856E6-0572-4BD6-AE88-095835FFB0D9}" type="presParOf" srcId="{8EE30A7C-0E16-4A4E-8FE4-CCAB30CDBFDA}" destId="{060CA392-FDE4-4CF4-87C5-B47DE96914DC}" srcOrd="0" destOrd="0" presId="urn:microsoft.com/office/officeart/2011/layout/CircleProcess"/>
    <dgm:cxn modelId="{6F17BE05-466C-45D3-8DA0-515FF34DC1B8}" type="presParOf" srcId="{0F008927-5908-4FBF-A74A-856E6C2C2D29}" destId="{E8C1B2E7-4BA8-4E58-80D4-1E673447A4C7}" srcOrd="4" destOrd="0" presId="urn:microsoft.com/office/officeart/2011/layout/CircleProcess"/>
    <dgm:cxn modelId="{B4DBCB99-ACED-4065-9A96-12363B101992}" type="presParOf" srcId="{E8C1B2E7-4BA8-4E58-80D4-1E673447A4C7}" destId="{E3C009BD-6752-44DC-BD58-91B4BCE29206}" srcOrd="0" destOrd="0" presId="urn:microsoft.com/office/officeart/2011/layout/CircleProcess"/>
    <dgm:cxn modelId="{7752FA75-5764-4529-8242-E0925845FB89}" type="presParOf" srcId="{0F008927-5908-4FBF-A74A-856E6C2C2D29}" destId="{77CEFCC4-4A3B-441C-9513-DE8BDE60B901}" srcOrd="5" destOrd="0" presId="urn:microsoft.com/office/officeart/2011/layout/CircleProcess"/>
    <dgm:cxn modelId="{068E9A2C-0F0F-49E0-B8E9-4341A4C27F9C}" type="presParOf" srcId="{0F008927-5908-4FBF-A74A-856E6C2C2D29}" destId="{76794321-AC6E-43F5-9C36-775AC003B6D6}" srcOrd="6" destOrd="0" presId="urn:microsoft.com/office/officeart/2011/layout/CircleProcess"/>
    <dgm:cxn modelId="{41D8F462-4420-48CD-B558-ACD61AC7CBBA}" type="presParOf" srcId="{76794321-AC6E-43F5-9C36-775AC003B6D6}" destId="{D0B9C5A7-2AB1-474F-83EB-24054A8CE0AC}" srcOrd="0" destOrd="0" presId="urn:microsoft.com/office/officeart/2011/layout/CircleProcess"/>
    <dgm:cxn modelId="{23756C4C-3C3E-477D-9069-B32831EC3B80}" type="presParOf" srcId="{0F008927-5908-4FBF-A74A-856E6C2C2D29}" destId="{0E9221F6-8401-4834-9A66-39EC3B23F55D}" srcOrd="7" destOrd="0" presId="urn:microsoft.com/office/officeart/2011/layout/CircleProcess"/>
    <dgm:cxn modelId="{D67372BA-347C-4F69-9529-E96075F7EF4C}" type="presParOf" srcId="{0E9221F6-8401-4834-9A66-39EC3B23F55D}" destId="{1A352EA5-21B8-44A4-974A-1C8603D5043F}" srcOrd="0" destOrd="0" presId="urn:microsoft.com/office/officeart/2011/layout/CircleProcess"/>
    <dgm:cxn modelId="{310CF0E8-A836-41D8-9822-43563B49F30F}" type="presParOf" srcId="{0F008927-5908-4FBF-A74A-856E6C2C2D29}" destId="{4B861930-45CF-4FF2-AFB8-0A9B785FBB0D}" srcOrd="8" destOrd="0" presId="urn:microsoft.com/office/officeart/2011/layout/CircleProcess"/>
    <dgm:cxn modelId="{7D85E496-BCA0-4C7E-937C-FDEF24852E1A}" type="presParOf" srcId="{0F008927-5908-4FBF-A74A-856E6C2C2D29}" destId="{53DB72E1-E24E-44AB-96A3-69FB990D284E}" srcOrd="9" destOrd="0" presId="urn:microsoft.com/office/officeart/2011/layout/CircleProcess"/>
    <dgm:cxn modelId="{C1EFDBEE-D87D-4221-BDCA-99F28E1A48E0}" type="presParOf" srcId="{53DB72E1-E24E-44AB-96A3-69FB990D284E}" destId="{62913A69-F556-4312-8B09-59BBF6ADAA1F}" srcOrd="0" destOrd="0" presId="urn:microsoft.com/office/officeart/2011/layout/CircleProcess"/>
    <dgm:cxn modelId="{34C5DD95-B29A-4833-AA66-1BFA4B43C6A2}" type="presParOf" srcId="{0F008927-5908-4FBF-A74A-856E6C2C2D29}" destId="{D85CE1B3-BAF6-43CF-9C48-7B497B4AB5C7}" srcOrd="10" destOrd="0" presId="urn:microsoft.com/office/officeart/2011/layout/CircleProcess"/>
    <dgm:cxn modelId="{56069A42-32A1-4A33-B435-DF7F21CEC6B3}" type="presParOf" srcId="{D85CE1B3-BAF6-43CF-9C48-7B497B4AB5C7}" destId="{09CADD85-C06B-4D48-AAA8-5C0662509DB9}" srcOrd="0" destOrd="0" presId="urn:microsoft.com/office/officeart/2011/layout/CircleProcess"/>
    <dgm:cxn modelId="{33264AC1-91B1-49A2-97A5-2181738A550B}" type="presParOf" srcId="{0F008927-5908-4FBF-A74A-856E6C2C2D29}" destId="{0A7C306E-141A-42C8-915A-E73AED50F1DB}" srcOrd="11" destOrd="0" presId="urn:microsoft.com/office/officeart/2011/layout/CircleProcess"/>
    <dgm:cxn modelId="{06C2A20A-0084-4F7A-8ECB-436E55618C52}" type="presParOf" srcId="{0F008927-5908-4FBF-A74A-856E6C2C2D29}" destId="{29457996-1F40-47B6-ABF1-35CF059E044E}" srcOrd="12" destOrd="0" presId="urn:microsoft.com/office/officeart/2011/layout/CircleProcess"/>
    <dgm:cxn modelId="{63D1E196-9667-4C37-A65F-88FE1B1A5750}" type="presParOf" srcId="{29457996-1F40-47B6-ABF1-35CF059E044E}" destId="{27F1A7A6-BF26-4E26-AA54-60AB367EBA86}" srcOrd="0" destOrd="0" presId="urn:microsoft.com/office/officeart/2011/layout/CircleProcess"/>
    <dgm:cxn modelId="{BE81FC32-E361-4563-88F0-D7B1C0B28215}" type="presParOf" srcId="{0F008927-5908-4FBF-A74A-856E6C2C2D29}" destId="{EB196790-48A1-4C1C-87CC-F3866F47B1BA}" srcOrd="13" destOrd="0" presId="urn:microsoft.com/office/officeart/2011/layout/CircleProcess"/>
    <dgm:cxn modelId="{E396F3F3-B91E-4333-A492-B5C4DB016721}" type="presParOf" srcId="{EB196790-48A1-4C1C-87CC-F3866F47B1BA}" destId="{8EF3924A-7255-4F61-8040-DF2C14A09C77}" srcOrd="0" destOrd="0" presId="urn:microsoft.com/office/officeart/2011/layout/CircleProcess"/>
    <dgm:cxn modelId="{17AA3144-CAAB-447C-86A0-576F8A5A4B80}" type="presParOf" srcId="{0F008927-5908-4FBF-A74A-856E6C2C2D29}" destId="{2692E8C7-C9C4-47BD-AEBF-9474DB1B4010}"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5DA0CC5B-32C9-4CC3-8209-1E4EC4DBEBF8}" type="doc">
      <dgm:prSet loTypeId="urn:microsoft.com/office/officeart/2008/layout/AlternatingHexagons" loCatId="list" qsTypeId="urn:microsoft.com/office/officeart/2005/8/quickstyle/simple5" qsCatId="simple" csTypeId="urn:microsoft.com/office/officeart/2005/8/colors/colorful3" csCatId="colorful" phldr="1"/>
      <dgm:spPr/>
      <dgm:t>
        <a:bodyPr/>
        <a:lstStyle/>
        <a:p>
          <a:endParaRPr lang="en-US"/>
        </a:p>
      </dgm:t>
    </dgm:pt>
    <dgm:pt modelId="{758803B7-57C4-46F4-9377-CBB6DD09E6DB}">
      <dgm:prSet phldrT="[Text]" custT="1"/>
      <dgm:spPr/>
      <dgm:t>
        <a:bodyPr/>
        <a:lstStyle/>
        <a:p>
          <a:r>
            <a:rPr lang="en-US" sz="800" b="1" i="1" dirty="0">
              <a:solidFill>
                <a:schemeClr val="bg1"/>
              </a:solidFill>
            </a:rPr>
            <a:t>Utilize the pandas library for Python (</a:t>
          </a:r>
          <a:r>
            <a:rPr lang="en-US" sz="800" b="1" i="1" dirty="0" err="1">
              <a:solidFill>
                <a:schemeClr val="bg1"/>
              </a:solidFill>
            </a:rPr>
            <a:t>Jupyter</a:t>
          </a:r>
          <a:r>
            <a:rPr lang="en-US" sz="800" b="1" i="1" dirty="0">
              <a:solidFill>
                <a:schemeClr val="bg1"/>
              </a:solidFill>
            </a:rPr>
            <a:t> Notebook)</a:t>
          </a:r>
        </a:p>
      </dgm:t>
    </dgm:pt>
    <dgm:pt modelId="{6FE1EAA7-264D-4F9A-9F0D-C2F8656A36B9}" type="parTrans" cxnId="{F0BAA6AE-4DE1-4A38-B022-1AF1522855FD}">
      <dgm:prSet/>
      <dgm:spPr/>
      <dgm:t>
        <a:bodyPr/>
        <a:lstStyle/>
        <a:p>
          <a:endParaRPr lang="en-US" sz="2000" b="1" i="0">
            <a:solidFill>
              <a:schemeClr val="tx1"/>
            </a:solidFill>
          </a:endParaRPr>
        </a:p>
      </dgm:t>
    </dgm:pt>
    <dgm:pt modelId="{ABEA56C7-1B23-4E60-A273-F71B5A1835A5}" type="sibTrans" cxnId="{F0BAA6AE-4DE1-4A38-B022-1AF1522855FD}">
      <dgm:prSet custT="1"/>
      <dgm:spPr/>
      <dgm:t>
        <a:bodyPr/>
        <a:lstStyle/>
        <a:p>
          <a:endParaRPr lang="en-US" sz="4000" b="1" i="0">
            <a:solidFill>
              <a:schemeClr val="tx1"/>
            </a:solidFill>
          </a:endParaRPr>
        </a:p>
      </dgm:t>
    </dgm:pt>
    <dgm:pt modelId="{E81FDB37-1F03-4507-A0E1-FD8BC496F63F}">
      <dgm:prSet custT="1"/>
      <dgm:spPr/>
      <dgm:t>
        <a:bodyPr/>
        <a:lstStyle/>
        <a:p>
          <a:r>
            <a:rPr lang="en-US" sz="800" b="1" i="1" dirty="0">
              <a:solidFill>
                <a:schemeClr val="bg1"/>
              </a:solidFill>
            </a:rPr>
            <a:t>Read in the data as CSV</a:t>
          </a:r>
        </a:p>
      </dgm:t>
    </dgm:pt>
    <dgm:pt modelId="{10D68136-0235-4C89-B796-AD98CA0BCCDA}" type="parTrans" cxnId="{CAC6ED3E-5BB8-4D51-A88E-9978E538F12B}">
      <dgm:prSet/>
      <dgm:spPr/>
      <dgm:t>
        <a:bodyPr/>
        <a:lstStyle/>
        <a:p>
          <a:endParaRPr lang="en-US" sz="2000" b="1" i="0">
            <a:solidFill>
              <a:schemeClr val="tx1"/>
            </a:solidFill>
          </a:endParaRPr>
        </a:p>
      </dgm:t>
    </dgm:pt>
    <dgm:pt modelId="{C0339FAA-8E0E-41ED-96CF-8BC57754075A}" type="sibTrans" cxnId="{CAC6ED3E-5BB8-4D51-A88E-9978E538F12B}">
      <dgm:prSet custT="1"/>
      <dgm:spPr/>
      <dgm:t>
        <a:bodyPr/>
        <a:lstStyle/>
        <a:p>
          <a:endParaRPr lang="en-US" sz="4000" b="1" i="0">
            <a:solidFill>
              <a:schemeClr val="tx1"/>
            </a:solidFill>
          </a:endParaRPr>
        </a:p>
      </dgm:t>
    </dgm:pt>
    <dgm:pt modelId="{2F69F53C-52EC-491E-AC96-4EDE7FFB35CE}">
      <dgm:prSet custT="1"/>
      <dgm:spPr/>
      <dgm:t>
        <a:bodyPr/>
        <a:lstStyle/>
        <a:p>
          <a:r>
            <a:rPr lang="en-US" sz="800" b="1" i="1" dirty="0">
              <a:solidFill>
                <a:schemeClr val="bg1"/>
              </a:solidFill>
            </a:rPr>
            <a:t>Output list of column headers</a:t>
          </a:r>
        </a:p>
      </dgm:t>
    </dgm:pt>
    <dgm:pt modelId="{2BBCF04B-DAE0-4AF9-86E0-0B3C4A884297}" type="parTrans" cxnId="{13785475-9959-44B8-9771-D92E7BA2D896}">
      <dgm:prSet/>
      <dgm:spPr/>
      <dgm:t>
        <a:bodyPr/>
        <a:lstStyle/>
        <a:p>
          <a:endParaRPr lang="en-US" sz="2000" b="1" i="0">
            <a:solidFill>
              <a:schemeClr val="tx1"/>
            </a:solidFill>
          </a:endParaRPr>
        </a:p>
      </dgm:t>
    </dgm:pt>
    <dgm:pt modelId="{7962FFE2-DA80-4C49-A501-421A177A6DF2}" type="sibTrans" cxnId="{13785475-9959-44B8-9771-D92E7BA2D896}">
      <dgm:prSet custT="1"/>
      <dgm:spPr/>
      <dgm:t>
        <a:bodyPr/>
        <a:lstStyle/>
        <a:p>
          <a:endParaRPr lang="en-US" sz="4000" b="1" i="0">
            <a:solidFill>
              <a:schemeClr val="tx1"/>
            </a:solidFill>
          </a:endParaRPr>
        </a:p>
      </dgm:t>
    </dgm:pt>
    <dgm:pt modelId="{61FDF931-FFB9-4530-AD85-44086528DC69}">
      <dgm:prSet custT="1"/>
      <dgm:spPr/>
      <dgm:t>
        <a:bodyPr/>
        <a:lstStyle/>
        <a:p>
          <a:r>
            <a:rPr lang="en-US" sz="800" b="1" i="1" dirty="0">
              <a:solidFill>
                <a:schemeClr val="bg1"/>
              </a:solidFill>
            </a:rPr>
            <a:t>Explore fields and analyze data quality</a:t>
          </a:r>
        </a:p>
      </dgm:t>
    </dgm:pt>
    <dgm:pt modelId="{B4F3C9BE-6F21-4A60-90E8-EE05A44166CA}" type="parTrans" cxnId="{2F66FC2E-2E61-4210-BA73-C0BB927A6B4F}">
      <dgm:prSet/>
      <dgm:spPr/>
      <dgm:t>
        <a:bodyPr/>
        <a:lstStyle/>
        <a:p>
          <a:endParaRPr lang="en-US" sz="2000" b="1" i="0">
            <a:solidFill>
              <a:schemeClr val="tx1"/>
            </a:solidFill>
          </a:endParaRPr>
        </a:p>
      </dgm:t>
    </dgm:pt>
    <dgm:pt modelId="{8C2D14BF-033D-4A2A-8702-B27A52FF48F7}" type="sibTrans" cxnId="{2F66FC2E-2E61-4210-BA73-C0BB927A6B4F}">
      <dgm:prSet custT="1"/>
      <dgm:spPr/>
      <dgm:t>
        <a:bodyPr/>
        <a:lstStyle/>
        <a:p>
          <a:endParaRPr lang="en-US" sz="4000" b="1" i="0">
            <a:solidFill>
              <a:schemeClr val="tx1"/>
            </a:solidFill>
          </a:endParaRPr>
        </a:p>
      </dgm:t>
    </dgm:pt>
    <dgm:pt modelId="{86F70A73-4D98-472C-ACFE-E5F4E0CEC29F}">
      <dgm:prSet custT="1"/>
      <dgm:spPr/>
      <dgm:t>
        <a:bodyPr/>
        <a:lstStyle/>
        <a:p>
          <a:r>
            <a:rPr lang="en-US" sz="800" b="1" i="1" dirty="0">
              <a:solidFill>
                <a:schemeClr val="bg1"/>
              </a:solidFill>
            </a:rPr>
            <a:t>Create plan to map fields to common values</a:t>
          </a:r>
        </a:p>
      </dgm:t>
    </dgm:pt>
    <dgm:pt modelId="{D92095E3-04EC-4239-9C0C-41F757011058}" type="parTrans" cxnId="{99FD0C6B-D396-41DE-935E-A8E723CFDCAF}">
      <dgm:prSet/>
      <dgm:spPr/>
      <dgm:t>
        <a:bodyPr/>
        <a:lstStyle/>
        <a:p>
          <a:endParaRPr lang="en-US" sz="2000" b="1" i="0">
            <a:solidFill>
              <a:schemeClr val="tx1"/>
            </a:solidFill>
          </a:endParaRPr>
        </a:p>
      </dgm:t>
    </dgm:pt>
    <dgm:pt modelId="{8D3DBC84-8459-477A-A608-38BC9F5FFD40}" type="sibTrans" cxnId="{99FD0C6B-D396-41DE-935E-A8E723CFDCAF}">
      <dgm:prSet custT="1"/>
      <dgm:spPr/>
      <dgm:t>
        <a:bodyPr/>
        <a:lstStyle/>
        <a:p>
          <a:endParaRPr lang="en-US" sz="4000" b="1" i="0">
            <a:solidFill>
              <a:schemeClr val="tx1"/>
            </a:solidFill>
          </a:endParaRPr>
        </a:p>
      </dgm:t>
    </dgm:pt>
    <dgm:pt modelId="{80C84F21-68EE-401D-92FB-F847E3A4F9F2}" type="pres">
      <dgm:prSet presAssocID="{5DA0CC5B-32C9-4CC3-8209-1E4EC4DBEBF8}" presName="Name0" presStyleCnt="0">
        <dgm:presLayoutVars>
          <dgm:chMax/>
          <dgm:chPref/>
          <dgm:dir/>
          <dgm:animLvl val="lvl"/>
        </dgm:presLayoutVars>
      </dgm:prSet>
      <dgm:spPr/>
    </dgm:pt>
    <dgm:pt modelId="{28B89A86-0931-4656-A7C5-1C1A5B85D6B3}" type="pres">
      <dgm:prSet presAssocID="{758803B7-57C4-46F4-9377-CBB6DD09E6DB}" presName="composite" presStyleCnt="0"/>
      <dgm:spPr/>
    </dgm:pt>
    <dgm:pt modelId="{207F9DAB-C4A8-4DCA-B197-8107A7FC7371}" type="pres">
      <dgm:prSet presAssocID="{758803B7-57C4-46F4-9377-CBB6DD09E6DB}" presName="Parent1" presStyleLbl="node1" presStyleIdx="0" presStyleCnt="10">
        <dgm:presLayoutVars>
          <dgm:chMax val="1"/>
          <dgm:chPref val="1"/>
          <dgm:bulletEnabled val="1"/>
        </dgm:presLayoutVars>
      </dgm:prSet>
      <dgm:spPr/>
    </dgm:pt>
    <dgm:pt modelId="{985DBB90-A780-44CA-8B87-7A920DB0FC64}" type="pres">
      <dgm:prSet presAssocID="{758803B7-57C4-46F4-9377-CBB6DD09E6DB}" presName="Childtext1" presStyleLbl="revTx" presStyleIdx="0" presStyleCnt="5">
        <dgm:presLayoutVars>
          <dgm:chMax val="0"/>
          <dgm:chPref val="0"/>
          <dgm:bulletEnabled val="1"/>
        </dgm:presLayoutVars>
      </dgm:prSet>
      <dgm:spPr/>
    </dgm:pt>
    <dgm:pt modelId="{67DB4134-D261-4282-8C01-1388DE8181FC}" type="pres">
      <dgm:prSet presAssocID="{758803B7-57C4-46F4-9377-CBB6DD09E6DB}" presName="BalanceSpacing" presStyleCnt="0"/>
      <dgm:spPr/>
    </dgm:pt>
    <dgm:pt modelId="{6439ED2F-5CBC-437D-92FA-3BCB0249CDE0}" type="pres">
      <dgm:prSet presAssocID="{758803B7-57C4-46F4-9377-CBB6DD09E6DB}" presName="BalanceSpacing1" presStyleCnt="0"/>
      <dgm:spPr/>
    </dgm:pt>
    <dgm:pt modelId="{4EB80171-06EB-4E1C-B392-2C8C9C220FB2}" type="pres">
      <dgm:prSet presAssocID="{ABEA56C7-1B23-4E60-A273-F71B5A1835A5}" presName="Accent1Text" presStyleLbl="node1" presStyleIdx="1" presStyleCnt="10"/>
      <dgm:spPr/>
    </dgm:pt>
    <dgm:pt modelId="{39316ED7-53B4-4E0E-9A81-84BF29A6C3E6}" type="pres">
      <dgm:prSet presAssocID="{ABEA56C7-1B23-4E60-A273-F71B5A1835A5}" presName="spaceBetweenRectangles" presStyleCnt="0"/>
      <dgm:spPr/>
    </dgm:pt>
    <dgm:pt modelId="{313A38C2-4356-45F8-8C1A-ED809BEAB0C1}" type="pres">
      <dgm:prSet presAssocID="{E81FDB37-1F03-4507-A0E1-FD8BC496F63F}" presName="composite" presStyleCnt="0"/>
      <dgm:spPr/>
    </dgm:pt>
    <dgm:pt modelId="{1C276114-E277-4806-B833-A600E4CF5D6A}" type="pres">
      <dgm:prSet presAssocID="{E81FDB37-1F03-4507-A0E1-FD8BC496F63F}" presName="Parent1" presStyleLbl="node1" presStyleIdx="2" presStyleCnt="10">
        <dgm:presLayoutVars>
          <dgm:chMax val="1"/>
          <dgm:chPref val="1"/>
          <dgm:bulletEnabled val="1"/>
        </dgm:presLayoutVars>
      </dgm:prSet>
      <dgm:spPr/>
    </dgm:pt>
    <dgm:pt modelId="{FACC676A-E701-4E36-B11F-BFD38CD63799}" type="pres">
      <dgm:prSet presAssocID="{E81FDB37-1F03-4507-A0E1-FD8BC496F63F}" presName="Childtext1" presStyleLbl="revTx" presStyleIdx="1" presStyleCnt="5">
        <dgm:presLayoutVars>
          <dgm:chMax val="0"/>
          <dgm:chPref val="0"/>
          <dgm:bulletEnabled val="1"/>
        </dgm:presLayoutVars>
      </dgm:prSet>
      <dgm:spPr/>
    </dgm:pt>
    <dgm:pt modelId="{5C258DF6-1B56-45E7-9B7C-14E58B91F5FC}" type="pres">
      <dgm:prSet presAssocID="{E81FDB37-1F03-4507-A0E1-FD8BC496F63F}" presName="BalanceSpacing" presStyleCnt="0"/>
      <dgm:spPr/>
    </dgm:pt>
    <dgm:pt modelId="{C10B2E73-77C7-4558-B7B4-E6DB2D407BCA}" type="pres">
      <dgm:prSet presAssocID="{E81FDB37-1F03-4507-A0E1-FD8BC496F63F}" presName="BalanceSpacing1" presStyleCnt="0"/>
      <dgm:spPr/>
    </dgm:pt>
    <dgm:pt modelId="{2FE4A222-A0DB-49CD-9788-A073F8DBB682}" type="pres">
      <dgm:prSet presAssocID="{C0339FAA-8E0E-41ED-96CF-8BC57754075A}" presName="Accent1Text" presStyleLbl="node1" presStyleIdx="3" presStyleCnt="10"/>
      <dgm:spPr/>
    </dgm:pt>
    <dgm:pt modelId="{7FEF70BF-CC3B-40A5-A735-4282E9782CCB}" type="pres">
      <dgm:prSet presAssocID="{C0339FAA-8E0E-41ED-96CF-8BC57754075A}" presName="spaceBetweenRectangles" presStyleCnt="0"/>
      <dgm:spPr/>
    </dgm:pt>
    <dgm:pt modelId="{B20AD4CB-97AD-4944-9BB7-A5AD8A31EA98}" type="pres">
      <dgm:prSet presAssocID="{2F69F53C-52EC-491E-AC96-4EDE7FFB35CE}" presName="composite" presStyleCnt="0"/>
      <dgm:spPr/>
    </dgm:pt>
    <dgm:pt modelId="{C5AC4702-FA06-459E-BB07-42A2DD8530E4}" type="pres">
      <dgm:prSet presAssocID="{2F69F53C-52EC-491E-AC96-4EDE7FFB35CE}" presName="Parent1" presStyleLbl="node1" presStyleIdx="4" presStyleCnt="10">
        <dgm:presLayoutVars>
          <dgm:chMax val="1"/>
          <dgm:chPref val="1"/>
          <dgm:bulletEnabled val="1"/>
        </dgm:presLayoutVars>
      </dgm:prSet>
      <dgm:spPr/>
    </dgm:pt>
    <dgm:pt modelId="{BEA3A8AD-2360-4AE0-81E9-3607840CE528}" type="pres">
      <dgm:prSet presAssocID="{2F69F53C-52EC-491E-AC96-4EDE7FFB35CE}" presName="Childtext1" presStyleLbl="revTx" presStyleIdx="2" presStyleCnt="5">
        <dgm:presLayoutVars>
          <dgm:chMax val="0"/>
          <dgm:chPref val="0"/>
          <dgm:bulletEnabled val="1"/>
        </dgm:presLayoutVars>
      </dgm:prSet>
      <dgm:spPr/>
    </dgm:pt>
    <dgm:pt modelId="{B79181CB-B6E9-4552-BF97-E0F7462E8E64}" type="pres">
      <dgm:prSet presAssocID="{2F69F53C-52EC-491E-AC96-4EDE7FFB35CE}" presName="BalanceSpacing" presStyleCnt="0"/>
      <dgm:spPr/>
    </dgm:pt>
    <dgm:pt modelId="{93271C36-816F-4B22-B564-842864609E99}" type="pres">
      <dgm:prSet presAssocID="{2F69F53C-52EC-491E-AC96-4EDE7FFB35CE}" presName="BalanceSpacing1" presStyleCnt="0"/>
      <dgm:spPr/>
    </dgm:pt>
    <dgm:pt modelId="{5406031C-18D1-41B9-B7CB-3C1349A2A9FE}" type="pres">
      <dgm:prSet presAssocID="{7962FFE2-DA80-4C49-A501-421A177A6DF2}" presName="Accent1Text" presStyleLbl="node1" presStyleIdx="5" presStyleCnt="10"/>
      <dgm:spPr/>
    </dgm:pt>
    <dgm:pt modelId="{B3F1682A-60F9-4EB9-99D0-FA00B46B5466}" type="pres">
      <dgm:prSet presAssocID="{7962FFE2-DA80-4C49-A501-421A177A6DF2}" presName="spaceBetweenRectangles" presStyleCnt="0"/>
      <dgm:spPr/>
    </dgm:pt>
    <dgm:pt modelId="{BB3824CE-D1DD-4E02-B0B3-A2DBD9383AEC}" type="pres">
      <dgm:prSet presAssocID="{61FDF931-FFB9-4530-AD85-44086528DC69}" presName="composite" presStyleCnt="0"/>
      <dgm:spPr/>
    </dgm:pt>
    <dgm:pt modelId="{68A45B08-E536-4A3F-92FC-E59B99896B5B}" type="pres">
      <dgm:prSet presAssocID="{61FDF931-FFB9-4530-AD85-44086528DC69}" presName="Parent1" presStyleLbl="node1" presStyleIdx="6" presStyleCnt="10">
        <dgm:presLayoutVars>
          <dgm:chMax val="1"/>
          <dgm:chPref val="1"/>
          <dgm:bulletEnabled val="1"/>
        </dgm:presLayoutVars>
      </dgm:prSet>
      <dgm:spPr/>
    </dgm:pt>
    <dgm:pt modelId="{4078E2EA-0DD4-4DC2-88E8-2A1D03929EBE}" type="pres">
      <dgm:prSet presAssocID="{61FDF931-FFB9-4530-AD85-44086528DC69}" presName="Childtext1" presStyleLbl="revTx" presStyleIdx="3" presStyleCnt="5">
        <dgm:presLayoutVars>
          <dgm:chMax val="0"/>
          <dgm:chPref val="0"/>
          <dgm:bulletEnabled val="1"/>
        </dgm:presLayoutVars>
      </dgm:prSet>
      <dgm:spPr/>
    </dgm:pt>
    <dgm:pt modelId="{F8E9AB25-8A46-48A9-B3D7-BD75D1B4FF51}" type="pres">
      <dgm:prSet presAssocID="{61FDF931-FFB9-4530-AD85-44086528DC69}" presName="BalanceSpacing" presStyleCnt="0"/>
      <dgm:spPr/>
    </dgm:pt>
    <dgm:pt modelId="{A7D8C7C8-704C-4BE9-A299-28AE4AEC28D7}" type="pres">
      <dgm:prSet presAssocID="{61FDF931-FFB9-4530-AD85-44086528DC69}" presName="BalanceSpacing1" presStyleCnt="0"/>
      <dgm:spPr/>
    </dgm:pt>
    <dgm:pt modelId="{34565F47-88F1-4D8C-B008-F0233FD74C4B}" type="pres">
      <dgm:prSet presAssocID="{8C2D14BF-033D-4A2A-8702-B27A52FF48F7}" presName="Accent1Text" presStyleLbl="node1" presStyleIdx="7" presStyleCnt="10"/>
      <dgm:spPr/>
    </dgm:pt>
    <dgm:pt modelId="{F0F7E173-0D23-4564-83AC-57C051BBE1AB}" type="pres">
      <dgm:prSet presAssocID="{8C2D14BF-033D-4A2A-8702-B27A52FF48F7}" presName="spaceBetweenRectangles" presStyleCnt="0"/>
      <dgm:spPr/>
    </dgm:pt>
    <dgm:pt modelId="{CEBD329B-94DE-4777-B744-695D5765B5A0}" type="pres">
      <dgm:prSet presAssocID="{86F70A73-4D98-472C-ACFE-E5F4E0CEC29F}" presName="composite" presStyleCnt="0"/>
      <dgm:spPr/>
    </dgm:pt>
    <dgm:pt modelId="{15DDB2A6-B603-4E2B-9BEE-0CB211F385AC}" type="pres">
      <dgm:prSet presAssocID="{86F70A73-4D98-472C-ACFE-E5F4E0CEC29F}" presName="Parent1" presStyleLbl="node1" presStyleIdx="8" presStyleCnt="10">
        <dgm:presLayoutVars>
          <dgm:chMax val="1"/>
          <dgm:chPref val="1"/>
          <dgm:bulletEnabled val="1"/>
        </dgm:presLayoutVars>
      </dgm:prSet>
      <dgm:spPr/>
    </dgm:pt>
    <dgm:pt modelId="{F61CC29D-D629-44F9-9577-28522868C4AE}" type="pres">
      <dgm:prSet presAssocID="{86F70A73-4D98-472C-ACFE-E5F4E0CEC29F}" presName="Childtext1" presStyleLbl="revTx" presStyleIdx="4" presStyleCnt="5">
        <dgm:presLayoutVars>
          <dgm:chMax val="0"/>
          <dgm:chPref val="0"/>
          <dgm:bulletEnabled val="1"/>
        </dgm:presLayoutVars>
      </dgm:prSet>
      <dgm:spPr/>
    </dgm:pt>
    <dgm:pt modelId="{B2ACAB07-4108-4D1F-838D-62D3FCC81F5E}" type="pres">
      <dgm:prSet presAssocID="{86F70A73-4D98-472C-ACFE-E5F4E0CEC29F}" presName="BalanceSpacing" presStyleCnt="0"/>
      <dgm:spPr/>
    </dgm:pt>
    <dgm:pt modelId="{C6ECB822-6525-46FE-A530-BC3C0B54D610}" type="pres">
      <dgm:prSet presAssocID="{86F70A73-4D98-472C-ACFE-E5F4E0CEC29F}" presName="BalanceSpacing1" presStyleCnt="0"/>
      <dgm:spPr/>
    </dgm:pt>
    <dgm:pt modelId="{2069010D-9942-4B21-B269-6591766D07C2}" type="pres">
      <dgm:prSet presAssocID="{8D3DBC84-8459-477A-A608-38BC9F5FFD40}" presName="Accent1Text" presStyleLbl="node1" presStyleIdx="9" presStyleCnt="10"/>
      <dgm:spPr/>
    </dgm:pt>
  </dgm:ptLst>
  <dgm:cxnLst>
    <dgm:cxn modelId="{BA35DD08-89FB-4967-A303-9678870A4FAC}" type="presOf" srcId="{E81FDB37-1F03-4507-A0E1-FD8BC496F63F}" destId="{1C276114-E277-4806-B833-A600E4CF5D6A}" srcOrd="0" destOrd="0" presId="urn:microsoft.com/office/officeart/2008/layout/AlternatingHexagons"/>
    <dgm:cxn modelId="{58170715-6F1F-400A-A995-2FC325A97849}" type="presOf" srcId="{758803B7-57C4-46F4-9377-CBB6DD09E6DB}" destId="{207F9DAB-C4A8-4DCA-B197-8107A7FC7371}" srcOrd="0" destOrd="0" presId="urn:microsoft.com/office/officeart/2008/layout/AlternatingHexagons"/>
    <dgm:cxn modelId="{6939C91C-6C3C-4E18-95D4-64E05E41C760}" type="presOf" srcId="{86F70A73-4D98-472C-ACFE-E5F4E0CEC29F}" destId="{15DDB2A6-B603-4E2B-9BEE-0CB211F385AC}" srcOrd="0" destOrd="0" presId="urn:microsoft.com/office/officeart/2008/layout/AlternatingHexagons"/>
    <dgm:cxn modelId="{4F89C62D-B93C-49F6-BCD8-B997DED2A3B5}" type="presOf" srcId="{2F69F53C-52EC-491E-AC96-4EDE7FFB35CE}" destId="{C5AC4702-FA06-459E-BB07-42A2DD8530E4}" srcOrd="0" destOrd="0" presId="urn:microsoft.com/office/officeart/2008/layout/AlternatingHexagons"/>
    <dgm:cxn modelId="{2F66FC2E-2E61-4210-BA73-C0BB927A6B4F}" srcId="{5DA0CC5B-32C9-4CC3-8209-1E4EC4DBEBF8}" destId="{61FDF931-FFB9-4530-AD85-44086528DC69}" srcOrd="3" destOrd="0" parTransId="{B4F3C9BE-6F21-4A60-90E8-EE05A44166CA}" sibTransId="{8C2D14BF-033D-4A2A-8702-B27A52FF48F7}"/>
    <dgm:cxn modelId="{CAC6ED3E-5BB8-4D51-A88E-9978E538F12B}" srcId="{5DA0CC5B-32C9-4CC3-8209-1E4EC4DBEBF8}" destId="{E81FDB37-1F03-4507-A0E1-FD8BC496F63F}" srcOrd="1" destOrd="0" parTransId="{10D68136-0235-4C89-B796-AD98CA0BCCDA}" sibTransId="{C0339FAA-8E0E-41ED-96CF-8BC57754075A}"/>
    <dgm:cxn modelId="{57F0BB41-985A-40A7-A7EC-FD65D08E82D6}" type="presOf" srcId="{ABEA56C7-1B23-4E60-A273-F71B5A1835A5}" destId="{4EB80171-06EB-4E1C-B392-2C8C9C220FB2}" srcOrd="0" destOrd="0" presId="urn:microsoft.com/office/officeart/2008/layout/AlternatingHexagons"/>
    <dgm:cxn modelId="{9EADF667-A630-4B4F-A58D-24F52F42253F}" type="presOf" srcId="{5DA0CC5B-32C9-4CC3-8209-1E4EC4DBEBF8}" destId="{80C84F21-68EE-401D-92FB-F847E3A4F9F2}" srcOrd="0" destOrd="0" presId="urn:microsoft.com/office/officeart/2008/layout/AlternatingHexagons"/>
    <dgm:cxn modelId="{BC059D6A-2BEF-45D6-BBF6-7EEA7C6DB073}" type="presOf" srcId="{8C2D14BF-033D-4A2A-8702-B27A52FF48F7}" destId="{34565F47-88F1-4D8C-B008-F0233FD74C4B}" srcOrd="0" destOrd="0" presId="urn:microsoft.com/office/officeart/2008/layout/AlternatingHexagons"/>
    <dgm:cxn modelId="{99FD0C6B-D396-41DE-935E-A8E723CFDCAF}" srcId="{5DA0CC5B-32C9-4CC3-8209-1E4EC4DBEBF8}" destId="{86F70A73-4D98-472C-ACFE-E5F4E0CEC29F}" srcOrd="4" destOrd="0" parTransId="{D92095E3-04EC-4239-9C0C-41F757011058}" sibTransId="{8D3DBC84-8459-477A-A608-38BC9F5FFD40}"/>
    <dgm:cxn modelId="{13785475-9959-44B8-9771-D92E7BA2D896}" srcId="{5DA0CC5B-32C9-4CC3-8209-1E4EC4DBEBF8}" destId="{2F69F53C-52EC-491E-AC96-4EDE7FFB35CE}" srcOrd="2" destOrd="0" parTransId="{2BBCF04B-DAE0-4AF9-86E0-0B3C4A884297}" sibTransId="{7962FFE2-DA80-4C49-A501-421A177A6DF2}"/>
    <dgm:cxn modelId="{1315CF78-092B-44F0-99A6-3AC48927F1CA}" type="presOf" srcId="{8D3DBC84-8459-477A-A608-38BC9F5FFD40}" destId="{2069010D-9942-4B21-B269-6591766D07C2}" srcOrd="0" destOrd="0" presId="urn:microsoft.com/office/officeart/2008/layout/AlternatingHexagons"/>
    <dgm:cxn modelId="{94DD519F-A580-4273-B9FD-532FBF14D9D9}" type="presOf" srcId="{C0339FAA-8E0E-41ED-96CF-8BC57754075A}" destId="{2FE4A222-A0DB-49CD-9788-A073F8DBB682}" srcOrd="0" destOrd="0" presId="urn:microsoft.com/office/officeart/2008/layout/AlternatingHexagons"/>
    <dgm:cxn modelId="{B2928FA4-2F23-4173-A82E-CF2F030BC40C}" type="presOf" srcId="{7962FFE2-DA80-4C49-A501-421A177A6DF2}" destId="{5406031C-18D1-41B9-B7CB-3C1349A2A9FE}" srcOrd="0" destOrd="0" presId="urn:microsoft.com/office/officeart/2008/layout/AlternatingHexagons"/>
    <dgm:cxn modelId="{F0BAA6AE-4DE1-4A38-B022-1AF1522855FD}" srcId="{5DA0CC5B-32C9-4CC3-8209-1E4EC4DBEBF8}" destId="{758803B7-57C4-46F4-9377-CBB6DD09E6DB}" srcOrd="0" destOrd="0" parTransId="{6FE1EAA7-264D-4F9A-9F0D-C2F8656A36B9}" sibTransId="{ABEA56C7-1B23-4E60-A273-F71B5A1835A5}"/>
    <dgm:cxn modelId="{DC2E77CE-64DD-4CC5-A30D-A6C1198C1632}" type="presOf" srcId="{61FDF931-FFB9-4530-AD85-44086528DC69}" destId="{68A45B08-E536-4A3F-92FC-E59B99896B5B}" srcOrd="0" destOrd="0" presId="urn:microsoft.com/office/officeart/2008/layout/AlternatingHexagons"/>
    <dgm:cxn modelId="{94DD2CD7-A50C-4AA5-855F-67D4719DD93F}" type="presParOf" srcId="{80C84F21-68EE-401D-92FB-F847E3A4F9F2}" destId="{28B89A86-0931-4656-A7C5-1C1A5B85D6B3}" srcOrd="0" destOrd="0" presId="urn:microsoft.com/office/officeart/2008/layout/AlternatingHexagons"/>
    <dgm:cxn modelId="{DA9D1F7B-169F-48AD-96EF-56113B47A169}" type="presParOf" srcId="{28B89A86-0931-4656-A7C5-1C1A5B85D6B3}" destId="{207F9DAB-C4A8-4DCA-B197-8107A7FC7371}" srcOrd="0" destOrd="0" presId="urn:microsoft.com/office/officeart/2008/layout/AlternatingHexagons"/>
    <dgm:cxn modelId="{8121CB15-00D2-4E66-8EE5-4236F3A44218}" type="presParOf" srcId="{28B89A86-0931-4656-A7C5-1C1A5B85D6B3}" destId="{985DBB90-A780-44CA-8B87-7A920DB0FC64}" srcOrd="1" destOrd="0" presId="urn:microsoft.com/office/officeart/2008/layout/AlternatingHexagons"/>
    <dgm:cxn modelId="{796CC800-BD8B-4809-9C77-7533837AA433}" type="presParOf" srcId="{28B89A86-0931-4656-A7C5-1C1A5B85D6B3}" destId="{67DB4134-D261-4282-8C01-1388DE8181FC}" srcOrd="2" destOrd="0" presId="urn:microsoft.com/office/officeart/2008/layout/AlternatingHexagons"/>
    <dgm:cxn modelId="{A4781D02-FEF8-4030-B51C-DBEB23F2BCAE}" type="presParOf" srcId="{28B89A86-0931-4656-A7C5-1C1A5B85D6B3}" destId="{6439ED2F-5CBC-437D-92FA-3BCB0249CDE0}" srcOrd="3" destOrd="0" presId="urn:microsoft.com/office/officeart/2008/layout/AlternatingHexagons"/>
    <dgm:cxn modelId="{5C119F7B-A960-428C-862D-4539FF23E3E7}" type="presParOf" srcId="{28B89A86-0931-4656-A7C5-1C1A5B85D6B3}" destId="{4EB80171-06EB-4E1C-B392-2C8C9C220FB2}" srcOrd="4" destOrd="0" presId="urn:microsoft.com/office/officeart/2008/layout/AlternatingHexagons"/>
    <dgm:cxn modelId="{FB6A74F3-7FE6-4471-ADA5-F05855D96B93}" type="presParOf" srcId="{80C84F21-68EE-401D-92FB-F847E3A4F9F2}" destId="{39316ED7-53B4-4E0E-9A81-84BF29A6C3E6}" srcOrd="1" destOrd="0" presId="urn:microsoft.com/office/officeart/2008/layout/AlternatingHexagons"/>
    <dgm:cxn modelId="{9DDA812E-38A1-42F1-95F7-26549FDDE1CB}" type="presParOf" srcId="{80C84F21-68EE-401D-92FB-F847E3A4F9F2}" destId="{313A38C2-4356-45F8-8C1A-ED809BEAB0C1}" srcOrd="2" destOrd="0" presId="urn:microsoft.com/office/officeart/2008/layout/AlternatingHexagons"/>
    <dgm:cxn modelId="{1C7DD725-9A54-4A98-AF1E-28DDB08170DF}" type="presParOf" srcId="{313A38C2-4356-45F8-8C1A-ED809BEAB0C1}" destId="{1C276114-E277-4806-B833-A600E4CF5D6A}" srcOrd="0" destOrd="0" presId="urn:microsoft.com/office/officeart/2008/layout/AlternatingHexagons"/>
    <dgm:cxn modelId="{F4842D2C-9EED-475A-A49E-F1F1FC5567F7}" type="presParOf" srcId="{313A38C2-4356-45F8-8C1A-ED809BEAB0C1}" destId="{FACC676A-E701-4E36-B11F-BFD38CD63799}" srcOrd="1" destOrd="0" presId="urn:microsoft.com/office/officeart/2008/layout/AlternatingHexagons"/>
    <dgm:cxn modelId="{231B1BBD-394C-46F7-8857-76AF5A83679D}" type="presParOf" srcId="{313A38C2-4356-45F8-8C1A-ED809BEAB0C1}" destId="{5C258DF6-1B56-45E7-9B7C-14E58B91F5FC}" srcOrd="2" destOrd="0" presId="urn:microsoft.com/office/officeart/2008/layout/AlternatingHexagons"/>
    <dgm:cxn modelId="{355D51B1-31E3-4E62-AED5-3C8F73CB4A87}" type="presParOf" srcId="{313A38C2-4356-45F8-8C1A-ED809BEAB0C1}" destId="{C10B2E73-77C7-4558-B7B4-E6DB2D407BCA}" srcOrd="3" destOrd="0" presId="urn:microsoft.com/office/officeart/2008/layout/AlternatingHexagons"/>
    <dgm:cxn modelId="{DC138B20-BAC8-4C48-B43A-28DCEE029097}" type="presParOf" srcId="{313A38C2-4356-45F8-8C1A-ED809BEAB0C1}" destId="{2FE4A222-A0DB-49CD-9788-A073F8DBB682}" srcOrd="4" destOrd="0" presId="urn:microsoft.com/office/officeart/2008/layout/AlternatingHexagons"/>
    <dgm:cxn modelId="{D96D5CEC-5196-485D-8AB0-8DC4B038BD2C}" type="presParOf" srcId="{80C84F21-68EE-401D-92FB-F847E3A4F9F2}" destId="{7FEF70BF-CC3B-40A5-A735-4282E9782CCB}" srcOrd="3" destOrd="0" presId="urn:microsoft.com/office/officeart/2008/layout/AlternatingHexagons"/>
    <dgm:cxn modelId="{037C4D09-F95F-4F24-A4C6-40C82AC97E7C}" type="presParOf" srcId="{80C84F21-68EE-401D-92FB-F847E3A4F9F2}" destId="{B20AD4CB-97AD-4944-9BB7-A5AD8A31EA98}" srcOrd="4" destOrd="0" presId="urn:microsoft.com/office/officeart/2008/layout/AlternatingHexagons"/>
    <dgm:cxn modelId="{4BB5D934-949C-45BD-AD9A-8BE00A4BABD2}" type="presParOf" srcId="{B20AD4CB-97AD-4944-9BB7-A5AD8A31EA98}" destId="{C5AC4702-FA06-459E-BB07-42A2DD8530E4}" srcOrd="0" destOrd="0" presId="urn:microsoft.com/office/officeart/2008/layout/AlternatingHexagons"/>
    <dgm:cxn modelId="{3AF379F3-9779-4600-BFDB-73460636CA33}" type="presParOf" srcId="{B20AD4CB-97AD-4944-9BB7-A5AD8A31EA98}" destId="{BEA3A8AD-2360-4AE0-81E9-3607840CE528}" srcOrd="1" destOrd="0" presId="urn:microsoft.com/office/officeart/2008/layout/AlternatingHexagons"/>
    <dgm:cxn modelId="{2B749A72-C155-47DC-B0C4-2E2EB360860F}" type="presParOf" srcId="{B20AD4CB-97AD-4944-9BB7-A5AD8A31EA98}" destId="{B79181CB-B6E9-4552-BF97-E0F7462E8E64}" srcOrd="2" destOrd="0" presId="urn:microsoft.com/office/officeart/2008/layout/AlternatingHexagons"/>
    <dgm:cxn modelId="{EEBB15A2-1A0E-4340-A850-69F052ECFF4B}" type="presParOf" srcId="{B20AD4CB-97AD-4944-9BB7-A5AD8A31EA98}" destId="{93271C36-816F-4B22-B564-842864609E99}" srcOrd="3" destOrd="0" presId="urn:microsoft.com/office/officeart/2008/layout/AlternatingHexagons"/>
    <dgm:cxn modelId="{BE9A4059-A6E9-4DDC-B39B-B60610F3AC04}" type="presParOf" srcId="{B20AD4CB-97AD-4944-9BB7-A5AD8A31EA98}" destId="{5406031C-18D1-41B9-B7CB-3C1349A2A9FE}" srcOrd="4" destOrd="0" presId="urn:microsoft.com/office/officeart/2008/layout/AlternatingHexagons"/>
    <dgm:cxn modelId="{ABC23D46-D2E2-404A-82D6-697E41570FBA}" type="presParOf" srcId="{80C84F21-68EE-401D-92FB-F847E3A4F9F2}" destId="{B3F1682A-60F9-4EB9-99D0-FA00B46B5466}" srcOrd="5" destOrd="0" presId="urn:microsoft.com/office/officeart/2008/layout/AlternatingHexagons"/>
    <dgm:cxn modelId="{85CB9653-20F1-4B79-824F-BF6BD49F9583}" type="presParOf" srcId="{80C84F21-68EE-401D-92FB-F847E3A4F9F2}" destId="{BB3824CE-D1DD-4E02-B0B3-A2DBD9383AEC}" srcOrd="6" destOrd="0" presId="urn:microsoft.com/office/officeart/2008/layout/AlternatingHexagons"/>
    <dgm:cxn modelId="{5D76D4D1-E8B8-4C98-9CE9-6CBE4F234328}" type="presParOf" srcId="{BB3824CE-D1DD-4E02-B0B3-A2DBD9383AEC}" destId="{68A45B08-E536-4A3F-92FC-E59B99896B5B}" srcOrd="0" destOrd="0" presId="urn:microsoft.com/office/officeart/2008/layout/AlternatingHexagons"/>
    <dgm:cxn modelId="{C583F791-D647-43FD-9B79-3C614F2E25B9}" type="presParOf" srcId="{BB3824CE-D1DD-4E02-B0B3-A2DBD9383AEC}" destId="{4078E2EA-0DD4-4DC2-88E8-2A1D03929EBE}" srcOrd="1" destOrd="0" presId="urn:microsoft.com/office/officeart/2008/layout/AlternatingHexagons"/>
    <dgm:cxn modelId="{FEA36084-20B3-47FF-A465-1462DA939CF0}" type="presParOf" srcId="{BB3824CE-D1DD-4E02-B0B3-A2DBD9383AEC}" destId="{F8E9AB25-8A46-48A9-B3D7-BD75D1B4FF51}" srcOrd="2" destOrd="0" presId="urn:microsoft.com/office/officeart/2008/layout/AlternatingHexagons"/>
    <dgm:cxn modelId="{E59BCE62-0F2F-46ED-BC2F-A45FEAA4F96A}" type="presParOf" srcId="{BB3824CE-D1DD-4E02-B0B3-A2DBD9383AEC}" destId="{A7D8C7C8-704C-4BE9-A299-28AE4AEC28D7}" srcOrd="3" destOrd="0" presId="urn:microsoft.com/office/officeart/2008/layout/AlternatingHexagons"/>
    <dgm:cxn modelId="{2EDD9A27-F07F-476C-B8B1-FAD07D31F965}" type="presParOf" srcId="{BB3824CE-D1DD-4E02-B0B3-A2DBD9383AEC}" destId="{34565F47-88F1-4D8C-B008-F0233FD74C4B}" srcOrd="4" destOrd="0" presId="urn:microsoft.com/office/officeart/2008/layout/AlternatingHexagons"/>
    <dgm:cxn modelId="{F05A8B03-3EDA-43D3-A23D-1EB8CAE1786A}" type="presParOf" srcId="{80C84F21-68EE-401D-92FB-F847E3A4F9F2}" destId="{F0F7E173-0D23-4564-83AC-57C051BBE1AB}" srcOrd="7" destOrd="0" presId="urn:microsoft.com/office/officeart/2008/layout/AlternatingHexagons"/>
    <dgm:cxn modelId="{3B3E8CCD-73D1-41CB-A266-DECC03958DA2}" type="presParOf" srcId="{80C84F21-68EE-401D-92FB-F847E3A4F9F2}" destId="{CEBD329B-94DE-4777-B744-695D5765B5A0}" srcOrd="8" destOrd="0" presId="urn:microsoft.com/office/officeart/2008/layout/AlternatingHexagons"/>
    <dgm:cxn modelId="{8309D907-737E-463A-9A93-CD883A6B491F}" type="presParOf" srcId="{CEBD329B-94DE-4777-B744-695D5765B5A0}" destId="{15DDB2A6-B603-4E2B-9BEE-0CB211F385AC}" srcOrd="0" destOrd="0" presId="urn:microsoft.com/office/officeart/2008/layout/AlternatingHexagons"/>
    <dgm:cxn modelId="{5286C5A9-5373-4387-BE95-06C912A84CEF}" type="presParOf" srcId="{CEBD329B-94DE-4777-B744-695D5765B5A0}" destId="{F61CC29D-D629-44F9-9577-28522868C4AE}" srcOrd="1" destOrd="0" presId="urn:microsoft.com/office/officeart/2008/layout/AlternatingHexagons"/>
    <dgm:cxn modelId="{FCF61FDF-BE1C-4BF2-9DE8-1B5A372FC795}" type="presParOf" srcId="{CEBD329B-94DE-4777-B744-695D5765B5A0}" destId="{B2ACAB07-4108-4D1F-838D-62D3FCC81F5E}" srcOrd="2" destOrd="0" presId="urn:microsoft.com/office/officeart/2008/layout/AlternatingHexagons"/>
    <dgm:cxn modelId="{F18612D5-FBA9-4154-970C-96EC12EE68A7}" type="presParOf" srcId="{CEBD329B-94DE-4777-B744-695D5765B5A0}" destId="{C6ECB822-6525-46FE-A530-BC3C0B54D610}" srcOrd="3" destOrd="0" presId="urn:microsoft.com/office/officeart/2008/layout/AlternatingHexagons"/>
    <dgm:cxn modelId="{2D51E8C9-78C8-4B67-9293-32BF9859125C}" type="presParOf" srcId="{CEBD329B-94DE-4777-B744-695D5765B5A0}" destId="{2069010D-9942-4B21-B269-6591766D07C2}"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EB2096-705A-45E2-9A5F-DAB9630967AB}" type="doc">
      <dgm:prSet loTypeId="urn:diagrams.loki3.com/VaryingWidthList" loCatId="list" qsTypeId="urn:microsoft.com/office/officeart/2005/8/quickstyle/simple2" qsCatId="simple" csTypeId="urn:microsoft.com/office/officeart/2005/8/colors/colorful4" csCatId="colorful" phldr="1"/>
      <dgm:spPr/>
    </dgm:pt>
    <dgm:pt modelId="{877DFA78-D1BD-4C9C-905A-A365B82254E4}">
      <dgm:prSet phldrT="[Text]"/>
      <dgm:spPr/>
      <dgm:t>
        <a:bodyPr/>
        <a:lstStyle/>
        <a:p>
          <a:r>
            <a:rPr lang="en-US" i="1" dirty="0">
              <a:effectLst>
                <a:outerShdw blurRad="38100" dist="38100" dir="2700000" algn="tl">
                  <a:srgbClr val="000000">
                    <a:alpha val="43137"/>
                  </a:srgbClr>
                </a:outerShdw>
              </a:effectLst>
            </a:rPr>
            <a:t>Data was overall very clean and easy to work with</a:t>
          </a:r>
        </a:p>
      </dgm:t>
    </dgm:pt>
    <dgm:pt modelId="{569F440D-3395-496D-BFF5-FF27E025CD46}" type="parTrans" cxnId="{DEC9CA9A-25B1-4C26-BBE5-3424EC774BB3}">
      <dgm:prSet/>
      <dgm:spPr/>
      <dgm:t>
        <a:bodyPr/>
        <a:lstStyle/>
        <a:p>
          <a:endParaRPr lang="en-US"/>
        </a:p>
      </dgm:t>
    </dgm:pt>
    <dgm:pt modelId="{F78F7D24-25B6-4A8D-8B8B-24470637814D}" type="sibTrans" cxnId="{DEC9CA9A-25B1-4C26-BBE5-3424EC774BB3}">
      <dgm:prSet/>
      <dgm:spPr/>
      <dgm:t>
        <a:bodyPr/>
        <a:lstStyle/>
        <a:p>
          <a:endParaRPr lang="en-US"/>
        </a:p>
      </dgm:t>
    </dgm:pt>
    <dgm:pt modelId="{AFF4F6E6-1D54-4C16-94CD-9CB4169E577E}">
      <dgm:prSet/>
      <dgm:spPr/>
      <dgm:t>
        <a:bodyPr/>
        <a:lstStyle/>
        <a:p>
          <a:r>
            <a:rPr lang="en-US" i="1">
              <a:effectLst>
                <a:outerShdw blurRad="38100" dist="38100" dir="2700000" algn="tl">
                  <a:srgbClr val="000000">
                    <a:alpha val="43137"/>
                  </a:srgbClr>
                </a:outerShdw>
              </a:effectLst>
            </a:rPr>
            <a:t>Originating Source had similar strings which were easy to group</a:t>
          </a:r>
          <a:endParaRPr lang="en-US" i="1" dirty="0">
            <a:effectLst>
              <a:outerShdw blurRad="38100" dist="38100" dir="2700000" algn="tl">
                <a:srgbClr val="000000">
                  <a:alpha val="43137"/>
                </a:srgbClr>
              </a:outerShdw>
            </a:effectLst>
          </a:endParaRPr>
        </a:p>
      </dgm:t>
    </dgm:pt>
    <dgm:pt modelId="{F07BE777-AAD8-4BC1-A76F-C569352B6A3E}" type="parTrans" cxnId="{73F3CC80-913A-4498-80C7-BB4C44977901}">
      <dgm:prSet/>
      <dgm:spPr/>
      <dgm:t>
        <a:bodyPr/>
        <a:lstStyle/>
        <a:p>
          <a:endParaRPr lang="en-US"/>
        </a:p>
      </dgm:t>
    </dgm:pt>
    <dgm:pt modelId="{6EC31FEE-1D86-4BA7-8459-5D2136C9C511}" type="sibTrans" cxnId="{73F3CC80-913A-4498-80C7-BB4C44977901}">
      <dgm:prSet/>
      <dgm:spPr/>
      <dgm:t>
        <a:bodyPr/>
        <a:lstStyle/>
        <a:p>
          <a:endParaRPr lang="en-US"/>
        </a:p>
      </dgm:t>
    </dgm:pt>
    <dgm:pt modelId="{DAE0B1FA-E6C9-4F71-A002-DFA9E3137A83}">
      <dgm:prSet/>
      <dgm:spPr/>
      <dgm:t>
        <a:bodyPr/>
        <a:lstStyle/>
        <a:p>
          <a:r>
            <a:rPr lang="en-US" i="1">
              <a:effectLst>
                <a:outerShdw blurRad="38100" dist="38100" dir="2700000" algn="tl">
                  <a:srgbClr val="000000">
                    <a:alpha val="43137"/>
                  </a:srgbClr>
                </a:outerShdw>
              </a:effectLst>
            </a:rPr>
            <a:t>	 ‘e-mail’, ‘Email’, ‘email’, ‘Electronic Mail’</a:t>
          </a:r>
          <a:endParaRPr lang="en-US" i="1" dirty="0">
            <a:effectLst>
              <a:outerShdw blurRad="38100" dist="38100" dir="2700000" algn="tl">
                <a:srgbClr val="000000">
                  <a:alpha val="43137"/>
                </a:srgbClr>
              </a:outerShdw>
            </a:effectLst>
          </a:endParaRPr>
        </a:p>
      </dgm:t>
    </dgm:pt>
    <dgm:pt modelId="{E0D2D733-87D1-4BD6-97FA-F483A0B7427C}" type="parTrans" cxnId="{569D92E9-85F9-4D69-A933-CF2453051264}">
      <dgm:prSet/>
      <dgm:spPr/>
      <dgm:t>
        <a:bodyPr/>
        <a:lstStyle/>
        <a:p>
          <a:endParaRPr lang="en-US"/>
        </a:p>
      </dgm:t>
    </dgm:pt>
    <dgm:pt modelId="{17E24B76-FC87-4D66-A3CD-703C78C1998E}" type="sibTrans" cxnId="{569D92E9-85F9-4D69-A933-CF2453051264}">
      <dgm:prSet/>
      <dgm:spPr/>
      <dgm:t>
        <a:bodyPr/>
        <a:lstStyle/>
        <a:p>
          <a:endParaRPr lang="en-US"/>
        </a:p>
      </dgm:t>
    </dgm:pt>
    <dgm:pt modelId="{008BEE7B-47C1-4EFA-9D4A-4C9D5FCED2FE}">
      <dgm:prSet/>
      <dgm:spPr/>
      <dgm:t>
        <a:bodyPr/>
        <a:lstStyle/>
        <a:p>
          <a:r>
            <a:rPr lang="en-US" i="1">
              <a:effectLst>
                <a:outerShdw blurRad="38100" dist="38100" dir="2700000" algn="tl">
                  <a:srgbClr val="000000">
                    <a:alpha val="43137"/>
                  </a:srgbClr>
                </a:outerShdw>
              </a:effectLst>
            </a:rPr>
            <a:t>	This also applied to the “Service” and “Service Group” fields</a:t>
          </a:r>
          <a:endParaRPr lang="en-US" i="1" dirty="0">
            <a:effectLst>
              <a:outerShdw blurRad="38100" dist="38100" dir="2700000" algn="tl">
                <a:srgbClr val="000000">
                  <a:alpha val="43137"/>
                </a:srgbClr>
              </a:outerShdw>
            </a:effectLst>
          </a:endParaRPr>
        </a:p>
      </dgm:t>
    </dgm:pt>
    <dgm:pt modelId="{20384AF6-F2E9-4343-95B4-D9C114980A0D}" type="parTrans" cxnId="{BEEDC76B-1A78-4C9E-9DF9-B0CEE7F8E430}">
      <dgm:prSet/>
      <dgm:spPr/>
      <dgm:t>
        <a:bodyPr/>
        <a:lstStyle/>
        <a:p>
          <a:endParaRPr lang="en-US"/>
        </a:p>
      </dgm:t>
    </dgm:pt>
    <dgm:pt modelId="{17293CA6-6A4E-4740-8AD2-258BF7C00AE6}" type="sibTrans" cxnId="{BEEDC76B-1A78-4C9E-9DF9-B0CEE7F8E430}">
      <dgm:prSet/>
      <dgm:spPr/>
      <dgm:t>
        <a:bodyPr/>
        <a:lstStyle/>
        <a:p>
          <a:endParaRPr lang="en-US"/>
        </a:p>
      </dgm:t>
    </dgm:pt>
    <dgm:pt modelId="{364C6048-2682-440C-B006-C99887C895E5}">
      <dgm:prSet/>
      <dgm:spPr/>
      <dgm:t>
        <a:bodyPr/>
        <a:lstStyle/>
        <a:p>
          <a:r>
            <a:rPr lang="en-US" i="1">
              <a:effectLst>
                <a:outerShdw blurRad="38100" dist="38100" dir="2700000" algn="tl">
                  <a:srgbClr val="000000">
                    <a:alpha val="43137"/>
                  </a:srgbClr>
                </a:outerShdw>
              </a:effectLst>
            </a:rPr>
            <a:t>User Groups were obscurely named and done on a Tier system</a:t>
          </a:r>
          <a:endParaRPr lang="en-US" i="1" dirty="0">
            <a:effectLst>
              <a:outerShdw blurRad="38100" dist="38100" dir="2700000" algn="tl">
                <a:srgbClr val="000000">
                  <a:alpha val="43137"/>
                </a:srgbClr>
              </a:outerShdw>
            </a:effectLst>
          </a:endParaRPr>
        </a:p>
      </dgm:t>
    </dgm:pt>
    <dgm:pt modelId="{B6D93D17-2E50-4153-9B70-452A42F11A13}" type="parTrans" cxnId="{1805A59B-269E-47CB-8C49-A09DB6718C2C}">
      <dgm:prSet/>
      <dgm:spPr/>
      <dgm:t>
        <a:bodyPr/>
        <a:lstStyle/>
        <a:p>
          <a:endParaRPr lang="en-US"/>
        </a:p>
      </dgm:t>
    </dgm:pt>
    <dgm:pt modelId="{DB14B118-A9BE-432E-96F3-F4CB650B52F2}" type="sibTrans" cxnId="{1805A59B-269E-47CB-8C49-A09DB6718C2C}">
      <dgm:prSet/>
      <dgm:spPr/>
      <dgm:t>
        <a:bodyPr/>
        <a:lstStyle/>
        <a:p>
          <a:endParaRPr lang="en-US"/>
        </a:p>
      </dgm:t>
    </dgm:pt>
    <dgm:pt modelId="{4A614206-CBC3-4822-9A93-160673DA0F7B}">
      <dgm:prSet/>
      <dgm:spPr/>
      <dgm:t>
        <a:bodyPr/>
        <a:lstStyle/>
        <a:p>
          <a:r>
            <a:rPr lang="en-US" i="1">
              <a:effectLst>
                <a:outerShdw blurRad="38100" dist="38100" dir="2700000" algn="tl">
                  <a:srgbClr val="000000">
                    <a:alpha val="43137"/>
                  </a:srgbClr>
                </a:outerShdw>
              </a:effectLst>
            </a:rPr>
            <a:t>	Re-distributed these into more useful categories (i.e. 	Compenation, Payroll, Business HR, Data Control, etc…)</a:t>
          </a:r>
          <a:endParaRPr lang="en-US" i="1" dirty="0">
            <a:effectLst>
              <a:outerShdw blurRad="38100" dist="38100" dir="2700000" algn="tl">
                <a:srgbClr val="000000">
                  <a:alpha val="43137"/>
                </a:srgbClr>
              </a:outerShdw>
            </a:effectLst>
          </a:endParaRPr>
        </a:p>
      </dgm:t>
    </dgm:pt>
    <dgm:pt modelId="{E81FEFB0-81A2-46DF-BFBF-3BA5327D507C}" type="parTrans" cxnId="{A4F8B1F0-26B2-4992-84F1-2BD537E14339}">
      <dgm:prSet/>
      <dgm:spPr/>
      <dgm:t>
        <a:bodyPr/>
        <a:lstStyle/>
        <a:p>
          <a:endParaRPr lang="en-US"/>
        </a:p>
      </dgm:t>
    </dgm:pt>
    <dgm:pt modelId="{59BC2421-1270-469C-82C8-8EA341118EA6}" type="sibTrans" cxnId="{A4F8B1F0-26B2-4992-84F1-2BD537E14339}">
      <dgm:prSet/>
      <dgm:spPr/>
      <dgm:t>
        <a:bodyPr/>
        <a:lstStyle/>
        <a:p>
          <a:endParaRPr lang="en-US"/>
        </a:p>
      </dgm:t>
    </dgm:pt>
    <dgm:pt modelId="{6728ED2E-370C-4694-915C-078ED9A482BD}">
      <dgm:prSet/>
      <dgm:spPr/>
      <dgm:t>
        <a:bodyPr/>
        <a:lstStyle/>
        <a:p>
          <a:r>
            <a:rPr lang="en-US" i="1">
              <a:effectLst>
                <a:outerShdw blurRad="38100" dist="38100" dir="2700000" algn="tl">
                  <a:srgbClr val="000000">
                    <a:alpha val="43137"/>
                  </a:srgbClr>
                </a:outerShdw>
              </a:effectLst>
            </a:rPr>
            <a:t>Identified a system issue with “Open” tickets receiving a “Closed Date”</a:t>
          </a:r>
          <a:endParaRPr lang="en-US" i="1" dirty="0">
            <a:effectLst>
              <a:outerShdw blurRad="38100" dist="38100" dir="2700000" algn="tl">
                <a:srgbClr val="000000">
                  <a:alpha val="43137"/>
                </a:srgbClr>
              </a:outerShdw>
            </a:effectLst>
          </a:endParaRPr>
        </a:p>
      </dgm:t>
    </dgm:pt>
    <dgm:pt modelId="{094569BC-DEB9-4C1B-B41F-658E49960CE0}" type="parTrans" cxnId="{E9B32DFC-3497-4AD3-B55E-20D31AA50622}">
      <dgm:prSet/>
      <dgm:spPr/>
      <dgm:t>
        <a:bodyPr/>
        <a:lstStyle/>
        <a:p>
          <a:endParaRPr lang="en-US"/>
        </a:p>
      </dgm:t>
    </dgm:pt>
    <dgm:pt modelId="{1A39A4A5-9691-4A7A-BD02-D879C6FAB458}" type="sibTrans" cxnId="{E9B32DFC-3497-4AD3-B55E-20D31AA50622}">
      <dgm:prSet/>
      <dgm:spPr/>
      <dgm:t>
        <a:bodyPr/>
        <a:lstStyle/>
        <a:p>
          <a:endParaRPr lang="en-US"/>
        </a:p>
      </dgm:t>
    </dgm:pt>
    <dgm:pt modelId="{882FBA1A-5B16-4038-9083-10849B764077}">
      <dgm:prSet/>
      <dgm:spPr/>
      <dgm:t>
        <a:bodyPr/>
        <a:lstStyle/>
        <a:p>
          <a:r>
            <a:rPr lang="en-US" i="1">
              <a:effectLst>
                <a:outerShdw blurRad="38100" dist="38100" dir="2700000" algn="tl">
                  <a:srgbClr val="000000">
                    <a:alpha val="43137"/>
                  </a:srgbClr>
                </a:outerShdw>
              </a:effectLst>
            </a:rPr>
            <a:t>Easily able to manipulate Date/Time columns where there were no nulls</a:t>
          </a:r>
          <a:endParaRPr lang="en-US" i="1" dirty="0">
            <a:effectLst>
              <a:outerShdw blurRad="38100" dist="38100" dir="2700000" algn="tl">
                <a:srgbClr val="000000">
                  <a:alpha val="43137"/>
                </a:srgbClr>
              </a:outerShdw>
            </a:effectLst>
          </a:endParaRPr>
        </a:p>
      </dgm:t>
    </dgm:pt>
    <dgm:pt modelId="{7C208B0C-8E7A-4217-A066-53CCD271A5AF}" type="parTrans" cxnId="{F3931823-960B-446A-A2ED-22E1647D7B89}">
      <dgm:prSet/>
      <dgm:spPr/>
      <dgm:t>
        <a:bodyPr/>
        <a:lstStyle/>
        <a:p>
          <a:endParaRPr lang="en-US"/>
        </a:p>
      </dgm:t>
    </dgm:pt>
    <dgm:pt modelId="{02444128-F833-4144-B418-09975A822936}" type="sibTrans" cxnId="{F3931823-960B-446A-A2ED-22E1647D7B89}">
      <dgm:prSet/>
      <dgm:spPr/>
      <dgm:t>
        <a:bodyPr/>
        <a:lstStyle/>
        <a:p>
          <a:endParaRPr lang="en-US"/>
        </a:p>
      </dgm:t>
    </dgm:pt>
    <dgm:pt modelId="{F6097F48-4919-432C-BBB7-9D9CAE7080DA}">
      <dgm:prSet/>
      <dgm:spPr/>
      <dgm:t>
        <a:bodyPr/>
        <a:lstStyle/>
        <a:p>
          <a:r>
            <a:rPr lang="en-US" i="1">
              <a:effectLst>
                <a:outerShdw blurRad="38100" dist="38100" dir="2700000" algn="tl">
                  <a:srgbClr val="000000">
                    <a:alpha val="43137"/>
                  </a:srgbClr>
                </a:outerShdw>
              </a:effectLst>
            </a:rPr>
            <a:t>	Indicated it was a user input field without data validation</a:t>
          </a:r>
          <a:endParaRPr lang="en-US" i="1" dirty="0">
            <a:effectLst>
              <a:outerShdw blurRad="38100" dist="38100" dir="2700000" algn="tl">
                <a:srgbClr val="000000">
                  <a:alpha val="43137"/>
                </a:srgbClr>
              </a:outerShdw>
            </a:effectLst>
          </a:endParaRPr>
        </a:p>
      </dgm:t>
    </dgm:pt>
    <dgm:pt modelId="{D41DDFA2-C91D-4714-996B-5204A01C89B5}" type="parTrans" cxnId="{60B1524E-C8C5-4A7E-A14C-9077583A52A4}">
      <dgm:prSet/>
      <dgm:spPr/>
      <dgm:t>
        <a:bodyPr/>
        <a:lstStyle/>
        <a:p>
          <a:endParaRPr lang="en-US"/>
        </a:p>
      </dgm:t>
    </dgm:pt>
    <dgm:pt modelId="{B4DA53DC-A2B6-4A1A-851E-50FF8E45E79D}" type="sibTrans" cxnId="{60B1524E-C8C5-4A7E-A14C-9077583A52A4}">
      <dgm:prSet/>
      <dgm:spPr/>
      <dgm:t>
        <a:bodyPr/>
        <a:lstStyle/>
        <a:p>
          <a:endParaRPr lang="en-US"/>
        </a:p>
      </dgm:t>
    </dgm:pt>
    <dgm:pt modelId="{6D340B7F-40B0-4C2B-95FA-E15CEC5A3154}">
      <dgm:prSet/>
      <dgm:spPr/>
      <dgm:t>
        <a:bodyPr/>
        <a:lstStyle/>
        <a:p>
          <a:r>
            <a:rPr lang="en-US" i="1">
              <a:effectLst>
                <a:outerShdw blurRad="38100" dist="38100" dir="2700000" algn="tl">
                  <a:srgbClr val="000000">
                    <a:alpha val="43137"/>
                  </a:srgbClr>
                </a:outerShdw>
              </a:effectLst>
            </a:rPr>
            <a:t>	Determined that the root cause was an IT System 	integration that occurred over a certain 4 day date range</a:t>
          </a:r>
          <a:endParaRPr lang="en-US" i="1" dirty="0">
            <a:effectLst>
              <a:outerShdw blurRad="38100" dist="38100" dir="2700000" algn="tl">
                <a:srgbClr val="000000">
                  <a:alpha val="43137"/>
                </a:srgbClr>
              </a:outerShdw>
            </a:effectLst>
          </a:endParaRPr>
        </a:p>
      </dgm:t>
    </dgm:pt>
    <dgm:pt modelId="{EBA6899C-FE81-4934-B971-C35E2428D3EF}" type="parTrans" cxnId="{5C8BC9B6-647D-448F-AB1B-C6C3508E47D7}">
      <dgm:prSet/>
      <dgm:spPr/>
      <dgm:t>
        <a:bodyPr/>
        <a:lstStyle/>
        <a:p>
          <a:endParaRPr lang="en-US"/>
        </a:p>
      </dgm:t>
    </dgm:pt>
    <dgm:pt modelId="{612A9E59-47EA-4FB6-AE8E-FEB18712554E}" type="sibTrans" cxnId="{5C8BC9B6-647D-448F-AB1B-C6C3508E47D7}">
      <dgm:prSet/>
      <dgm:spPr/>
      <dgm:t>
        <a:bodyPr/>
        <a:lstStyle/>
        <a:p>
          <a:endParaRPr lang="en-US"/>
        </a:p>
      </dgm:t>
    </dgm:pt>
    <dgm:pt modelId="{E3F0B04F-5285-48EA-B63F-22D1833CA0B6}">
      <dgm:prSet/>
      <dgm:spPr/>
      <dgm:t>
        <a:bodyPr/>
        <a:lstStyle/>
        <a:p>
          <a:r>
            <a:rPr lang="en-US" i="1" dirty="0">
              <a:effectLst>
                <a:outerShdw blurRad="38100" dist="38100" dir="2700000" algn="tl">
                  <a:srgbClr val="000000">
                    <a:alpha val="43137"/>
                  </a:srgbClr>
                </a:outerShdw>
              </a:effectLst>
            </a:rPr>
            <a:t>	Needed to handle “Closed Date” and “Pending Date” 	columns separately, as there were null values for open tickets</a:t>
          </a:r>
        </a:p>
      </dgm:t>
    </dgm:pt>
    <dgm:pt modelId="{26145CF2-9BD3-45F4-BDC9-DCE13399E3C0}" type="parTrans" cxnId="{5A068107-E847-45BC-A8D6-529565E8A34B}">
      <dgm:prSet/>
      <dgm:spPr/>
      <dgm:t>
        <a:bodyPr/>
        <a:lstStyle/>
        <a:p>
          <a:endParaRPr lang="en-US"/>
        </a:p>
      </dgm:t>
    </dgm:pt>
    <dgm:pt modelId="{396D06AC-3629-4691-AEEE-F4C071499CA1}" type="sibTrans" cxnId="{5A068107-E847-45BC-A8D6-529565E8A34B}">
      <dgm:prSet/>
      <dgm:spPr/>
      <dgm:t>
        <a:bodyPr/>
        <a:lstStyle/>
        <a:p>
          <a:endParaRPr lang="en-US"/>
        </a:p>
      </dgm:t>
    </dgm:pt>
    <dgm:pt modelId="{175107F8-566A-4941-B8E9-62BF3E35121E}">
      <dgm:prSet phldrT="[Text]"/>
      <dgm:spPr/>
      <dgm:t>
        <a:bodyPr/>
        <a:lstStyle/>
        <a:p>
          <a:r>
            <a:rPr lang="en-US" i="1">
              <a:effectLst>
                <a:outerShdw blurRad="38100" dist="38100" dir="2700000" algn="tl">
                  <a:srgbClr val="000000">
                    <a:alpha val="43137"/>
                  </a:srgbClr>
                </a:outerShdw>
              </a:effectLst>
            </a:rPr>
            <a:t>	Required dropping some columns and header/tail 	rows in order to read properly into a dataframe</a:t>
          </a:r>
          <a:endParaRPr lang="en-US" i="1" dirty="0">
            <a:effectLst>
              <a:outerShdw blurRad="38100" dist="38100" dir="2700000" algn="tl">
                <a:srgbClr val="000000">
                  <a:alpha val="43137"/>
                </a:srgbClr>
              </a:outerShdw>
            </a:effectLst>
          </a:endParaRPr>
        </a:p>
      </dgm:t>
    </dgm:pt>
    <dgm:pt modelId="{D26D85DD-F4DE-41B3-9DCE-203D58351F4D}" type="parTrans" cxnId="{C4D23681-DA3C-4093-91CA-5E97704CA708}">
      <dgm:prSet/>
      <dgm:spPr/>
      <dgm:t>
        <a:bodyPr/>
        <a:lstStyle/>
        <a:p>
          <a:endParaRPr lang="en-US"/>
        </a:p>
      </dgm:t>
    </dgm:pt>
    <dgm:pt modelId="{6230AA11-783B-4198-BD43-F9770629C0BB}" type="sibTrans" cxnId="{C4D23681-DA3C-4093-91CA-5E97704CA708}">
      <dgm:prSet/>
      <dgm:spPr/>
      <dgm:t>
        <a:bodyPr/>
        <a:lstStyle/>
        <a:p>
          <a:endParaRPr lang="en-US"/>
        </a:p>
      </dgm:t>
    </dgm:pt>
    <dgm:pt modelId="{6E6C354B-3CF5-4294-A7FB-FA831754FFFD}" type="pres">
      <dgm:prSet presAssocID="{F5EB2096-705A-45E2-9A5F-DAB9630967AB}" presName="Name0" presStyleCnt="0">
        <dgm:presLayoutVars>
          <dgm:resizeHandles/>
        </dgm:presLayoutVars>
      </dgm:prSet>
      <dgm:spPr/>
    </dgm:pt>
    <dgm:pt modelId="{90543F55-4B87-40D1-BF16-76655D217820}" type="pres">
      <dgm:prSet presAssocID="{877DFA78-D1BD-4C9C-905A-A365B82254E4}" presName="text" presStyleLbl="node1" presStyleIdx="0" presStyleCnt="5">
        <dgm:presLayoutVars>
          <dgm:bulletEnabled val="1"/>
        </dgm:presLayoutVars>
      </dgm:prSet>
      <dgm:spPr/>
    </dgm:pt>
    <dgm:pt modelId="{D76C570B-4C9D-475B-AB7D-D1D8C49EA41D}" type="pres">
      <dgm:prSet presAssocID="{F78F7D24-25B6-4A8D-8B8B-24470637814D}" presName="space" presStyleCnt="0"/>
      <dgm:spPr/>
    </dgm:pt>
    <dgm:pt modelId="{C2FD45A9-C1AA-4BF2-A640-D45EDEF465F9}" type="pres">
      <dgm:prSet presAssocID="{AFF4F6E6-1D54-4C16-94CD-9CB4169E577E}" presName="text" presStyleLbl="node1" presStyleIdx="1" presStyleCnt="5">
        <dgm:presLayoutVars>
          <dgm:bulletEnabled val="1"/>
        </dgm:presLayoutVars>
      </dgm:prSet>
      <dgm:spPr/>
    </dgm:pt>
    <dgm:pt modelId="{ACF769D2-F65A-47D8-BD0A-19D9177A1273}" type="pres">
      <dgm:prSet presAssocID="{6EC31FEE-1D86-4BA7-8459-5D2136C9C511}" presName="space" presStyleCnt="0"/>
      <dgm:spPr/>
    </dgm:pt>
    <dgm:pt modelId="{B6E6CDA7-B67C-423A-8C6C-4F08EB7861A8}" type="pres">
      <dgm:prSet presAssocID="{364C6048-2682-440C-B006-C99887C895E5}" presName="text" presStyleLbl="node1" presStyleIdx="2" presStyleCnt="5">
        <dgm:presLayoutVars>
          <dgm:bulletEnabled val="1"/>
        </dgm:presLayoutVars>
      </dgm:prSet>
      <dgm:spPr/>
    </dgm:pt>
    <dgm:pt modelId="{252E8C13-A3E2-42CE-9AA7-D2C767298C62}" type="pres">
      <dgm:prSet presAssocID="{DB14B118-A9BE-432E-96F3-F4CB650B52F2}" presName="space" presStyleCnt="0"/>
      <dgm:spPr/>
    </dgm:pt>
    <dgm:pt modelId="{B005D207-5955-452E-AF1B-CAF164843439}" type="pres">
      <dgm:prSet presAssocID="{6728ED2E-370C-4694-915C-078ED9A482BD}" presName="text" presStyleLbl="node1" presStyleIdx="3" presStyleCnt="5">
        <dgm:presLayoutVars>
          <dgm:bulletEnabled val="1"/>
        </dgm:presLayoutVars>
      </dgm:prSet>
      <dgm:spPr/>
    </dgm:pt>
    <dgm:pt modelId="{68FC5F84-2ABF-45F5-8766-70A2A8E7214B}" type="pres">
      <dgm:prSet presAssocID="{1A39A4A5-9691-4A7A-BD02-D879C6FAB458}" presName="space" presStyleCnt="0"/>
      <dgm:spPr/>
    </dgm:pt>
    <dgm:pt modelId="{F63F840D-21DF-4180-9CA7-52CE4EB4FE03}" type="pres">
      <dgm:prSet presAssocID="{882FBA1A-5B16-4038-9083-10849B764077}" presName="text" presStyleLbl="node1" presStyleIdx="4" presStyleCnt="5">
        <dgm:presLayoutVars>
          <dgm:bulletEnabled val="1"/>
        </dgm:presLayoutVars>
      </dgm:prSet>
      <dgm:spPr/>
    </dgm:pt>
  </dgm:ptLst>
  <dgm:cxnLst>
    <dgm:cxn modelId="{5A068107-E847-45BC-A8D6-529565E8A34B}" srcId="{882FBA1A-5B16-4038-9083-10849B764077}" destId="{E3F0B04F-5285-48EA-B63F-22D1833CA0B6}" srcOrd="0" destOrd="0" parTransId="{26145CF2-9BD3-45F4-BDC9-DCE13399E3C0}" sibTransId="{396D06AC-3629-4691-AEEE-F4C071499CA1}"/>
    <dgm:cxn modelId="{3D90D520-F53F-4CC3-B4CB-16A9C65C01B5}" type="presOf" srcId="{882FBA1A-5B16-4038-9083-10849B764077}" destId="{F63F840D-21DF-4180-9CA7-52CE4EB4FE03}" srcOrd="0" destOrd="0" presId="urn:diagrams.loki3.com/VaryingWidthList"/>
    <dgm:cxn modelId="{F3931823-960B-446A-A2ED-22E1647D7B89}" srcId="{F5EB2096-705A-45E2-9A5F-DAB9630967AB}" destId="{882FBA1A-5B16-4038-9083-10849B764077}" srcOrd="4" destOrd="0" parTransId="{7C208B0C-8E7A-4217-A066-53CCD271A5AF}" sibTransId="{02444128-F833-4144-B418-09975A822936}"/>
    <dgm:cxn modelId="{A830E92F-3FAE-4E13-9BBC-C9050AD527BF}" type="presOf" srcId="{DAE0B1FA-E6C9-4F71-A002-DFA9E3137A83}" destId="{C2FD45A9-C1AA-4BF2-A640-D45EDEF465F9}" srcOrd="0" destOrd="1" presId="urn:diagrams.loki3.com/VaryingWidthList"/>
    <dgm:cxn modelId="{BEEDC76B-1A78-4C9E-9DF9-B0CEE7F8E430}" srcId="{F6097F48-4919-432C-BBB7-9D9CAE7080DA}" destId="{008BEE7B-47C1-4EFA-9D4A-4C9D5FCED2FE}" srcOrd="0" destOrd="0" parTransId="{20384AF6-F2E9-4343-95B4-D9C114980A0D}" sibTransId="{17293CA6-6A4E-4740-8AD2-258BF7C00AE6}"/>
    <dgm:cxn modelId="{60B1524E-C8C5-4A7E-A14C-9077583A52A4}" srcId="{DAE0B1FA-E6C9-4F71-A002-DFA9E3137A83}" destId="{F6097F48-4919-432C-BBB7-9D9CAE7080DA}" srcOrd="0" destOrd="0" parTransId="{D41DDFA2-C91D-4714-996B-5204A01C89B5}" sibTransId="{B4DA53DC-A2B6-4A1A-851E-50FF8E45E79D}"/>
    <dgm:cxn modelId="{8A812374-5333-4BEF-BCF6-CD423CBD8CB2}" type="presOf" srcId="{877DFA78-D1BD-4C9C-905A-A365B82254E4}" destId="{90543F55-4B87-40D1-BF16-76655D217820}" srcOrd="0" destOrd="0" presId="urn:diagrams.loki3.com/VaryingWidthList"/>
    <dgm:cxn modelId="{2D707C77-1805-4AA2-8092-F1F2F24CA216}" type="presOf" srcId="{364C6048-2682-440C-B006-C99887C895E5}" destId="{B6E6CDA7-B67C-423A-8C6C-4F08EB7861A8}" srcOrd="0" destOrd="0" presId="urn:diagrams.loki3.com/VaryingWidthList"/>
    <dgm:cxn modelId="{73F3CC80-913A-4498-80C7-BB4C44977901}" srcId="{F5EB2096-705A-45E2-9A5F-DAB9630967AB}" destId="{AFF4F6E6-1D54-4C16-94CD-9CB4169E577E}" srcOrd="1" destOrd="0" parTransId="{F07BE777-AAD8-4BC1-A76F-C569352B6A3E}" sibTransId="{6EC31FEE-1D86-4BA7-8459-5D2136C9C511}"/>
    <dgm:cxn modelId="{C4D23681-DA3C-4093-91CA-5E97704CA708}" srcId="{877DFA78-D1BD-4C9C-905A-A365B82254E4}" destId="{175107F8-566A-4941-B8E9-62BF3E35121E}" srcOrd="0" destOrd="0" parTransId="{D26D85DD-F4DE-41B3-9DCE-203D58351F4D}" sibTransId="{6230AA11-783B-4198-BD43-F9770629C0BB}"/>
    <dgm:cxn modelId="{6CCAB787-6306-426C-AC7F-E7C91F544A7F}" type="presOf" srcId="{6728ED2E-370C-4694-915C-078ED9A482BD}" destId="{B005D207-5955-452E-AF1B-CAF164843439}" srcOrd="0" destOrd="0" presId="urn:diagrams.loki3.com/VaryingWidthList"/>
    <dgm:cxn modelId="{DEC9CA9A-25B1-4C26-BBE5-3424EC774BB3}" srcId="{F5EB2096-705A-45E2-9A5F-DAB9630967AB}" destId="{877DFA78-D1BD-4C9C-905A-A365B82254E4}" srcOrd="0" destOrd="0" parTransId="{569F440D-3395-496D-BFF5-FF27E025CD46}" sibTransId="{F78F7D24-25B6-4A8D-8B8B-24470637814D}"/>
    <dgm:cxn modelId="{1805A59B-269E-47CB-8C49-A09DB6718C2C}" srcId="{F5EB2096-705A-45E2-9A5F-DAB9630967AB}" destId="{364C6048-2682-440C-B006-C99887C895E5}" srcOrd="2" destOrd="0" parTransId="{B6D93D17-2E50-4153-9B70-452A42F11A13}" sibTransId="{DB14B118-A9BE-432E-96F3-F4CB650B52F2}"/>
    <dgm:cxn modelId="{FA598FA3-6619-40AF-A5D7-D3237075B446}" type="presOf" srcId="{AFF4F6E6-1D54-4C16-94CD-9CB4169E577E}" destId="{C2FD45A9-C1AA-4BF2-A640-D45EDEF465F9}" srcOrd="0" destOrd="0" presId="urn:diagrams.loki3.com/VaryingWidthList"/>
    <dgm:cxn modelId="{3B49D8B0-50D0-4507-AB06-197F2EA22297}" type="presOf" srcId="{6D340B7F-40B0-4C2B-95FA-E15CEC5A3154}" destId="{B005D207-5955-452E-AF1B-CAF164843439}" srcOrd="0" destOrd="1" presId="urn:diagrams.loki3.com/VaryingWidthList"/>
    <dgm:cxn modelId="{5C8BC9B6-647D-448F-AB1B-C6C3508E47D7}" srcId="{6728ED2E-370C-4694-915C-078ED9A482BD}" destId="{6D340B7F-40B0-4C2B-95FA-E15CEC5A3154}" srcOrd="0" destOrd="0" parTransId="{EBA6899C-FE81-4934-B971-C35E2428D3EF}" sibTransId="{612A9E59-47EA-4FB6-AE8E-FEB18712554E}"/>
    <dgm:cxn modelId="{592105CC-531B-4B60-B3BD-03EEF1CD1626}" type="presOf" srcId="{F6097F48-4919-432C-BBB7-9D9CAE7080DA}" destId="{C2FD45A9-C1AA-4BF2-A640-D45EDEF465F9}" srcOrd="0" destOrd="2" presId="urn:diagrams.loki3.com/VaryingWidthList"/>
    <dgm:cxn modelId="{D9EBAACC-D263-4523-9054-D25523C7A949}" type="presOf" srcId="{008BEE7B-47C1-4EFA-9D4A-4C9D5FCED2FE}" destId="{C2FD45A9-C1AA-4BF2-A640-D45EDEF465F9}" srcOrd="0" destOrd="3" presId="urn:diagrams.loki3.com/VaryingWidthList"/>
    <dgm:cxn modelId="{569D92E9-85F9-4D69-A933-CF2453051264}" srcId="{AFF4F6E6-1D54-4C16-94CD-9CB4169E577E}" destId="{DAE0B1FA-E6C9-4F71-A002-DFA9E3137A83}" srcOrd="0" destOrd="0" parTransId="{E0D2D733-87D1-4BD6-97FA-F483A0B7427C}" sibTransId="{17E24B76-FC87-4D66-A3CD-703C78C1998E}"/>
    <dgm:cxn modelId="{7224F5E9-1FE0-4E56-AC61-06F860CE7BAE}" type="presOf" srcId="{E3F0B04F-5285-48EA-B63F-22D1833CA0B6}" destId="{F63F840D-21DF-4180-9CA7-52CE4EB4FE03}" srcOrd="0" destOrd="1" presId="urn:diagrams.loki3.com/VaryingWidthList"/>
    <dgm:cxn modelId="{1D596EED-0DD5-4F3E-8412-0FA5D7519A43}" type="presOf" srcId="{F5EB2096-705A-45E2-9A5F-DAB9630967AB}" destId="{6E6C354B-3CF5-4294-A7FB-FA831754FFFD}" srcOrd="0" destOrd="0" presId="urn:diagrams.loki3.com/VaryingWidthList"/>
    <dgm:cxn modelId="{A4F8B1F0-26B2-4992-84F1-2BD537E14339}" srcId="{364C6048-2682-440C-B006-C99887C895E5}" destId="{4A614206-CBC3-4822-9A93-160673DA0F7B}" srcOrd="0" destOrd="0" parTransId="{E81FEFB0-81A2-46DF-BFBF-3BA5327D507C}" sibTransId="{59BC2421-1270-469C-82C8-8EA341118EA6}"/>
    <dgm:cxn modelId="{42E2E2F1-3730-4E97-BCF8-EB48E9683C2D}" type="presOf" srcId="{175107F8-566A-4941-B8E9-62BF3E35121E}" destId="{90543F55-4B87-40D1-BF16-76655D217820}" srcOrd="0" destOrd="1" presId="urn:diagrams.loki3.com/VaryingWidthList"/>
    <dgm:cxn modelId="{633C03FA-DFC8-4202-BCD0-FD7B56F94450}" type="presOf" srcId="{4A614206-CBC3-4822-9A93-160673DA0F7B}" destId="{B6E6CDA7-B67C-423A-8C6C-4F08EB7861A8}" srcOrd="0" destOrd="1" presId="urn:diagrams.loki3.com/VaryingWidthList"/>
    <dgm:cxn modelId="{E9B32DFC-3497-4AD3-B55E-20D31AA50622}" srcId="{F5EB2096-705A-45E2-9A5F-DAB9630967AB}" destId="{6728ED2E-370C-4694-915C-078ED9A482BD}" srcOrd="3" destOrd="0" parTransId="{094569BC-DEB9-4C1B-B41F-658E49960CE0}" sibTransId="{1A39A4A5-9691-4A7A-BD02-D879C6FAB458}"/>
    <dgm:cxn modelId="{568FF6C6-E475-4ADC-9762-AD22C629CCBF}" type="presParOf" srcId="{6E6C354B-3CF5-4294-A7FB-FA831754FFFD}" destId="{90543F55-4B87-40D1-BF16-76655D217820}" srcOrd="0" destOrd="0" presId="urn:diagrams.loki3.com/VaryingWidthList"/>
    <dgm:cxn modelId="{EC293956-A9D9-4FA7-9977-8D72D5094250}" type="presParOf" srcId="{6E6C354B-3CF5-4294-A7FB-FA831754FFFD}" destId="{D76C570B-4C9D-475B-AB7D-D1D8C49EA41D}" srcOrd="1" destOrd="0" presId="urn:diagrams.loki3.com/VaryingWidthList"/>
    <dgm:cxn modelId="{69186244-8CFD-4854-82B2-C41DC500828B}" type="presParOf" srcId="{6E6C354B-3CF5-4294-A7FB-FA831754FFFD}" destId="{C2FD45A9-C1AA-4BF2-A640-D45EDEF465F9}" srcOrd="2" destOrd="0" presId="urn:diagrams.loki3.com/VaryingWidthList"/>
    <dgm:cxn modelId="{74E7E35F-69CC-4271-83DC-8C09CB9DAFB1}" type="presParOf" srcId="{6E6C354B-3CF5-4294-A7FB-FA831754FFFD}" destId="{ACF769D2-F65A-47D8-BD0A-19D9177A1273}" srcOrd="3" destOrd="0" presId="urn:diagrams.loki3.com/VaryingWidthList"/>
    <dgm:cxn modelId="{54F88454-4DEE-4102-AB1F-5D7C8E1F7205}" type="presParOf" srcId="{6E6C354B-3CF5-4294-A7FB-FA831754FFFD}" destId="{B6E6CDA7-B67C-423A-8C6C-4F08EB7861A8}" srcOrd="4" destOrd="0" presId="urn:diagrams.loki3.com/VaryingWidthList"/>
    <dgm:cxn modelId="{E1994A4C-D454-4914-ADED-9B67E22AECF6}" type="presParOf" srcId="{6E6C354B-3CF5-4294-A7FB-FA831754FFFD}" destId="{252E8C13-A3E2-42CE-9AA7-D2C767298C62}" srcOrd="5" destOrd="0" presId="urn:diagrams.loki3.com/VaryingWidthList"/>
    <dgm:cxn modelId="{E8938394-90A7-4C79-A874-E221C96635B2}" type="presParOf" srcId="{6E6C354B-3CF5-4294-A7FB-FA831754FFFD}" destId="{B005D207-5955-452E-AF1B-CAF164843439}" srcOrd="6" destOrd="0" presId="urn:diagrams.loki3.com/VaryingWidthList"/>
    <dgm:cxn modelId="{7B3D2084-A615-4B44-B432-09B05862B9D5}" type="presParOf" srcId="{6E6C354B-3CF5-4294-A7FB-FA831754FFFD}" destId="{68FC5F84-2ABF-45F5-8766-70A2A8E7214B}" srcOrd="7" destOrd="0" presId="urn:diagrams.loki3.com/VaryingWidthList"/>
    <dgm:cxn modelId="{D8EA0B47-2563-45D9-8AB9-ED9D0EE76151}" type="presParOf" srcId="{6E6C354B-3CF5-4294-A7FB-FA831754FFFD}" destId="{F63F840D-21DF-4180-9CA7-52CE4EB4FE03}"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DA7BEE-2C35-4F3E-8E05-871A49491588}" type="doc">
      <dgm:prSet loTypeId="urn:microsoft.com/office/officeart/2005/8/layout/chevron2" loCatId="process" qsTypeId="urn:microsoft.com/office/officeart/2005/8/quickstyle/simple5" qsCatId="simple" csTypeId="urn:microsoft.com/office/officeart/2005/8/colors/colorful5" csCatId="colorful" phldr="1"/>
      <dgm:spPr/>
      <dgm:t>
        <a:bodyPr/>
        <a:lstStyle/>
        <a:p>
          <a:endParaRPr lang="en-US"/>
        </a:p>
      </dgm:t>
    </dgm:pt>
    <dgm:pt modelId="{72FDB42F-81A8-4E5F-9F58-DAB43D2F5404}">
      <dgm:prSet/>
      <dgm:spPr/>
      <dgm:t>
        <a:bodyPr/>
        <a:lstStyle/>
        <a:p>
          <a:r>
            <a:rPr lang="en-US" dirty="0"/>
            <a:t>Request Analysis</a:t>
          </a:r>
        </a:p>
      </dgm:t>
    </dgm:pt>
    <dgm:pt modelId="{55307710-F02E-492B-BD7A-B50E7E5E3931}" type="parTrans" cxnId="{B34A53AC-1A6D-43BC-9BC3-5126424CB2FE}">
      <dgm:prSet/>
      <dgm:spPr/>
      <dgm:t>
        <a:bodyPr/>
        <a:lstStyle/>
        <a:p>
          <a:endParaRPr lang="en-US"/>
        </a:p>
      </dgm:t>
    </dgm:pt>
    <dgm:pt modelId="{09D25EFF-2BC3-4A21-A4F9-3502567EDD63}" type="sibTrans" cxnId="{B34A53AC-1A6D-43BC-9BC3-5126424CB2FE}">
      <dgm:prSet/>
      <dgm:spPr/>
      <dgm:t>
        <a:bodyPr/>
        <a:lstStyle/>
        <a:p>
          <a:endParaRPr lang="en-US"/>
        </a:p>
      </dgm:t>
    </dgm:pt>
    <dgm:pt modelId="{1B88AE11-C474-4961-92E6-5DB394FD2FEA}">
      <dgm:prSet/>
      <dgm:spPr/>
      <dgm:t>
        <a:bodyPr/>
        <a:lstStyle/>
        <a:p>
          <a:r>
            <a:rPr lang="en-US" dirty="0"/>
            <a:t>Popular Request Services</a:t>
          </a:r>
        </a:p>
      </dgm:t>
    </dgm:pt>
    <dgm:pt modelId="{7522E54D-93D7-4FE7-9A18-01AFAA639FE0}" type="parTrans" cxnId="{CD8906AB-CA70-4C86-9CC8-AD4072BDDCF0}">
      <dgm:prSet/>
      <dgm:spPr/>
      <dgm:t>
        <a:bodyPr/>
        <a:lstStyle/>
        <a:p>
          <a:endParaRPr lang="en-US"/>
        </a:p>
      </dgm:t>
    </dgm:pt>
    <dgm:pt modelId="{7DFE05F2-9BB0-43A1-A0EF-A75E74D5A301}" type="sibTrans" cxnId="{CD8906AB-CA70-4C86-9CC8-AD4072BDDCF0}">
      <dgm:prSet/>
      <dgm:spPr/>
      <dgm:t>
        <a:bodyPr/>
        <a:lstStyle/>
        <a:p>
          <a:endParaRPr lang="en-US"/>
        </a:p>
      </dgm:t>
    </dgm:pt>
    <dgm:pt modelId="{5BFB1F5C-0195-4D12-AC7F-7D0F13AB45A9}">
      <dgm:prSet/>
      <dgm:spPr/>
      <dgm:t>
        <a:bodyPr/>
        <a:lstStyle/>
        <a:p>
          <a:r>
            <a:rPr lang="en-US" dirty="0"/>
            <a:t>Days of Week</a:t>
          </a:r>
        </a:p>
      </dgm:t>
    </dgm:pt>
    <dgm:pt modelId="{73BE58AD-FFA4-41F0-B223-547330566BD8}" type="parTrans" cxnId="{73FE2A0F-779A-4C72-9E20-A67672E67160}">
      <dgm:prSet/>
      <dgm:spPr/>
      <dgm:t>
        <a:bodyPr/>
        <a:lstStyle/>
        <a:p>
          <a:endParaRPr lang="en-US"/>
        </a:p>
      </dgm:t>
    </dgm:pt>
    <dgm:pt modelId="{F4E83176-D796-4A67-BECE-FF88FFD5CF75}" type="sibTrans" cxnId="{73FE2A0F-779A-4C72-9E20-A67672E67160}">
      <dgm:prSet/>
      <dgm:spPr/>
      <dgm:t>
        <a:bodyPr/>
        <a:lstStyle/>
        <a:p>
          <a:endParaRPr lang="en-US"/>
        </a:p>
      </dgm:t>
    </dgm:pt>
    <dgm:pt modelId="{2C181B28-E260-43AA-B4D8-026099253955}">
      <dgm:prSet/>
      <dgm:spPr/>
      <dgm:t>
        <a:bodyPr/>
        <a:lstStyle/>
        <a:p>
          <a:r>
            <a:rPr lang="en-US" dirty="0"/>
            <a:t>Ticket Center Locations</a:t>
          </a:r>
        </a:p>
      </dgm:t>
    </dgm:pt>
    <dgm:pt modelId="{CF33DE38-873A-455B-BA1F-7CEE0D8D9F7E}" type="parTrans" cxnId="{6E30B1A3-1296-417F-B71C-15F30410D25A}">
      <dgm:prSet/>
      <dgm:spPr/>
      <dgm:t>
        <a:bodyPr/>
        <a:lstStyle/>
        <a:p>
          <a:endParaRPr lang="en-US"/>
        </a:p>
      </dgm:t>
    </dgm:pt>
    <dgm:pt modelId="{7A758066-4031-494E-B2B7-DCDD55FB39BF}" type="sibTrans" cxnId="{6E30B1A3-1296-417F-B71C-15F30410D25A}">
      <dgm:prSet/>
      <dgm:spPr/>
      <dgm:t>
        <a:bodyPr/>
        <a:lstStyle/>
        <a:p>
          <a:endParaRPr lang="en-US"/>
        </a:p>
      </dgm:t>
    </dgm:pt>
    <dgm:pt modelId="{A1532DBC-1DE4-4BA7-9500-7238ED9DCCA1}">
      <dgm:prSet/>
      <dgm:spPr/>
      <dgm:t>
        <a:bodyPr/>
        <a:lstStyle/>
        <a:p>
          <a:r>
            <a:rPr lang="en-US" dirty="0"/>
            <a:t>Hours of Day</a:t>
          </a:r>
        </a:p>
      </dgm:t>
    </dgm:pt>
    <dgm:pt modelId="{99FFAC78-7B3F-4C97-866D-CB29819E436D}" type="parTrans" cxnId="{FA5038CA-4BDF-4CE6-BA1F-2DA8223DD99E}">
      <dgm:prSet/>
      <dgm:spPr/>
      <dgm:t>
        <a:bodyPr/>
        <a:lstStyle/>
        <a:p>
          <a:endParaRPr lang="en-US"/>
        </a:p>
      </dgm:t>
    </dgm:pt>
    <dgm:pt modelId="{DFE6210B-9544-49DE-82CD-AD9F154FAE82}" type="sibTrans" cxnId="{FA5038CA-4BDF-4CE6-BA1F-2DA8223DD99E}">
      <dgm:prSet/>
      <dgm:spPr/>
      <dgm:t>
        <a:bodyPr/>
        <a:lstStyle/>
        <a:p>
          <a:endParaRPr lang="en-US"/>
        </a:p>
      </dgm:t>
    </dgm:pt>
    <dgm:pt modelId="{A8590F85-45F8-4430-A03C-AB3547368CE0}">
      <dgm:prSet/>
      <dgm:spPr/>
      <dgm:t>
        <a:bodyPr/>
        <a:lstStyle/>
        <a:p>
          <a:r>
            <a:rPr lang="en-US" dirty="0"/>
            <a:t>Service Type</a:t>
          </a:r>
        </a:p>
      </dgm:t>
    </dgm:pt>
    <dgm:pt modelId="{18B825BE-7E56-4BE8-B7AA-92D2581404A0}" type="parTrans" cxnId="{35A0AE1D-4E2E-48E7-AC3A-D4D3824EFDF7}">
      <dgm:prSet/>
      <dgm:spPr/>
      <dgm:t>
        <a:bodyPr/>
        <a:lstStyle/>
        <a:p>
          <a:endParaRPr lang="en-US"/>
        </a:p>
      </dgm:t>
    </dgm:pt>
    <dgm:pt modelId="{05B210C1-2E02-4510-B3A9-E46BB0E5D2FE}" type="sibTrans" cxnId="{35A0AE1D-4E2E-48E7-AC3A-D4D3824EFDF7}">
      <dgm:prSet/>
      <dgm:spPr/>
      <dgm:t>
        <a:bodyPr/>
        <a:lstStyle/>
        <a:p>
          <a:endParaRPr lang="en-US"/>
        </a:p>
      </dgm:t>
    </dgm:pt>
    <dgm:pt modelId="{77EE981F-8F4D-4BBD-B583-22152793146F}" type="pres">
      <dgm:prSet presAssocID="{E3DA7BEE-2C35-4F3E-8E05-871A49491588}" presName="linearFlow" presStyleCnt="0">
        <dgm:presLayoutVars>
          <dgm:dir/>
          <dgm:animLvl val="lvl"/>
          <dgm:resizeHandles val="exact"/>
        </dgm:presLayoutVars>
      </dgm:prSet>
      <dgm:spPr/>
    </dgm:pt>
    <dgm:pt modelId="{5279F443-C30E-4E37-A6FC-EB0350484DD8}" type="pres">
      <dgm:prSet presAssocID="{72FDB42F-81A8-4E5F-9F58-DAB43D2F5404}" presName="composite" presStyleCnt="0"/>
      <dgm:spPr/>
    </dgm:pt>
    <dgm:pt modelId="{75F2180C-942B-4356-8665-6A6D7B11C349}" type="pres">
      <dgm:prSet presAssocID="{72FDB42F-81A8-4E5F-9F58-DAB43D2F5404}" presName="parentText" presStyleLbl="alignNode1" presStyleIdx="0" presStyleCnt="1">
        <dgm:presLayoutVars>
          <dgm:chMax val="1"/>
          <dgm:bulletEnabled val="1"/>
        </dgm:presLayoutVars>
      </dgm:prSet>
      <dgm:spPr/>
    </dgm:pt>
    <dgm:pt modelId="{47A89457-DA1C-4F78-8F64-28816BF7DAE1}" type="pres">
      <dgm:prSet presAssocID="{72FDB42F-81A8-4E5F-9F58-DAB43D2F5404}" presName="descendantText" presStyleLbl="alignAcc1" presStyleIdx="0" presStyleCnt="1">
        <dgm:presLayoutVars>
          <dgm:bulletEnabled val="1"/>
        </dgm:presLayoutVars>
      </dgm:prSet>
      <dgm:spPr/>
    </dgm:pt>
  </dgm:ptLst>
  <dgm:cxnLst>
    <dgm:cxn modelId="{73FE2A0F-779A-4C72-9E20-A67672E67160}" srcId="{72FDB42F-81A8-4E5F-9F58-DAB43D2F5404}" destId="{5BFB1F5C-0195-4D12-AC7F-7D0F13AB45A9}" srcOrd="2" destOrd="0" parTransId="{73BE58AD-FFA4-41F0-B223-547330566BD8}" sibTransId="{F4E83176-D796-4A67-BECE-FF88FFD5CF75}"/>
    <dgm:cxn modelId="{805F4D17-99B3-4DB9-8E64-7767038B344B}" type="presOf" srcId="{72FDB42F-81A8-4E5F-9F58-DAB43D2F5404}" destId="{75F2180C-942B-4356-8665-6A6D7B11C349}" srcOrd="0" destOrd="0" presId="urn:microsoft.com/office/officeart/2005/8/layout/chevron2"/>
    <dgm:cxn modelId="{35A0AE1D-4E2E-48E7-AC3A-D4D3824EFDF7}" srcId="{72FDB42F-81A8-4E5F-9F58-DAB43D2F5404}" destId="{A8590F85-45F8-4430-A03C-AB3547368CE0}" srcOrd="4" destOrd="0" parTransId="{18B825BE-7E56-4BE8-B7AA-92D2581404A0}" sibTransId="{05B210C1-2E02-4510-B3A9-E46BB0E5D2FE}"/>
    <dgm:cxn modelId="{0BB81040-A75F-4655-9EB9-CD9521B3C4E5}" type="presOf" srcId="{1B88AE11-C474-4961-92E6-5DB394FD2FEA}" destId="{47A89457-DA1C-4F78-8F64-28816BF7DAE1}" srcOrd="0" destOrd="0" presId="urn:microsoft.com/office/officeart/2005/8/layout/chevron2"/>
    <dgm:cxn modelId="{8428D65B-9190-45C9-917A-50F80F8CE00C}" type="presOf" srcId="{5BFB1F5C-0195-4D12-AC7F-7D0F13AB45A9}" destId="{47A89457-DA1C-4F78-8F64-28816BF7DAE1}" srcOrd="0" destOrd="2" presId="urn:microsoft.com/office/officeart/2005/8/layout/chevron2"/>
    <dgm:cxn modelId="{CB8D4848-AA1B-4C11-B040-41CB969C7613}" type="presOf" srcId="{E3DA7BEE-2C35-4F3E-8E05-871A49491588}" destId="{77EE981F-8F4D-4BBD-B583-22152793146F}" srcOrd="0" destOrd="0" presId="urn:microsoft.com/office/officeart/2005/8/layout/chevron2"/>
    <dgm:cxn modelId="{6E30B1A3-1296-417F-B71C-15F30410D25A}" srcId="{72FDB42F-81A8-4E5F-9F58-DAB43D2F5404}" destId="{2C181B28-E260-43AA-B4D8-026099253955}" srcOrd="1" destOrd="0" parTransId="{CF33DE38-873A-455B-BA1F-7CEE0D8D9F7E}" sibTransId="{7A758066-4031-494E-B2B7-DCDD55FB39BF}"/>
    <dgm:cxn modelId="{2DA81EA9-9665-485A-849D-F36A47EC3A65}" type="presOf" srcId="{2C181B28-E260-43AA-B4D8-026099253955}" destId="{47A89457-DA1C-4F78-8F64-28816BF7DAE1}" srcOrd="0" destOrd="1" presId="urn:microsoft.com/office/officeart/2005/8/layout/chevron2"/>
    <dgm:cxn modelId="{CD8906AB-CA70-4C86-9CC8-AD4072BDDCF0}" srcId="{72FDB42F-81A8-4E5F-9F58-DAB43D2F5404}" destId="{1B88AE11-C474-4961-92E6-5DB394FD2FEA}" srcOrd="0" destOrd="0" parTransId="{7522E54D-93D7-4FE7-9A18-01AFAA639FE0}" sibTransId="{7DFE05F2-9BB0-43A1-A0EF-A75E74D5A301}"/>
    <dgm:cxn modelId="{BF744CAC-2EED-491A-97A0-DFCCEF11CD69}" type="presOf" srcId="{A1532DBC-1DE4-4BA7-9500-7238ED9DCCA1}" destId="{47A89457-DA1C-4F78-8F64-28816BF7DAE1}" srcOrd="0" destOrd="3" presId="urn:microsoft.com/office/officeart/2005/8/layout/chevron2"/>
    <dgm:cxn modelId="{B34A53AC-1A6D-43BC-9BC3-5126424CB2FE}" srcId="{E3DA7BEE-2C35-4F3E-8E05-871A49491588}" destId="{72FDB42F-81A8-4E5F-9F58-DAB43D2F5404}" srcOrd="0" destOrd="0" parTransId="{55307710-F02E-492B-BD7A-B50E7E5E3931}" sibTransId="{09D25EFF-2BC3-4A21-A4F9-3502567EDD63}"/>
    <dgm:cxn modelId="{FA5038CA-4BDF-4CE6-BA1F-2DA8223DD99E}" srcId="{72FDB42F-81A8-4E5F-9F58-DAB43D2F5404}" destId="{A1532DBC-1DE4-4BA7-9500-7238ED9DCCA1}" srcOrd="3" destOrd="0" parTransId="{99FFAC78-7B3F-4C97-866D-CB29819E436D}" sibTransId="{DFE6210B-9544-49DE-82CD-AD9F154FAE82}"/>
    <dgm:cxn modelId="{29388EE7-2764-4870-8B78-C1959B601368}" type="presOf" srcId="{A8590F85-45F8-4430-A03C-AB3547368CE0}" destId="{47A89457-DA1C-4F78-8F64-28816BF7DAE1}" srcOrd="0" destOrd="4" presId="urn:microsoft.com/office/officeart/2005/8/layout/chevron2"/>
    <dgm:cxn modelId="{76D64CBB-3E53-4C42-BB71-44562743E293}" type="presParOf" srcId="{77EE981F-8F4D-4BBD-B583-22152793146F}" destId="{5279F443-C30E-4E37-A6FC-EB0350484DD8}" srcOrd="0" destOrd="0" presId="urn:microsoft.com/office/officeart/2005/8/layout/chevron2"/>
    <dgm:cxn modelId="{83D353E4-C07B-4421-86BD-6AEB088F11E5}" type="presParOf" srcId="{5279F443-C30E-4E37-A6FC-EB0350484DD8}" destId="{75F2180C-942B-4356-8665-6A6D7B11C349}" srcOrd="0" destOrd="0" presId="urn:microsoft.com/office/officeart/2005/8/layout/chevron2"/>
    <dgm:cxn modelId="{A8A1310A-EFDB-4D38-88FF-BEB299CBDA57}" type="presParOf" srcId="{5279F443-C30E-4E37-A6FC-EB0350484DD8}" destId="{47A89457-DA1C-4F78-8F64-28816BF7DAE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3DA7BEE-2C35-4F3E-8E05-871A49491588}" type="doc">
      <dgm:prSet loTypeId="urn:microsoft.com/office/officeart/2005/8/layout/chevron2" loCatId="process" qsTypeId="urn:microsoft.com/office/officeart/2005/8/quickstyle/simple5" qsCatId="simple" csTypeId="urn:microsoft.com/office/officeart/2005/8/colors/colorful5" csCatId="colorful" phldr="1"/>
      <dgm:spPr/>
      <dgm:t>
        <a:bodyPr/>
        <a:lstStyle/>
        <a:p>
          <a:endParaRPr lang="en-US"/>
        </a:p>
      </dgm:t>
    </dgm:pt>
    <dgm:pt modelId="{2BBE57F0-CF55-45AA-B91D-1F5CE39DEEF3}">
      <dgm:prSet/>
      <dgm:spPr/>
      <dgm:t>
        <a:bodyPr/>
        <a:lstStyle/>
        <a:p>
          <a:r>
            <a:rPr lang="en-US" dirty="0"/>
            <a:t>Service Level Analysis</a:t>
          </a:r>
        </a:p>
      </dgm:t>
    </dgm:pt>
    <dgm:pt modelId="{76841A02-994A-45B2-BF20-641BC1B45E24}" type="parTrans" cxnId="{4E268FAE-E1D2-4D49-B6B2-8EA29B1B0141}">
      <dgm:prSet/>
      <dgm:spPr/>
      <dgm:t>
        <a:bodyPr/>
        <a:lstStyle/>
        <a:p>
          <a:endParaRPr lang="en-US"/>
        </a:p>
      </dgm:t>
    </dgm:pt>
    <dgm:pt modelId="{C99A8125-BF42-4256-918A-97BFE76092D0}" type="sibTrans" cxnId="{4E268FAE-E1D2-4D49-B6B2-8EA29B1B0141}">
      <dgm:prSet/>
      <dgm:spPr/>
      <dgm:t>
        <a:bodyPr/>
        <a:lstStyle/>
        <a:p>
          <a:endParaRPr lang="en-US"/>
        </a:p>
      </dgm:t>
    </dgm:pt>
    <dgm:pt modelId="{1612D128-63E1-4911-B0F1-EC3A03040DFD}">
      <dgm:prSet/>
      <dgm:spPr/>
      <dgm:t>
        <a:bodyPr/>
        <a:lstStyle/>
        <a:p>
          <a:r>
            <a:rPr lang="en-US" dirty="0"/>
            <a:t>Close date vs Due date</a:t>
          </a:r>
        </a:p>
      </dgm:t>
    </dgm:pt>
    <dgm:pt modelId="{AD1AFD8D-0C6B-4CED-8DAA-E5D8C5E4C2D3}" type="parTrans" cxnId="{8868486C-E218-4A19-8AA8-D0B26987CB4D}">
      <dgm:prSet/>
      <dgm:spPr/>
      <dgm:t>
        <a:bodyPr/>
        <a:lstStyle/>
        <a:p>
          <a:endParaRPr lang="en-US"/>
        </a:p>
      </dgm:t>
    </dgm:pt>
    <dgm:pt modelId="{1FBAD49C-4E2F-4EE9-830E-B43C64245CF3}" type="sibTrans" cxnId="{8868486C-E218-4A19-8AA8-D0B26987CB4D}">
      <dgm:prSet/>
      <dgm:spPr/>
      <dgm:t>
        <a:bodyPr/>
        <a:lstStyle/>
        <a:p>
          <a:endParaRPr lang="en-US"/>
        </a:p>
      </dgm:t>
    </dgm:pt>
    <dgm:pt modelId="{8CE198B3-9F77-492D-AFB4-323B38AC0800}">
      <dgm:prSet/>
      <dgm:spPr/>
      <dgm:t>
        <a:bodyPr/>
        <a:lstStyle/>
        <a:p>
          <a:r>
            <a:rPr lang="en-US" dirty="0"/>
            <a:t>Duration by Ticket</a:t>
          </a:r>
        </a:p>
      </dgm:t>
    </dgm:pt>
    <dgm:pt modelId="{DC621FE2-8EF1-4598-91C2-AF0537F9C31A}" type="parTrans" cxnId="{631B891C-8AD8-40A7-83F8-8AD800F2DB50}">
      <dgm:prSet/>
      <dgm:spPr/>
      <dgm:t>
        <a:bodyPr/>
        <a:lstStyle/>
        <a:p>
          <a:endParaRPr lang="en-US"/>
        </a:p>
      </dgm:t>
    </dgm:pt>
    <dgm:pt modelId="{DD285C1B-81B4-4DC9-9409-ECBDC2563F0A}" type="sibTrans" cxnId="{631B891C-8AD8-40A7-83F8-8AD800F2DB50}">
      <dgm:prSet/>
      <dgm:spPr/>
      <dgm:t>
        <a:bodyPr/>
        <a:lstStyle/>
        <a:p>
          <a:endParaRPr lang="en-US"/>
        </a:p>
      </dgm:t>
    </dgm:pt>
    <dgm:pt modelId="{4594D1F9-769A-48B2-AE9E-E9D415E72E80}">
      <dgm:prSet/>
      <dgm:spPr/>
      <dgm:t>
        <a:bodyPr/>
        <a:lstStyle/>
        <a:p>
          <a:r>
            <a:rPr lang="en-US" dirty="0"/>
            <a:t>Erroneous SLA Periods</a:t>
          </a:r>
        </a:p>
      </dgm:t>
    </dgm:pt>
    <dgm:pt modelId="{34653AD3-F269-4B08-97A1-3C59F5EB92AF}" type="parTrans" cxnId="{50B18E80-3D4D-41BF-B30E-A253E25FABD2}">
      <dgm:prSet/>
      <dgm:spPr/>
      <dgm:t>
        <a:bodyPr/>
        <a:lstStyle/>
        <a:p>
          <a:endParaRPr lang="en-US"/>
        </a:p>
      </dgm:t>
    </dgm:pt>
    <dgm:pt modelId="{49A3F0A1-8731-4D4B-B615-C1B6849F9ED1}" type="sibTrans" cxnId="{50B18E80-3D4D-41BF-B30E-A253E25FABD2}">
      <dgm:prSet/>
      <dgm:spPr/>
      <dgm:t>
        <a:bodyPr/>
        <a:lstStyle/>
        <a:p>
          <a:endParaRPr lang="en-US"/>
        </a:p>
      </dgm:t>
    </dgm:pt>
    <dgm:pt modelId="{1B5FDA7C-E24D-4831-ACF1-07E8CD1B0F16}">
      <dgm:prSet/>
      <dgm:spPr/>
      <dgm:t>
        <a:bodyPr/>
        <a:lstStyle/>
        <a:p>
          <a:r>
            <a:rPr lang="en-US" dirty="0"/>
            <a:t>Days to complete</a:t>
          </a:r>
        </a:p>
      </dgm:t>
    </dgm:pt>
    <dgm:pt modelId="{8FC223AA-3539-484D-ADB2-48FFF1587BA5}" type="parTrans" cxnId="{65E83ECE-9CDA-4F01-AD1A-0581D468773A}">
      <dgm:prSet/>
      <dgm:spPr/>
      <dgm:t>
        <a:bodyPr/>
        <a:lstStyle/>
        <a:p>
          <a:endParaRPr lang="en-US"/>
        </a:p>
      </dgm:t>
    </dgm:pt>
    <dgm:pt modelId="{1A4FE774-6040-46F0-B108-B698CCECB4D8}" type="sibTrans" cxnId="{65E83ECE-9CDA-4F01-AD1A-0581D468773A}">
      <dgm:prSet/>
      <dgm:spPr/>
      <dgm:t>
        <a:bodyPr/>
        <a:lstStyle/>
        <a:p>
          <a:endParaRPr lang="en-US"/>
        </a:p>
      </dgm:t>
    </dgm:pt>
    <dgm:pt modelId="{5C0E3285-96F6-4828-B712-A95E4F7A8165}">
      <dgm:prSet/>
      <dgm:spPr/>
      <dgm:t>
        <a:bodyPr/>
        <a:lstStyle/>
        <a:p>
          <a:r>
            <a:rPr lang="en-US" dirty="0"/>
            <a:t>SLA requirements     </a:t>
          </a:r>
        </a:p>
      </dgm:t>
    </dgm:pt>
    <dgm:pt modelId="{4E7355C8-CF48-481E-97A3-8867F218900B}" type="parTrans" cxnId="{96D5AC79-BB3B-42EE-8D0F-3D058BE3691C}">
      <dgm:prSet/>
      <dgm:spPr/>
      <dgm:t>
        <a:bodyPr/>
        <a:lstStyle/>
        <a:p>
          <a:endParaRPr lang="en-US"/>
        </a:p>
      </dgm:t>
    </dgm:pt>
    <dgm:pt modelId="{D69BBE05-AB84-4DD2-997D-3A8953C5D1E5}" type="sibTrans" cxnId="{96D5AC79-BB3B-42EE-8D0F-3D058BE3691C}">
      <dgm:prSet/>
      <dgm:spPr/>
      <dgm:t>
        <a:bodyPr/>
        <a:lstStyle/>
        <a:p>
          <a:endParaRPr lang="en-US"/>
        </a:p>
      </dgm:t>
    </dgm:pt>
    <dgm:pt modelId="{9AF1C033-3167-4BDC-A00D-6DF566875879}">
      <dgm:prSet/>
      <dgm:spPr/>
      <dgm:t>
        <a:bodyPr/>
        <a:lstStyle/>
        <a:p>
          <a:r>
            <a:rPr lang="en-US" dirty="0"/>
            <a:t>Duration by location</a:t>
          </a:r>
        </a:p>
      </dgm:t>
    </dgm:pt>
    <dgm:pt modelId="{B3FE5EAE-6DD4-4D96-AB3B-6B4ED400A031}" type="parTrans" cxnId="{96C92768-66C5-44C5-8983-98715259CFF7}">
      <dgm:prSet/>
      <dgm:spPr/>
      <dgm:t>
        <a:bodyPr/>
        <a:lstStyle/>
        <a:p>
          <a:endParaRPr lang="en-US"/>
        </a:p>
      </dgm:t>
    </dgm:pt>
    <dgm:pt modelId="{1AB67E50-9A87-461E-8F69-B6D0356F5238}" type="sibTrans" cxnId="{96C92768-66C5-44C5-8983-98715259CFF7}">
      <dgm:prSet/>
      <dgm:spPr/>
      <dgm:t>
        <a:bodyPr/>
        <a:lstStyle/>
        <a:p>
          <a:endParaRPr lang="en-US"/>
        </a:p>
      </dgm:t>
    </dgm:pt>
    <dgm:pt modelId="{77EE981F-8F4D-4BBD-B583-22152793146F}" type="pres">
      <dgm:prSet presAssocID="{E3DA7BEE-2C35-4F3E-8E05-871A49491588}" presName="linearFlow" presStyleCnt="0">
        <dgm:presLayoutVars>
          <dgm:dir/>
          <dgm:animLvl val="lvl"/>
          <dgm:resizeHandles val="exact"/>
        </dgm:presLayoutVars>
      </dgm:prSet>
      <dgm:spPr/>
    </dgm:pt>
    <dgm:pt modelId="{5B6AF1BA-09C4-4AD5-97D0-2CA1EE45BA19}" type="pres">
      <dgm:prSet presAssocID="{2BBE57F0-CF55-45AA-B91D-1F5CE39DEEF3}" presName="composite" presStyleCnt="0"/>
      <dgm:spPr/>
    </dgm:pt>
    <dgm:pt modelId="{B56122C3-2EC9-4015-A691-DF26FC956624}" type="pres">
      <dgm:prSet presAssocID="{2BBE57F0-CF55-45AA-B91D-1F5CE39DEEF3}" presName="parentText" presStyleLbl="alignNode1" presStyleIdx="0" presStyleCnt="1">
        <dgm:presLayoutVars>
          <dgm:chMax val="1"/>
          <dgm:bulletEnabled val="1"/>
        </dgm:presLayoutVars>
      </dgm:prSet>
      <dgm:spPr/>
    </dgm:pt>
    <dgm:pt modelId="{581CA85E-DEAA-48A8-82BE-AE6F86F29DF7}" type="pres">
      <dgm:prSet presAssocID="{2BBE57F0-CF55-45AA-B91D-1F5CE39DEEF3}" presName="descendantText" presStyleLbl="alignAcc1" presStyleIdx="0" presStyleCnt="1">
        <dgm:presLayoutVars>
          <dgm:bulletEnabled val="1"/>
        </dgm:presLayoutVars>
      </dgm:prSet>
      <dgm:spPr/>
    </dgm:pt>
  </dgm:ptLst>
  <dgm:cxnLst>
    <dgm:cxn modelId="{BE909219-D048-4880-A72D-1E2A94E10098}" type="presOf" srcId="{8CE198B3-9F77-492D-AFB4-323B38AC0800}" destId="{581CA85E-DEAA-48A8-82BE-AE6F86F29DF7}" srcOrd="0" destOrd="4" presId="urn:microsoft.com/office/officeart/2005/8/layout/chevron2"/>
    <dgm:cxn modelId="{631B891C-8AD8-40A7-83F8-8AD800F2DB50}" srcId="{2BBE57F0-CF55-45AA-B91D-1F5CE39DEEF3}" destId="{8CE198B3-9F77-492D-AFB4-323B38AC0800}" srcOrd="4" destOrd="0" parTransId="{DC621FE2-8EF1-4598-91C2-AF0537F9C31A}" sibTransId="{DD285C1B-81B4-4DC9-9409-ECBDC2563F0A}"/>
    <dgm:cxn modelId="{6D9FD061-02E7-4EA1-84CB-E6AFDB4BCEA9}" type="presOf" srcId="{9AF1C033-3167-4BDC-A00D-6DF566875879}" destId="{581CA85E-DEAA-48A8-82BE-AE6F86F29DF7}" srcOrd="0" destOrd="5" presId="urn:microsoft.com/office/officeart/2005/8/layout/chevron2"/>
    <dgm:cxn modelId="{96C92768-66C5-44C5-8983-98715259CFF7}" srcId="{2BBE57F0-CF55-45AA-B91D-1F5CE39DEEF3}" destId="{9AF1C033-3167-4BDC-A00D-6DF566875879}" srcOrd="5" destOrd="0" parTransId="{B3FE5EAE-6DD4-4D96-AB3B-6B4ED400A031}" sibTransId="{1AB67E50-9A87-461E-8F69-B6D0356F5238}"/>
    <dgm:cxn modelId="{8868486C-E218-4A19-8AA8-D0B26987CB4D}" srcId="{2BBE57F0-CF55-45AA-B91D-1F5CE39DEEF3}" destId="{1612D128-63E1-4911-B0F1-EC3A03040DFD}" srcOrd="0" destOrd="0" parTransId="{AD1AFD8D-0C6B-4CED-8DAA-E5D8C5E4C2D3}" sibTransId="{1FBAD49C-4E2F-4EE9-830E-B43C64245CF3}"/>
    <dgm:cxn modelId="{35FC6477-1442-4F71-ABD5-9473BAD02A93}" type="presOf" srcId="{E3DA7BEE-2C35-4F3E-8E05-871A49491588}" destId="{77EE981F-8F4D-4BBD-B583-22152793146F}" srcOrd="0" destOrd="0" presId="urn:microsoft.com/office/officeart/2005/8/layout/chevron2"/>
    <dgm:cxn modelId="{96D5AC79-BB3B-42EE-8D0F-3D058BE3691C}" srcId="{2BBE57F0-CF55-45AA-B91D-1F5CE39DEEF3}" destId="{5C0E3285-96F6-4828-B712-A95E4F7A8165}" srcOrd="3" destOrd="0" parTransId="{4E7355C8-CF48-481E-97A3-8867F218900B}" sibTransId="{D69BBE05-AB84-4DD2-997D-3A8953C5D1E5}"/>
    <dgm:cxn modelId="{48B3487B-75C5-4A7B-BA70-B8184ED9A29F}" type="presOf" srcId="{1612D128-63E1-4911-B0F1-EC3A03040DFD}" destId="{581CA85E-DEAA-48A8-82BE-AE6F86F29DF7}" srcOrd="0" destOrd="0" presId="urn:microsoft.com/office/officeart/2005/8/layout/chevron2"/>
    <dgm:cxn modelId="{50B18E80-3D4D-41BF-B30E-A253E25FABD2}" srcId="{2BBE57F0-CF55-45AA-B91D-1F5CE39DEEF3}" destId="{4594D1F9-769A-48B2-AE9E-E9D415E72E80}" srcOrd="1" destOrd="0" parTransId="{34653AD3-F269-4B08-97A1-3C59F5EB92AF}" sibTransId="{49A3F0A1-8731-4D4B-B615-C1B6849F9ED1}"/>
    <dgm:cxn modelId="{382524A1-95D5-4CFA-9563-F5F9B25FC771}" type="presOf" srcId="{4594D1F9-769A-48B2-AE9E-E9D415E72E80}" destId="{581CA85E-DEAA-48A8-82BE-AE6F86F29DF7}" srcOrd="0" destOrd="1" presId="urn:microsoft.com/office/officeart/2005/8/layout/chevron2"/>
    <dgm:cxn modelId="{4E268FAE-E1D2-4D49-B6B2-8EA29B1B0141}" srcId="{E3DA7BEE-2C35-4F3E-8E05-871A49491588}" destId="{2BBE57F0-CF55-45AA-B91D-1F5CE39DEEF3}" srcOrd="0" destOrd="0" parTransId="{76841A02-994A-45B2-BF20-641BC1B45E24}" sibTransId="{C99A8125-BF42-4256-918A-97BFE76092D0}"/>
    <dgm:cxn modelId="{536C9CB1-6C99-4B35-900B-0C5A26CBEE69}" type="presOf" srcId="{2BBE57F0-CF55-45AA-B91D-1F5CE39DEEF3}" destId="{B56122C3-2EC9-4015-A691-DF26FC956624}" srcOrd="0" destOrd="0" presId="urn:microsoft.com/office/officeart/2005/8/layout/chevron2"/>
    <dgm:cxn modelId="{65E83ECE-9CDA-4F01-AD1A-0581D468773A}" srcId="{2BBE57F0-CF55-45AA-B91D-1F5CE39DEEF3}" destId="{1B5FDA7C-E24D-4831-ACF1-07E8CD1B0F16}" srcOrd="2" destOrd="0" parTransId="{8FC223AA-3539-484D-ADB2-48FFF1587BA5}" sibTransId="{1A4FE774-6040-46F0-B108-B698CCECB4D8}"/>
    <dgm:cxn modelId="{2338FBED-F175-48A2-ACFE-AE43E075CD73}" type="presOf" srcId="{1B5FDA7C-E24D-4831-ACF1-07E8CD1B0F16}" destId="{581CA85E-DEAA-48A8-82BE-AE6F86F29DF7}" srcOrd="0" destOrd="2" presId="urn:microsoft.com/office/officeart/2005/8/layout/chevron2"/>
    <dgm:cxn modelId="{3AC6E9EF-B58D-4D63-9129-BDF44608BED6}" type="presOf" srcId="{5C0E3285-96F6-4828-B712-A95E4F7A8165}" destId="{581CA85E-DEAA-48A8-82BE-AE6F86F29DF7}" srcOrd="0" destOrd="3" presId="urn:microsoft.com/office/officeart/2005/8/layout/chevron2"/>
    <dgm:cxn modelId="{E1DA4F75-F249-44E3-8A9A-705722B1DD27}" type="presParOf" srcId="{77EE981F-8F4D-4BBD-B583-22152793146F}" destId="{5B6AF1BA-09C4-4AD5-97D0-2CA1EE45BA19}" srcOrd="0" destOrd="0" presId="urn:microsoft.com/office/officeart/2005/8/layout/chevron2"/>
    <dgm:cxn modelId="{3C196828-8074-4DFB-A1FE-B40D7BFD4345}" type="presParOf" srcId="{5B6AF1BA-09C4-4AD5-97D0-2CA1EE45BA19}" destId="{B56122C3-2EC9-4015-A691-DF26FC956624}" srcOrd="0" destOrd="0" presId="urn:microsoft.com/office/officeart/2005/8/layout/chevron2"/>
    <dgm:cxn modelId="{59E148A3-036F-4AA1-97EB-1D5FF6ADC813}" type="presParOf" srcId="{5B6AF1BA-09C4-4AD5-97D0-2CA1EE45BA19}" destId="{581CA85E-DEAA-48A8-82BE-AE6F86F29DF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E4E9F49-70F7-4929-BEF0-1F2CF8CEDF52}" type="doc">
      <dgm:prSet loTypeId="urn:microsoft.com/office/officeart/2005/8/layout/chevron2" loCatId="list" qsTypeId="urn:microsoft.com/office/officeart/2005/8/quickstyle/simple4" qsCatId="simple" csTypeId="urn:microsoft.com/office/officeart/2005/8/colors/colorful4" csCatId="colorful" phldr="1"/>
      <dgm:spPr/>
      <dgm:t>
        <a:bodyPr/>
        <a:lstStyle/>
        <a:p>
          <a:endParaRPr lang="en-US"/>
        </a:p>
      </dgm:t>
    </dgm:pt>
    <dgm:pt modelId="{722E571D-71A3-4111-9D7F-60226475AB59}">
      <dgm:prSet phldrT="[Text]"/>
      <dgm:spPr/>
      <dgm:t>
        <a:bodyPr/>
        <a:lstStyle/>
        <a:p>
          <a:r>
            <a:rPr lang="en-US" dirty="0"/>
            <a:t>Limitations and Further Analysis</a:t>
          </a:r>
        </a:p>
      </dgm:t>
    </dgm:pt>
    <dgm:pt modelId="{365B2DC9-E988-4ADE-8C5C-3EEEEECBDFE2}" type="parTrans" cxnId="{103B2D93-6789-4C4C-BFCC-1DB6CA42BD49}">
      <dgm:prSet/>
      <dgm:spPr/>
      <dgm:t>
        <a:bodyPr/>
        <a:lstStyle/>
        <a:p>
          <a:endParaRPr lang="en-US"/>
        </a:p>
      </dgm:t>
    </dgm:pt>
    <dgm:pt modelId="{1CD3BEA9-97FC-40D0-9105-C8B7F0E91EA0}" type="sibTrans" cxnId="{103B2D93-6789-4C4C-BFCC-1DB6CA42BD49}">
      <dgm:prSet/>
      <dgm:spPr/>
      <dgm:t>
        <a:bodyPr/>
        <a:lstStyle/>
        <a:p>
          <a:endParaRPr lang="en-US"/>
        </a:p>
      </dgm:t>
    </dgm:pt>
    <dgm:pt modelId="{5DED67A1-2D5C-416E-9ACF-8762983E1AC8}">
      <dgm:prSet phldrT="[Text]"/>
      <dgm:spPr/>
      <dgm:t>
        <a:bodyPr/>
        <a:lstStyle/>
        <a:p>
          <a:r>
            <a:rPr lang="en-US" dirty="0"/>
            <a:t># Run some analysis for bigger data set period</a:t>
          </a:r>
        </a:p>
      </dgm:t>
    </dgm:pt>
    <dgm:pt modelId="{D3C5DE5C-3B53-4638-8A06-43D28ADE8898}" type="parTrans" cxnId="{BC94D034-B97C-49C5-9E46-75732A972465}">
      <dgm:prSet/>
      <dgm:spPr/>
      <dgm:t>
        <a:bodyPr/>
        <a:lstStyle/>
        <a:p>
          <a:endParaRPr lang="en-US"/>
        </a:p>
      </dgm:t>
    </dgm:pt>
    <dgm:pt modelId="{15E17B74-3198-4EF3-84E6-3517563B4730}" type="sibTrans" cxnId="{BC94D034-B97C-49C5-9E46-75732A972465}">
      <dgm:prSet/>
      <dgm:spPr/>
      <dgm:t>
        <a:bodyPr/>
        <a:lstStyle/>
        <a:p>
          <a:endParaRPr lang="en-US"/>
        </a:p>
      </dgm:t>
    </dgm:pt>
    <dgm:pt modelId="{9B41025E-2B7D-4C09-BF27-77489C8B8776}">
      <dgm:prSet/>
      <dgm:spPr/>
      <dgm:t>
        <a:bodyPr/>
        <a:lstStyle/>
        <a:p>
          <a:r>
            <a:rPr lang="en-US" dirty="0"/>
            <a:t># Split analysis for each of location</a:t>
          </a:r>
        </a:p>
      </dgm:t>
    </dgm:pt>
    <dgm:pt modelId="{F25CE02B-4BD9-4D68-AFBB-FAB84DBEBE86}" type="parTrans" cxnId="{20B44391-2AE9-40CA-87F3-E4E38E3F704F}">
      <dgm:prSet/>
      <dgm:spPr/>
      <dgm:t>
        <a:bodyPr/>
        <a:lstStyle/>
        <a:p>
          <a:endParaRPr lang="en-US"/>
        </a:p>
      </dgm:t>
    </dgm:pt>
    <dgm:pt modelId="{2ACCDA94-34E1-43EA-98DA-3DAFAF861DCA}" type="sibTrans" cxnId="{20B44391-2AE9-40CA-87F3-E4E38E3F704F}">
      <dgm:prSet/>
      <dgm:spPr/>
      <dgm:t>
        <a:bodyPr/>
        <a:lstStyle/>
        <a:p>
          <a:endParaRPr lang="en-US"/>
        </a:p>
      </dgm:t>
    </dgm:pt>
    <dgm:pt modelId="{6DFF1B4B-5F77-4F26-A8E4-56F5BAD01DF0}">
      <dgm:prSet/>
      <dgm:spPr/>
      <dgm:t>
        <a:bodyPr/>
        <a:lstStyle/>
        <a:p>
          <a:r>
            <a:rPr lang="en-US" dirty="0"/>
            <a:t>Location based time studies</a:t>
          </a:r>
        </a:p>
      </dgm:t>
    </dgm:pt>
    <dgm:pt modelId="{2E6112D9-9B23-4C37-BFE6-77006B15E652}" type="parTrans" cxnId="{3617C020-80AA-47EB-927E-3B83651F07AC}">
      <dgm:prSet/>
      <dgm:spPr/>
      <dgm:t>
        <a:bodyPr/>
        <a:lstStyle/>
        <a:p>
          <a:endParaRPr lang="en-US"/>
        </a:p>
      </dgm:t>
    </dgm:pt>
    <dgm:pt modelId="{B59C880D-5810-4253-8833-350A155C1C4D}" type="sibTrans" cxnId="{3617C020-80AA-47EB-927E-3B83651F07AC}">
      <dgm:prSet/>
      <dgm:spPr/>
      <dgm:t>
        <a:bodyPr/>
        <a:lstStyle/>
        <a:p>
          <a:endParaRPr lang="en-US"/>
        </a:p>
      </dgm:t>
    </dgm:pt>
    <dgm:pt modelId="{27CBE004-312D-48BB-8533-F5D34724ECF7}">
      <dgm:prSet/>
      <dgm:spPr/>
      <dgm:t>
        <a:bodyPr/>
        <a:lstStyle/>
        <a:p>
          <a:r>
            <a:rPr lang="en-US" dirty="0"/>
            <a:t>Service type by location</a:t>
          </a:r>
        </a:p>
      </dgm:t>
    </dgm:pt>
    <dgm:pt modelId="{088D91A6-2CD9-4681-AD13-AE57DDBC725D}" type="parTrans" cxnId="{A3F48B48-FC2B-44C8-915C-1163A15A8C50}">
      <dgm:prSet/>
      <dgm:spPr/>
      <dgm:t>
        <a:bodyPr/>
        <a:lstStyle/>
        <a:p>
          <a:endParaRPr lang="en-US"/>
        </a:p>
      </dgm:t>
    </dgm:pt>
    <dgm:pt modelId="{272E784B-94FB-4CF4-93E1-6A521847A378}" type="sibTrans" cxnId="{A3F48B48-FC2B-44C8-915C-1163A15A8C50}">
      <dgm:prSet/>
      <dgm:spPr/>
      <dgm:t>
        <a:bodyPr/>
        <a:lstStyle/>
        <a:p>
          <a:endParaRPr lang="en-US"/>
        </a:p>
      </dgm:t>
    </dgm:pt>
    <dgm:pt modelId="{7C3B9EA2-2069-4A42-99F3-7AAF254E4C8B}">
      <dgm:prSet/>
      <dgm:spPr/>
      <dgm:t>
        <a:bodyPr/>
        <a:lstStyle/>
        <a:p>
          <a:r>
            <a:rPr lang="en-US" dirty="0"/>
            <a:t># Service type by time of year / seasonality</a:t>
          </a:r>
        </a:p>
      </dgm:t>
    </dgm:pt>
    <dgm:pt modelId="{E63F4CC5-844F-4153-9212-4D8E3ED7EE2F}" type="parTrans" cxnId="{AEE76A60-EDC9-419C-8ACE-5DEEC9597233}">
      <dgm:prSet/>
      <dgm:spPr/>
      <dgm:t>
        <a:bodyPr/>
        <a:lstStyle/>
        <a:p>
          <a:endParaRPr lang="en-US"/>
        </a:p>
      </dgm:t>
    </dgm:pt>
    <dgm:pt modelId="{9ACDA12B-F85D-45BE-BBD9-A033C37ED2ED}" type="sibTrans" cxnId="{AEE76A60-EDC9-419C-8ACE-5DEEC9597233}">
      <dgm:prSet/>
      <dgm:spPr/>
      <dgm:t>
        <a:bodyPr/>
        <a:lstStyle/>
        <a:p>
          <a:endParaRPr lang="en-US"/>
        </a:p>
      </dgm:t>
    </dgm:pt>
    <dgm:pt modelId="{8EB1988D-CE7A-4CA9-A1C1-D9EF4B662E09}">
      <dgm:prSet/>
      <dgm:spPr/>
      <dgm:t>
        <a:bodyPr/>
        <a:lstStyle/>
        <a:p>
          <a:r>
            <a:rPr lang="en-US" dirty="0"/>
            <a:t># Inquiries that took place during the weekend</a:t>
          </a:r>
        </a:p>
      </dgm:t>
    </dgm:pt>
    <dgm:pt modelId="{CF273A24-DA54-43C7-9E77-3C2442D26339}" type="parTrans" cxnId="{1584A691-FFF8-4575-84D0-033284E5E2B9}">
      <dgm:prSet/>
      <dgm:spPr/>
      <dgm:t>
        <a:bodyPr/>
        <a:lstStyle/>
        <a:p>
          <a:endParaRPr lang="en-US"/>
        </a:p>
      </dgm:t>
    </dgm:pt>
    <dgm:pt modelId="{09279870-DF24-4BB0-9B8C-D2C4FAB66EB9}" type="sibTrans" cxnId="{1584A691-FFF8-4575-84D0-033284E5E2B9}">
      <dgm:prSet/>
      <dgm:spPr/>
      <dgm:t>
        <a:bodyPr/>
        <a:lstStyle/>
        <a:p>
          <a:endParaRPr lang="en-US"/>
        </a:p>
      </dgm:t>
    </dgm:pt>
    <dgm:pt modelId="{A9F78D10-E863-42D9-BEC6-BF57ED3C4369}">
      <dgm:prSet/>
      <dgm:spPr/>
      <dgm:t>
        <a:bodyPr/>
        <a:lstStyle/>
        <a:p>
          <a:r>
            <a:rPr lang="en-US" dirty="0"/>
            <a:t># Pending tickets</a:t>
          </a:r>
        </a:p>
      </dgm:t>
    </dgm:pt>
    <dgm:pt modelId="{9A35C97E-A5E5-498C-8C0D-5765773AC769}" type="parTrans" cxnId="{58627695-9F49-4285-9A1D-5F59FB87745C}">
      <dgm:prSet/>
      <dgm:spPr/>
      <dgm:t>
        <a:bodyPr/>
        <a:lstStyle/>
        <a:p>
          <a:endParaRPr lang="en-US"/>
        </a:p>
      </dgm:t>
    </dgm:pt>
    <dgm:pt modelId="{FF040D84-69F2-4837-AA7F-2B52CE140421}" type="sibTrans" cxnId="{58627695-9F49-4285-9A1D-5F59FB87745C}">
      <dgm:prSet/>
      <dgm:spPr/>
      <dgm:t>
        <a:bodyPr/>
        <a:lstStyle/>
        <a:p>
          <a:endParaRPr lang="en-US"/>
        </a:p>
      </dgm:t>
    </dgm:pt>
    <dgm:pt modelId="{08263EAC-9F3A-4705-A8C5-C4660889B0A9}">
      <dgm:prSet/>
      <dgm:spPr/>
      <dgm:t>
        <a:bodyPr/>
        <a:lstStyle/>
        <a:p>
          <a:r>
            <a:rPr lang="en-US" dirty="0"/>
            <a:t># Correlations between service spikes and other major company events</a:t>
          </a:r>
        </a:p>
      </dgm:t>
    </dgm:pt>
    <dgm:pt modelId="{583A7D91-4667-403A-9717-C19797BBBFCE}" type="parTrans" cxnId="{D74E1A5E-59F1-4E78-A8CE-91F3A5CC1146}">
      <dgm:prSet/>
      <dgm:spPr/>
      <dgm:t>
        <a:bodyPr/>
        <a:lstStyle/>
        <a:p>
          <a:endParaRPr lang="en-US"/>
        </a:p>
      </dgm:t>
    </dgm:pt>
    <dgm:pt modelId="{666425F1-78CF-430D-A5D5-D6BE0904DC7A}" type="sibTrans" cxnId="{D74E1A5E-59F1-4E78-A8CE-91F3A5CC1146}">
      <dgm:prSet/>
      <dgm:spPr/>
      <dgm:t>
        <a:bodyPr/>
        <a:lstStyle/>
        <a:p>
          <a:endParaRPr lang="en-US"/>
        </a:p>
      </dgm:t>
    </dgm:pt>
    <dgm:pt modelId="{7E42C430-29DB-4BDD-A89C-F866C3C47CCC}">
      <dgm:prSet/>
      <dgm:spPr/>
      <dgm:t>
        <a:bodyPr/>
        <a:lstStyle/>
        <a:p>
          <a:r>
            <a:rPr lang="en-US" dirty="0"/>
            <a:t>Company intranet portal articles</a:t>
          </a:r>
        </a:p>
      </dgm:t>
    </dgm:pt>
    <dgm:pt modelId="{50AB3240-DAC9-4C86-A1CA-2C476790AB2A}" type="parTrans" cxnId="{FB34BF48-6BAF-4106-80A7-4B4593A27F64}">
      <dgm:prSet/>
      <dgm:spPr/>
      <dgm:t>
        <a:bodyPr/>
        <a:lstStyle/>
        <a:p>
          <a:endParaRPr lang="en-US"/>
        </a:p>
      </dgm:t>
    </dgm:pt>
    <dgm:pt modelId="{420BC2E9-5A61-4806-B79F-F9C3F6F477E2}" type="sibTrans" cxnId="{FB34BF48-6BAF-4106-80A7-4B4593A27F64}">
      <dgm:prSet/>
      <dgm:spPr/>
      <dgm:t>
        <a:bodyPr/>
        <a:lstStyle/>
        <a:p>
          <a:endParaRPr lang="en-US"/>
        </a:p>
      </dgm:t>
    </dgm:pt>
    <dgm:pt modelId="{219C437C-AF69-48F4-8C11-EB9BA987C2F2}">
      <dgm:prSet/>
      <dgm:spPr/>
      <dgm:t>
        <a:bodyPr/>
        <a:lstStyle/>
        <a:p>
          <a:r>
            <a:rPr lang="en-US" dirty="0"/>
            <a:t>Earnings Reports</a:t>
          </a:r>
        </a:p>
      </dgm:t>
    </dgm:pt>
    <dgm:pt modelId="{A6BF6426-A3CD-4658-9CB1-8A392F58B4E2}" type="parTrans" cxnId="{C2FF61C3-B46A-4A40-8B48-4A2A9993D6EA}">
      <dgm:prSet/>
      <dgm:spPr/>
      <dgm:t>
        <a:bodyPr/>
        <a:lstStyle/>
        <a:p>
          <a:endParaRPr lang="en-US"/>
        </a:p>
      </dgm:t>
    </dgm:pt>
    <dgm:pt modelId="{0B0FFFFA-8A27-4B63-B714-BE17EEB020AA}" type="sibTrans" cxnId="{C2FF61C3-B46A-4A40-8B48-4A2A9993D6EA}">
      <dgm:prSet/>
      <dgm:spPr/>
      <dgm:t>
        <a:bodyPr/>
        <a:lstStyle/>
        <a:p>
          <a:endParaRPr lang="en-US"/>
        </a:p>
      </dgm:t>
    </dgm:pt>
    <dgm:pt modelId="{A21A87CD-5D23-4445-9F00-99CA504FFC28}">
      <dgm:prSet/>
      <dgm:spPr/>
      <dgm:t>
        <a:bodyPr/>
        <a:lstStyle/>
        <a:p>
          <a:r>
            <a:rPr lang="en-US" dirty="0"/>
            <a:t>Mentions in the news</a:t>
          </a:r>
        </a:p>
      </dgm:t>
    </dgm:pt>
    <dgm:pt modelId="{EA8A640F-8068-4570-BA8D-6CEA9DE6DBF9}" type="parTrans" cxnId="{1AC2FC33-ED9F-4BC8-834B-D156C82A3AE7}">
      <dgm:prSet/>
      <dgm:spPr/>
      <dgm:t>
        <a:bodyPr/>
        <a:lstStyle/>
        <a:p>
          <a:endParaRPr lang="en-US"/>
        </a:p>
      </dgm:t>
    </dgm:pt>
    <dgm:pt modelId="{1E7DCC7E-9292-4611-BBD5-89C4940C0CD7}" type="sibTrans" cxnId="{1AC2FC33-ED9F-4BC8-834B-D156C82A3AE7}">
      <dgm:prSet/>
      <dgm:spPr/>
      <dgm:t>
        <a:bodyPr/>
        <a:lstStyle/>
        <a:p>
          <a:endParaRPr lang="en-US"/>
        </a:p>
      </dgm:t>
    </dgm:pt>
    <dgm:pt modelId="{3FBB39C6-80F3-4149-90F6-C3A49110F424}" type="pres">
      <dgm:prSet presAssocID="{9E4E9F49-70F7-4929-BEF0-1F2CF8CEDF52}" presName="linearFlow" presStyleCnt="0">
        <dgm:presLayoutVars>
          <dgm:dir/>
          <dgm:animLvl val="lvl"/>
          <dgm:resizeHandles val="exact"/>
        </dgm:presLayoutVars>
      </dgm:prSet>
      <dgm:spPr/>
    </dgm:pt>
    <dgm:pt modelId="{F6AECB48-2EF9-4C65-848D-6E36FEF986F0}" type="pres">
      <dgm:prSet presAssocID="{722E571D-71A3-4111-9D7F-60226475AB59}" presName="composite" presStyleCnt="0"/>
      <dgm:spPr/>
    </dgm:pt>
    <dgm:pt modelId="{077810E1-9F01-4691-8073-42C20E29A05F}" type="pres">
      <dgm:prSet presAssocID="{722E571D-71A3-4111-9D7F-60226475AB59}" presName="parentText" presStyleLbl="alignNode1" presStyleIdx="0" presStyleCnt="1">
        <dgm:presLayoutVars>
          <dgm:chMax val="1"/>
          <dgm:bulletEnabled val="1"/>
        </dgm:presLayoutVars>
      </dgm:prSet>
      <dgm:spPr/>
    </dgm:pt>
    <dgm:pt modelId="{D63EDFD0-286B-4BAB-A5D6-7C908C4EB87E}" type="pres">
      <dgm:prSet presAssocID="{722E571D-71A3-4111-9D7F-60226475AB59}" presName="descendantText" presStyleLbl="alignAcc1" presStyleIdx="0" presStyleCnt="1" custScaleX="79255" custScaleY="186856">
        <dgm:presLayoutVars>
          <dgm:bulletEnabled val="1"/>
        </dgm:presLayoutVars>
      </dgm:prSet>
      <dgm:spPr/>
    </dgm:pt>
  </dgm:ptLst>
  <dgm:cxnLst>
    <dgm:cxn modelId="{3617C020-80AA-47EB-927E-3B83651F07AC}" srcId="{9B41025E-2B7D-4C09-BF27-77489C8B8776}" destId="{6DFF1B4B-5F77-4F26-A8E4-56F5BAD01DF0}" srcOrd="0" destOrd="0" parTransId="{2E6112D9-9B23-4C37-BFE6-77006B15E652}" sibTransId="{B59C880D-5810-4253-8833-350A155C1C4D}"/>
    <dgm:cxn modelId="{D61C922C-BD9C-4484-B750-53BF7E8905C2}" type="presOf" srcId="{5DED67A1-2D5C-416E-9ACF-8762983E1AC8}" destId="{D63EDFD0-286B-4BAB-A5D6-7C908C4EB87E}" srcOrd="0" destOrd="0" presId="urn:microsoft.com/office/officeart/2005/8/layout/chevron2"/>
    <dgm:cxn modelId="{1AC2FC33-ED9F-4BC8-834B-D156C82A3AE7}" srcId="{08263EAC-9F3A-4705-A8C5-C4660889B0A9}" destId="{A21A87CD-5D23-4445-9F00-99CA504FFC28}" srcOrd="2" destOrd="0" parTransId="{EA8A640F-8068-4570-BA8D-6CEA9DE6DBF9}" sibTransId="{1E7DCC7E-9292-4611-BBD5-89C4940C0CD7}"/>
    <dgm:cxn modelId="{BC94D034-B97C-49C5-9E46-75732A972465}" srcId="{722E571D-71A3-4111-9D7F-60226475AB59}" destId="{5DED67A1-2D5C-416E-9ACF-8762983E1AC8}" srcOrd="0" destOrd="0" parTransId="{D3C5DE5C-3B53-4638-8A06-43D28ADE8898}" sibTransId="{15E17B74-3198-4EF3-84E6-3517563B4730}"/>
    <dgm:cxn modelId="{D74E1A5E-59F1-4E78-A8CE-91F3A5CC1146}" srcId="{722E571D-71A3-4111-9D7F-60226475AB59}" destId="{08263EAC-9F3A-4705-A8C5-C4660889B0A9}" srcOrd="5" destOrd="0" parTransId="{583A7D91-4667-403A-9717-C19797BBBFCE}" sibTransId="{666425F1-78CF-430D-A5D5-D6BE0904DC7A}"/>
    <dgm:cxn modelId="{AEE76A60-EDC9-419C-8ACE-5DEEC9597233}" srcId="{722E571D-71A3-4111-9D7F-60226475AB59}" destId="{7C3B9EA2-2069-4A42-99F3-7AAF254E4C8B}" srcOrd="2" destOrd="0" parTransId="{E63F4CC5-844F-4153-9212-4D8E3ED7EE2F}" sibTransId="{9ACDA12B-F85D-45BE-BBD9-A033C37ED2ED}"/>
    <dgm:cxn modelId="{C7827742-5C22-412E-A8C2-E0615FCDFE74}" type="presOf" srcId="{6DFF1B4B-5F77-4F26-A8E4-56F5BAD01DF0}" destId="{D63EDFD0-286B-4BAB-A5D6-7C908C4EB87E}" srcOrd="0" destOrd="2" presId="urn:microsoft.com/office/officeart/2005/8/layout/chevron2"/>
    <dgm:cxn modelId="{A3F48B48-FC2B-44C8-915C-1163A15A8C50}" srcId="{9B41025E-2B7D-4C09-BF27-77489C8B8776}" destId="{27CBE004-312D-48BB-8533-F5D34724ECF7}" srcOrd="1" destOrd="0" parTransId="{088D91A6-2CD9-4681-AD13-AE57DDBC725D}" sibTransId="{272E784B-94FB-4CF4-93E1-6A521847A378}"/>
    <dgm:cxn modelId="{FB34BF48-6BAF-4106-80A7-4B4593A27F64}" srcId="{08263EAC-9F3A-4705-A8C5-C4660889B0A9}" destId="{7E42C430-29DB-4BDD-A89C-F866C3C47CCC}" srcOrd="0" destOrd="0" parTransId="{50AB3240-DAC9-4C86-A1CA-2C476790AB2A}" sibTransId="{420BC2E9-5A61-4806-B79F-F9C3F6F477E2}"/>
    <dgm:cxn modelId="{B58EE369-50FC-438A-B3A1-72356CEE0CD6}" type="presOf" srcId="{219C437C-AF69-48F4-8C11-EB9BA987C2F2}" destId="{D63EDFD0-286B-4BAB-A5D6-7C908C4EB87E}" srcOrd="0" destOrd="9" presId="urn:microsoft.com/office/officeart/2005/8/layout/chevron2"/>
    <dgm:cxn modelId="{394FA86D-95BD-47AA-9474-FBEAF2764C41}" type="presOf" srcId="{8EB1988D-CE7A-4CA9-A1C1-D9EF4B662E09}" destId="{D63EDFD0-286B-4BAB-A5D6-7C908C4EB87E}" srcOrd="0" destOrd="5" presId="urn:microsoft.com/office/officeart/2005/8/layout/chevron2"/>
    <dgm:cxn modelId="{1ABFF154-427A-4C02-9097-1417E52810B4}" type="presOf" srcId="{27CBE004-312D-48BB-8533-F5D34724ECF7}" destId="{D63EDFD0-286B-4BAB-A5D6-7C908C4EB87E}" srcOrd="0" destOrd="3" presId="urn:microsoft.com/office/officeart/2005/8/layout/chevron2"/>
    <dgm:cxn modelId="{2848A976-AC4D-4B56-9B16-2B75F78241AB}" type="presOf" srcId="{A9F78D10-E863-42D9-BEC6-BF57ED3C4369}" destId="{D63EDFD0-286B-4BAB-A5D6-7C908C4EB87E}" srcOrd="0" destOrd="6" presId="urn:microsoft.com/office/officeart/2005/8/layout/chevron2"/>
    <dgm:cxn modelId="{F378ED87-82D4-4001-A523-33D5DEFF82E3}" type="presOf" srcId="{722E571D-71A3-4111-9D7F-60226475AB59}" destId="{077810E1-9F01-4691-8073-42C20E29A05F}" srcOrd="0" destOrd="0" presId="urn:microsoft.com/office/officeart/2005/8/layout/chevron2"/>
    <dgm:cxn modelId="{20B44391-2AE9-40CA-87F3-E4E38E3F704F}" srcId="{722E571D-71A3-4111-9D7F-60226475AB59}" destId="{9B41025E-2B7D-4C09-BF27-77489C8B8776}" srcOrd="1" destOrd="0" parTransId="{F25CE02B-4BD9-4D68-AFBB-FAB84DBEBE86}" sibTransId="{2ACCDA94-34E1-43EA-98DA-3DAFAF861DCA}"/>
    <dgm:cxn modelId="{1584A691-FFF8-4575-84D0-033284E5E2B9}" srcId="{722E571D-71A3-4111-9D7F-60226475AB59}" destId="{8EB1988D-CE7A-4CA9-A1C1-D9EF4B662E09}" srcOrd="3" destOrd="0" parTransId="{CF273A24-DA54-43C7-9E77-3C2442D26339}" sibTransId="{09279870-DF24-4BB0-9B8C-D2C4FAB66EB9}"/>
    <dgm:cxn modelId="{103B2D93-6789-4C4C-BFCC-1DB6CA42BD49}" srcId="{9E4E9F49-70F7-4929-BEF0-1F2CF8CEDF52}" destId="{722E571D-71A3-4111-9D7F-60226475AB59}" srcOrd="0" destOrd="0" parTransId="{365B2DC9-E988-4ADE-8C5C-3EEEEECBDFE2}" sibTransId="{1CD3BEA9-97FC-40D0-9105-C8B7F0E91EA0}"/>
    <dgm:cxn modelId="{58627695-9F49-4285-9A1D-5F59FB87745C}" srcId="{722E571D-71A3-4111-9D7F-60226475AB59}" destId="{A9F78D10-E863-42D9-BEC6-BF57ED3C4369}" srcOrd="4" destOrd="0" parTransId="{9A35C97E-A5E5-498C-8C0D-5765773AC769}" sibTransId="{FF040D84-69F2-4837-AA7F-2B52CE140421}"/>
    <dgm:cxn modelId="{7AD8CE99-3723-46AE-AEC9-729E2E22E275}" type="presOf" srcId="{9B41025E-2B7D-4C09-BF27-77489C8B8776}" destId="{D63EDFD0-286B-4BAB-A5D6-7C908C4EB87E}" srcOrd="0" destOrd="1" presId="urn:microsoft.com/office/officeart/2005/8/layout/chevron2"/>
    <dgm:cxn modelId="{FF7FF79A-1E64-4954-B1BC-6C7292F6C2E2}" type="presOf" srcId="{A21A87CD-5D23-4445-9F00-99CA504FFC28}" destId="{D63EDFD0-286B-4BAB-A5D6-7C908C4EB87E}" srcOrd="0" destOrd="10" presId="urn:microsoft.com/office/officeart/2005/8/layout/chevron2"/>
    <dgm:cxn modelId="{DF70E5C2-FB18-4AD9-8BEA-BB0D800322FC}" type="presOf" srcId="{9E4E9F49-70F7-4929-BEF0-1F2CF8CEDF52}" destId="{3FBB39C6-80F3-4149-90F6-C3A49110F424}" srcOrd="0" destOrd="0" presId="urn:microsoft.com/office/officeart/2005/8/layout/chevron2"/>
    <dgm:cxn modelId="{C2FF61C3-B46A-4A40-8B48-4A2A9993D6EA}" srcId="{08263EAC-9F3A-4705-A8C5-C4660889B0A9}" destId="{219C437C-AF69-48F4-8C11-EB9BA987C2F2}" srcOrd="1" destOrd="0" parTransId="{A6BF6426-A3CD-4658-9CB1-8A392F58B4E2}" sibTransId="{0B0FFFFA-8A27-4B63-B714-BE17EEB020AA}"/>
    <dgm:cxn modelId="{07A0DAED-7392-4649-9D15-F1F75B98A1C3}" type="presOf" srcId="{7C3B9EA2-2069-4A42-99F3-7AAF254E4C8B}" destId="{D63EDFD0-286B-4BAB-A5D6-7C908C4EB87E}" srcOrd="0" destOrd="4" presId="urn:microsoft.com/office/officeart/2005/8/layout/chevron2"/>
    <dgm:cxn modelId="{B3B3A0F2-E8E1-48AF-9A47-DEF09DC3F5FF}" type="presOf" srcId="{08263EAC-9F3A-4705-A8C5-C4660889B0A9}" destId="{D63EDFD0-286B-4BAB-A5D6-7C908C4EB87E}" srcOrd="0" destOrd="7" presId="urn:microsoft.com/office/officeart/2005/8/layout/chevron2"/>
    <dgm:cxn modelId="{1BAF18F9-0D95-4DB7-A0A7-3CB47BDE8B78}" type="presOf" srcId="{7E42C430-29DB-4BDD-A89C-F866C3C47CCC}" destId="{D63EDFD0-286B-4BAB-A5D6-7C908C4EB87E}" srcOrd="0" destOrd="8" presId="urn:microsoft.com/office/officeart/2005/8/layout/chevron2"/>
    <dgm:cxn modelId="{6DE596EF-522D-4C43-948B-E3DA528B3707}" type="presParOf" srcId="{3FBB39C6-80F3-4149-90F6-C3A49110F424}" destId="{F6AECB48-2EF9-4C65-848D-6E36FEF986F0}" srcOrd="0" destOrd="0" presId="urn:microsoft.com/office/officeart/2005/8/layout/chevron2"/>
    <dgm:cxn modelId="{EA9DECD4-2B48-4ED1-9BDF-8FAF478DF71C}" type="presParOf" srcId="{F6AECB48-2EF9-4C65-848D-6E36FEF986F0}" destId="{077810E1-9F01-4691-8073-42C20E29A05F}" srcOrd="0" destOrd="0" presId="urn:microsoft.com/office/officeart/2005/8/layout/chevron2"/>
    <dgm:cxn modelId="{F12C080E-6A41-40BD-A7A8-40703233C851}" type="presParOf" srcId="{F6AECB48-2EF9-4C65-848D-6E36FEF986F0}" destId="{D63EDFD0-286B-4BAB-A5D6-7C908C4EB87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D0F56-ECD6-4130-8F8A-ACD69716A594}">
      <dsp:nvSpPr>
        <dsp:cNvPr id="0" name=""/>
        <dsp:cNvSpPr/>
      </dsp:nvSpPr>
      <dsp:spPr>
        <a:xfrm>
          <a:off x="4268231" y="664198"/>
          <a:ext cx="1759445" cy="1759770"/>
        </a:xfrm>
        <a:prstGeom prst="ellipse">
          <a:avLst/>
        </a:prstGeom>
        <a:solidFill>
          <a:srgbClr val="B6121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26430-77B5-45DF-86BE-B0EC90623FED}">
      <dsp:nvSpPr>
        <dsp:cNvPr id="0" name=""/>
        <dsp:cNvSpPr/>
      </dsp:nvSpPr>
      <dsp:spPr>
        <a:xfrm>
          <a:off x="4326650" y="722867"/>
          <a:ext cx="1642607" cy="1642432"/>
        </a:xfrm>
        <a:prstGeom prst="ellipse">
          <a:avLst/>
        </a:prstGeom>
        <a:solidFill>
          <a:schemeClr val="lt1">
            <a:alpha val="9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COEs</a:t>
          </a:r>
        </a:p>
        <a:p>
          <a:pPr marL="0" lvl="0" indent="0" algn="ctr" defTabSz="666750">
            <a:lnSpc>
              <a:spcPct val="90000"/>
            </a:lnSpc>
            <a:spcBef>
              <a:spcPct val="0"/>
            </a:spcBef>
            <a:spcAft>
              <a:spcPct val="35000"/>
            </a:spcAft>
            <a:buNone/>
          </a:pPr>
          <a:endParaRPr lang="en-US" sz="1500" kern="1200" dirty="0"/>
        </a:p>
      </dsp:txBody>
      <dsp:txXfrm>
        <a:off x="4561472" y="957545"/>
        <a:ext cx="1172963" cy="1173077"/>
      </dsp:txXfrm>
    </dsp:sp>
    <dsp:sp modelId="{62913A69-F556-4312-8B09-59BBF6ADAA1F}">
      <dsp:nvSpPr>
        <dsp:cNvPr id="0" name=""/>
        <dsp:cNvSpPr/>
      </dsp:nvSpPr>
      <dsp:spPr>
        <a:xfrm rot="2700000">
          <a:off x="2451913" y="666325"/>
          <a:ext cx="1755207" cy="1755207"/>
        </a:xfrm>
        <a:prstGeom prst="teardrop">
          <a:avLst>
            <a:gd name="adj" fmla="val 10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ADD85-C06B-4D48-AAA8-5C0662509DB9}">
      <dsp:nvSpPr>
        <dsp:cNvPr id="0" name=""/>
        <dsp:cNvSpPr/>
      </dsp:nvSpPr>
      <dsp:spPr>
        <a:xfrm>
          <a:off x="2508213" y="722867"/>
          <a:ext cx="1642607" cy="164243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HR Connect Consultants</a:t>
          </a:r>
        </a:p>
        <a:p>
          <a:pPr marL="0" lvl="0" indent="0" algn="ctr" defTabSz="666750">
            <a:lnSpc>
              <a:spcPct val="90000"/>
            </a:lnSpc>
            <a:spcBef>
              <a:spcPct val="0"/>
            </a:spcBef>
            <a:spcAft>
              <a:spcPct val="35000"/>
            </a:spcAft>
            <a:buNone/>
          </a:pPr>
          <a:endParaRPr lang="en-US" sz="1500" kern="1200" dirty="0"/>
        </a:p>
      </dsp:txBody>
      <dsp:txXfrm>
        <a:off x="2743034" y="957545"/>
        <a:ext cx="1172963" cy="1173077"/>
      </dsp:txXfrm>
    </dsp:sp>
    <dsp:sp modelId="{27F1A7A6-BF26-4E26-AA54-60AB367EBA86}">
      <dsp:nvSpPr>
        <dsp:cNvPr id="0" name=""/>
        <dsp:cNvSpPr/>
      </dsp:nvSpPr>
      <dsp:spPr>
        <a:xfrm rot="2700000">
          <a:off x="633475" y="666325"/>
          <a:ext cx="1755207" cy="1755207"/>
        </a:xfrm>
        <a:prstGeom prst="teardrop">
          <a:avLst>
            <a:gd name="adj" fmla="val 100000"/>
          </a:avLst>
        </a:prstGeom>
        <a:solidFill>
          <a:srgbClr val="FF890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3924A-7255-4F61-8040-DF2C14A09C77}">
      <dsp:nvSpPr>
        <dsp:cNvPr id="0" name=""/>
        <dsp:cNvSpPr/>
      </dsp:nvSpPr>
      <dsp:spPr>
        <a:xfrm>
          <a:off x="689776" y="722867"/>
          <a:ext cx="1642607" cy="164243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Requestor</a:t>
          </a:r>
        </a:p>
        <a:p>
          <a:pPr marL="0" lvl="0" indent="0" algn="ctr" defTabSz="666750">
            <a:lnSpc>
              <a:spcPct val="90000"/>
            </a:lnSpc>
            <a:spcBef>
              <a:spcPct val="0"/>
            </a:spcBef>
            <a:spcAft>
              <a:spcPct val="35000"/>
            </a:spcAft>
            <a:buNone/>
          </a:pPr>
          <a:endParaRPr lang="en-US" sz="1500" kern="1200" dirty="0"/>
        </a:p>
      </dsp:txBody>
      <dsp:txXfrm>
        <a:off x="924597" y="957545"/>
        <a:ext cx="1172963" cy="1173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57D4F-8742-40FD-83D2-A23A31563458}">
      <dsp:nvSpPr>
        <dsp:cNvPr id="0" name=""/>
        <dsp:cNvSpPr/>
      </dsp:nvSpPr>
      <dsp:spPr>
        <a:xfrm rot="5400000">
          <a:off x="-175082" y="177774"/>
          <a:ext cx="1167215" cy="817050"/>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Data Exploration and Clean Up</a:t>
          </a:r>
        </a:p>
      </dsp:txBody>
      <dsp:txXfrm rot="-5400000">
        <a:off x="1" y="411216"/>
        <a:ext cx="817050" cy="350165"/>
      </dsp:txXfrm>
    </dsp:sp>
    <dsp:sp modelId="{A9EE96D1-7CCF-482A-B7FF-CACECFBCF5E9}">
      <dsp:nvSpPr>
        <dsp:cNvPr id="0" name=""/>
        <dsp:cNvSpPr/>
      </dsp:nvSpPr>
      <dsp:spPr>
        <a:xfrm rot="5400000">
          <a:off x="4262302" y="-3442559"/>
          <a:ext cx="758690" cy="7649194"/>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784" tIns="4445" rIns="4445"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a:t>Identify Useful Fields	</a:t>
          </a:r>
        </a:p>
        <a:p>
          <a:pPr marL="57150" lvl="1" indent="-57150" algn="l" defTabSz="311150">
            <a:lnSpc>
              <a:spcPct val="90000"/>
            </a:lnSpc>
            <a:spcBef>
              <a:spcPct val="0"/>
            </a:spcBef>
            <a:spcAft>
              <a:spcPct val="15000"/>
            </a:spcAft>
            <a:buChar char="•"/>
          </a:pPr>
          <a:r>
            <a:rPr lang="en-US" sz="700" kern="1200" dirty="0"/>
            <a:t>Use Pandas .value_counts() to determine quality of the data</a:t>
          </a:r>
        </a:p>
        <a:p>
          <a:pPr marL="57150" lvl="1" indent="-57150" algn="l" defTabSz="311150">
            <a:lnSpc>
              <a:spcPct val="90000"/>
            </a:lnSpc>
            <a:spcBef>
              <a:spcPct val="0"/>
            </a:spcBef>
            <a:spcAft>
              <a:spcPct val="15000"/>
            </a:spcAft>
            <a:buChar char="•"/>
          </a:pPr>
          <a:r>
            <a:rPr lang="en-US" sz="700" kern="1200" dirty="0"/>
            <a:t>Data Munging and Field Mapping</a:t>
          </a:r>
        </a:p>
        <a:p>
          <a:pPr marL="57150" lvl="1" indent="-57150" algn="l" defTabSz="311150">
            <a:lnSpc>
              <a:spcPct val="90000"/>
            </a:lnSpc>
            <a:spcBef>
              <a:spcPct val="0"/>
            </a:spcBef>
            <a:spcAft>
              <a:spcPct val="15000"/>
            </a:spcAft>
            <a:buChar char="•"/>
          </a:pPr>
          <a:r>
            <a:rPr lang="en-US" sz="700" kern="1200" dirty="0"/>
            <a:t>Export cleansed data as new CSV file</a:t>
          </a:r>
        </a:p>
      </dsp:txBody>
      <dsp:txXfrm rot="-5400000">
        <a:off x="817050" y="39729"/>
        <a:ext cx="7612158" cy="684618"/>
      </dsp:txXfrm>
    </dsp:sp>
    <dsp:sp modelId="{75F2180C-942B-4356-8665-6A6D7B11C349}">
      <dsp:nvSpPr>
        <dsp:cNvPr id="0" name=""/>
        <dsp:cNvSpPr/>
      </dsp:nvSpPr>
      <dsp:spPr>
        <a:xfrm rot="5400000">
          <a:off x="-175082" y="1197207"/>
          <a:ext cx="1167215" cy="817050"/>
        </a:xfrm>
        <a:prstGeom prst="chevron">
          <a:avLst/>
        </a:prstGeom>
        <a:gradFill rotWithShape="0">
          <a:gsLst>
            <a:gs pos="0">
              <a:schemeClr val="accent5">
                <a:hueOff val="8145"/>
                <a:satOff val="-71"/>
                <a:lumOff val="5490"/>
                <a:alphaOff val="0"/>
                <a:satMod val="103000"/>
                <a:lumMod val="102000"/>
                <a:tint val="94000"/>
              </a:schemeClr>
            </a:gs>
            <a:gs pos="50000">
              <a:schemeClr val="accent5">
                <a:hueOff val="8145"/>
                <a:satOff val="-71"/>
                <a:lumOff val="5490"/>
                <a:alphaOff val="0"/>
                <a:satMod val="110000"/>
                <a:lumMod val="100000"/>
                <a:shade val="100000"/>
              </a:schemeClr>
            </a:gs>
            <a:gs pos="100000">
              <a:schemeClr val="accent5">
                <a:hueOff val="8145"/>
                <a:satOff val="-71"/>
                <a:lumOff val="5490"/>
                <a:alphaOff val="0"/>
                <a:lumMod val="99000"/>
                <a:satMod val="120000"/>
                <a:shade val="78000"/>
              </a:schemeClr>
            </a:gs>
          </a:gsLst>
          <a:lin ang="5400000" scaled="0"/>
        </a:gradFill>
        <a:ln w="6350" cap="flat" cmpd="sng" algn="ctr">
          <a:solidFill>
            <a:schemeClr val="accent5">
              <a:hueOff val="8145"/>
              <a:satOff val="-71"/>
              <a:lumOff val="549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Request Analysis</a:t>
          </a:r>
        </a:p>
      </dsp:txBody>
      <dsp:txXfrm rot="-5400000">
        <a:off x="1" y="1430649"/>
        <a:ext cx="817050" cy="350165"/>
      </dsp:txXfrm>
    </dsp:sp>
    <dsp:sp modelId="{47A89457-DA1C-4F78-8F64-28816BF7DAE1}">
      <dsp:nvSpPr>
        <dsp:cNvPr id="0" name=""/>
        <dsp:cNvSpPr/>
      </dsp:nvSpPr>
      <dsp:spPr>
        <a:xfrm rot="5400000">
          <a:off x="4262302" y="-2423127"/>
          <a:ext cx="758690" cy="7649194"/>
        </a:xfrm>
        <a:prstGeom prst="round2SameRect">
          <a:avLst/>
        </a:prstGeom>
        <a:solidFill>
          <a:schemeClr val="lt1">
            <a:alpha val="90000"/>
            <a:hueOff val="0"/>
            <a:satOff val="0"/>
            <a:lumOff val="0"/>
            <a:alphaOff val="0"/>
          </a:schemeClr>
        </a:solidFill>
        <a:ln w="6350" cap="flat" cmpd="sng" algn="ctr">
          <a:solidFill>
            <a:schemeClr val="accent5">
              <a:hueOff val="8145"/>
              <a:satOff val="-71"/>
              <a:lumOff val="549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784" tIns="4445" rIns="4445"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a:t>Popular Request Services</a:t>
          </a:r>
        </a:p>
        <a:p>
          <a:pPr marL="57150" lvl="1" indent="-57150" algn="l" defTabSz="311150">
            <a:lnSpc>
              <a:spcPct val="90000"/>
            </a:lnSpc>
            <a:spcBef>
              <a:spcPct val="0"/>
            </a:spcBef>
            <a:spcAft>
              <a:spcPct val="15000"/>
            </a:spcAft>
            <a:buChar char="•"/>
          </a:pPr>
          <a:r>
            <a:rPr lang="en-US" sz="700" kern="1200" dirty="0"/>
            <a:t>Ticket Center Locations</a:t>
          </a:r>
        </a:p>
        <a:p>
          <a:pPr marL="57150" lvl="1" indent="-57150" algn="l" defTabSz="311150">
            <a:lnSpc>
              <a:spcPct val="90000"/>
            </a:lnSpc>
            <a:spcBef>
              <a:spcPct val="0"/>
            </a:spcBef>
            <a:spcAft>
              <a:spcPct val="15000"/>
            </a:spcAft>
            <a:buChar char="•"/>
          </a:pPr>
          <a:r>
            <a:rPr lang="en-US" sz="700" kern="1200" dirty="0"/>
            <a:t>Days of Week</a:t>
          </a:r>
        </a:p>
        <a:p>
          <a:pPr marL="57150" lvl="1" indent="-57150" algn="l" defTabSz="311150">
            <a:lnSpc>
              <a:spcPct val="90000"/>
            </a:lnSpc>
            <a:spcBef>
              <a:spcPct val="0"/>
            </a:spcBef>
            <a:spcAft>
              <a:spcPct val="15000"/>
            </a:spcAft>
            <a:buChar char="•"/>
          </a:pPr>
          <a:r>
            <a:rPr lang="en-US" sz="700" kern="1200" dirty="0"/>
            <a:t>Hours of Day</a:t>
          </a:r>
        </a:p>
        <a:p>
          <a:pPr marL="57150" lvl="1" indent="-57150" algn="l" defTabSz="311150">
            <a:lnSpc>
              <a:spcPct val="90000"/>
            </a:lnSpc>
            <a:spcBef>
              <a:spcPct val="0"/>
            </a:spcBef>
            <a:spcAft>
              <a:spcPct val="15000"/>
            </a:spcAft>
            <a:buChar char="•"/>
          </a:pPr>
          <a:r>
            <a:rPr lang="en-US" sz="700" kern="1200" dirty="0"/>
            <a:t>Service Type</a:t>
          </a:r>
        </a:p>
      </dsp:txBody>
      <dsp:txXfrm rot="-5400000">
        <a:off x="817050" y="1059161"/>
        <a:ext cx="7612158" cy="684618"/>
      </dsp:txXfrm>
    </dsp:sp>
    <dsp:sp modelId="{B56122C3-2EC9-4015-A691-DF26FC956624}">
      <dsp:nvSpPr>
        <dsp:cNvPr id="0" name=""/>
        <dsp:cNvSpPr/>
      </dsp:nvSpPr>
      <dsp:spPr>
        <a:xfrm rot="5400000">
          <a:off x="-175082" y="2216639"/>
          <a:ext cx="1167215" cy="817050"/>
        </a:xfrm>
        <a:prstGeom prst="chevron">
          <a:avLst/>
        </a:prstGeom>
        <a:gradFill rotWithShape="0">
          <a:gsLst>
            <a:gs pos="0">
              <a:schemeClr val="accent5">
                <a:hueOff val="16290"/>
                <a:satOff val="-141"/>
                <a:lumOff val="10980"/>
                <a:alphaOff val="0"/>
                <a:satMod val="103000"/>
                <a:lumMod val="102000"/>
                <a:tint val="94000"/>
              </a:schemeClr>
            </a:gs>
            <a:gs pos="50000">
              <a:schemeClr val="accent5">
                <a:hueOff val="16290"/>
                <a:satOff val="-141"/>
                <a:lumOff val="10980"/>
                <a:alphaOff val="0"/>
                <a:satMod val="110000"/>
                <a:lumMod val="100000"/>
                <a:shade val="100000"/>
              </a:schemeClr>
            </a:gs>
            <a:gs pos="100000">
              <a:schemeClr val="accent5">
                <a:hueOff val="16290"/>
                <a:satOff val="-141"/>
                <a:lumOff val="10980"/>
                <a:alphaOff val="0"/>
                <a:lumMod val="99000"/>
                <a:satMod val="120000"/>
                <a:shade val="78000"/>
              </a:schemeClr>
            </a:gs>
          </a:gsLst>
          <a:lin ang="5400000" scaled="0"/>
        </a:gradFill>
        <a:ln w="6350" cap="flat" cmpd="sng" algn="ctr">
          <a:solidFill>
            <a:schemeClr val="accent5">
              <a:hueOff val="16290"/>
              <a:satOff val="-141"/>
              <a:lumOff val="1098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Service Level Analysis</a:t>
          </a:r>
        </a:p>
      </dsp:txBody>
      <dsp:txXfrm rot="-5400000">
        <a:off x="1" y="2450081"/>
        <a:ext cx="817050" cy="350165"/>
      </dsp:txXfrm>
    </dsp:sp>
    <dsp:sp modelId="{581CA85E-DEAA-48A8-82BE-AE6F86F29DF7}">
      <dsp:nvSpPr>
        <dsp:cNvPr id="0" name=""/>
        <dsp:cNvSpPr/>
      </dsp:nvSpPr>
      <dsp:spPr>
        <a:xfrm rot="5400000">
          <a:off x="4262302" y="-1403694"/>
          <a:ext cx="758690" cy="7649194"/>
        </a:xfrm>
        <a:prstGeom prst="round2SameRect">
          <a:avLst/>
        </a:prstGeom>
        <a:solidFill>
          <a:schemeClr val="lt1">
            <a:alpha val="90000"/>
            <a:hueOff val="0"/>
            <a:satOff val="0"/>
            <a:lumOff val="0"/>
            <a:alphaOff val="0"/>
          </a:schemeClr>
        </a:solidFill>
        <a:ln w="6350" cap="flat" cmpd="sng" algn="ctr">
          <a:solidFill>
            <a:schemeClr val="accent5">
              <a:hueOff val="16290"/>
              <a:satOff val="-141"/>
              <a:lumOff val="1098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784" tIns="4445" rIns="4445"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a:t>Close date vs Due date</a:t>
          </a:r>
        </a:p>
        <a:p>
          <a:pPr marL="57150" lvl="1" indent="-57150" algn="l" defTabSz="311150">
            <a:lnSpc>
              <a:spcPct val="90000"/>
            </a:lnSpc>
            <a:spcBef>
              <a:spcPct val="0"/>
            </a:spcBef>
            <a:spcAft>
              <a:spcPct val="15000"/>
            </a:spcAft>
            <a:buChar char="•"/>
          </a:pPr>
          <a:r>
            <a:rPr lang="en-US" sz="700" kern="1200" dirty="0"/>
            <a:t>Erroneous SLA Periods</a:t>
          </a:r>
        </a:p>
        <a:p>
          <a:pPr marL="57150" lvl="1" indent="-57150" algn="l" defTabSz="311150">
            <a:lnSpc>
              <a:spcPct val="90000"/>
            </a:lnSpc>
            <a:spcBef>
              <a:spcPct val="0"/>
            </a:spcBef>
            <a:spcAft>
              <a:spcPct val="15000"/>
            </a:spcAft>
            <a:buChar char="•"/>
          </a:pPr>
          <a:r>
            <a:rPr lang="en-US" sz="700" kern="1200" dirty="0"/>
            <a:t>Days to complete</a:t>
          </a:r>
        </a:p>
        <a:p>
          <a:pPr marL="57150" lvl="1" indent="-57150" algn="l" defTabSz="311150">
            <a:lnSpc>
              <a:spcPct val="90000"/>
            </a:lnSpc>
            <a:spcBef>
              <a:spcPct val="0"/>
            </a:spcBef>
            <a:spcAft>
              <a:spcPct val="15000"/>
            </a:spcAft>
            <a:buChar char="•"/>
          </a:pPr>
          <a:r>
            <a:rPr lang="en-US" sz="700" kern="1200" dirty="0"/>
            <a:t>SLA requirements     </a:t>
          </a:r>
        </a:p>
        <a:p>
          <a:pPr marL="57150" lvl="1" indent="-57150" algn="l" defTabSz="311150">
            <a:lnSpc>
              <a:spcPct val="90000"/>
            </a:lnSpc>
            <a:spcBef>
              <a:spcPct val="0"/>
            </a:spcBef>
            <a:spcAft>
              <a:spcPct val="15000"/>
            </a:spcAft>
            <a:buChar char="•"/>
          </a:pPr>
          <a:r>
            <a:rPr lang="en-US" sz="700" kern="1200" dirty="0"/>
            <a:t>Duration by Ticket</a:t>
          </a:r>
        </a:p>
        <a:p>
          <a:pPr marL="57150" lvl="1" indent="-57150" algn="l" defTabSz="311150">
            <a:lnSpc>
              <a:spcPct val="90000"/>
            </a:lnSpc>
            <a:spcBef>
              <a:spcPct val="0"/>
            </a:spcBef>
            <a:spcAft>
              <a:spcPct val="15000"/>
            </a:spcAft>
            <a:buChar char="•"/>
          </a:pPr>
          <a:r>
            <a:rPr lang="en-US" sz="700" kern="1200" dirty="0"/>
            <a:t>Duration by location</a:t>
          </a:r>
        </a:p>
      </dsp:txBody>
      <dsp:txXfrm rot="-5400000">
        <a:off x="817050" y="2078594"/>
        <a:ext cx="7612158" cy="684618"/>
      </dsp:txXfrm>
    </dsp:sp>
    <dsp:sp modelId="{81CF73DB-EE73-45AE-B9CA-2F7254DD43B2}">
      <dsp:nvSpPr>
        <dsp:cNvPr id="0" name=""/>
        <dsp:cNvSpPr/>
      </dsp:nvSpPr>
      <dsp:spPr>
        <a:xfrm rot="5400000">
          <a:off x="-175082" y="3236072"/>
          <a:ext cx="1167215" cy="817050"/>
        </a:xfrm>
        <a:prstGeom prst="chevron">
          <a:avLst/>
        </a:prstGeom>
        <a:gradFill rotWithShape="0">
          <a:gsLst>
            <a:gs pos="0">
              <a:schemeClr val="accent5">
                <a:hueOff val="24435"/>
                <a:satOff val="-212"/>
                <a:lumOff val="16470"/>
                <a:alphaOff val="0"/>
                <a:satMod val="103000"/>
                <a:lumMod val="102000"/>
                <a:tint val="94000"/>
              </a:schemeClr>
            </a:gs>
            <a:gs pos="50000">
              <a:schemeClr val="accent5">
                <a:hueOff val="24435"/>
                <a:satOff val="-212"/>
                <a:lumOff val="16470"/>
                <a:alphaOff val="0"/>
                <a:satMod val="110000"/>
                <a:lumMod val="100000"/>
                <a:shade val="100000"/>
              </a:schemeClr>
            </a:gs>
            <a:gs pos="100000">
              <a:schemeClr val="accent5">
                <a:hueOff val="24435"/>
                <a:satOff val="-212"/>
                <a:lumOff val="16470"/>
                <a:alphaOff val="0"/>
                <a:lumMod val="99000"/>
                <a:satMod val="120000"/>
                <a:shade val="78000"/>
              </a:schemeClr>
            </a:gs>
          </a:gsLst>
          <a:lin ang="5400000" scaled="0"/>
        </a:gradFill>
        <a:ln w="6350" cap="flat" cmpd="sng" algn="ctr">
          <a:solidFill>
            <a:schemeClr val="accent5">
              <a:hueOff val="24435"/>
              <a:satOff val="-212"/>
              <a:lumOff val="1647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Limitations and further analysis</a:t>
          </a:r>
        </a:p>
      </dsp:txBody>
      <dsp:txXfrm rot="-5400000">
        <a:off x="1" y="3469514"/>
        <a:ext cx="817050" cy="350165"/>
      </dsp:txXfrm>
    </dsp:sp>
    <dsp:sp modelId="{EDFFDA22-75E7-4D91-A1FA-E524DD36F90C}">
      <dsp:nvSpPr>
        <dsp:cNvPr id="0" name=""/>
        <dsp:cNvSpPr/>
      </dsp:nvSpPr>
      <dsp:spPr>
        <a:xfrm rot="5400000">
          <a:off x="4262302" y="-384261"/>
          <a:ext cx="758690" cy="7649194"/>
        </a:xfrm>
        <a:prstGeom prst="round2SameRect">
          <a:avLst/>
        </a:prstGeom>
        <a:solidFill>
          <a:schemeClr val="lt1">
            <a:alpha val="90000"/>
            <a:hueOff val="0"/>
            <a:satOff val="0"/>
            <a:lumOff val="0"/>
            <a:alphaOff val="0"/>
          </a:schemeClr>
        </a:solidFill>
        <a:ln w="6350" cap="flat" cmpd="sng" algn="ctr">
          <a:solidFill>
            <a:schemeClr val="accent5">
              <a:hueOff val="24435"/>
              <a:satOff val="-212"/>
              <a:lumOff val="1647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784" tIns="4445" rIns="4445"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a:t>Location based time studies</a:t>
          </a:r>
        </a:p>
        <a:p>
          <a:pPr marL="57150" lvl="1" indent="-57150" algn="l" defTabSz="311150">
            <a:lnSpc>
              <a:spcPct val="90000"/>
            </a:lnSpc>
            <a:spcBef>
              <a:spcPct val="0"/>
            </a:spcBef>
            <a:spcAft>
              <a:spcPct val="15000"/>
            </a:spcAft>
            <a:buChar char="•"/>
          </a:pPr>
          <a:r>
            <a:rPr lang="en-US" sz="700" kern="1200" dirty="0"/>
            <a:t>Service type by location</a:t>
          </a:r>
        </a:p>
        <a:p>
          <a:pPr marL="57150" lvl="1" indent="-57150" algn="l" defTabSz="311150">
            <a:lnSpc>
              <a:spcPct val="90000"/>
            </a:lnSpc>
            <a:spcBef>
              <a:spcPct val="0"/>
            </a:spcBef>
            <a:spcAft>
              <a:spcPct val="15000"/>
            </a:spcAft>
            <a:buChar char="•"/>
          </a:pPr>
          <a:r>
            <a:rPr lang="en-US" sz="700" kern="1200" dirty="0"/>
            <a:t>Service type by time of year / seasonality</a:t>
          </a:r>
        </a:p>
        <a:p>
          <a:pPr marL="57150" lvl="1" indent="-57150" algn="l" defTabSz="311150">
            <a:lnSpc>
              <a:spcPct val="90000"/>
            </a:lnSpc>
            <a:spcBef>
              <a:spcPct val="0"/>
            </a:spcBef>
            <a:spcAft>
              <a:spcPct val="15000"/>
            </a:spcAft>
            <a:buChar char="•"/>
          </a:pPr>
          <a:r>
            <a:rPr lang="en-US" sz="700" kern="1200" dirty="0"/>
            <a:t>Correlations between service spikes and other major company events</a:t>
          </a:r>
        </a:p>
      </dsp:txBody>
      <dsp:txXfrm rot="-5400000">
        <a:off x="817050" y="3098027"/>
        <a:ext cx="7612158" cy="6846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49F9D-36F4-4C07-B412-BD2C27558DB9}">
      <dsp:nvSpPr>
        <dsp:cNvPr id="0" name=""/>
        <dsp:cNvSpPr/>
      </dsp:nvSpPr>
      <dsp:spPr>
        <a:xfrm>
          <a:off x="6846055" y="497152"/>
          <a:ext cx="1316973" cy="1317189"/>
        </a:xfrm>
        <a:prstGeom prst="ellipse">
          <a:avLst/>
        </a:prstGeom>
        <a:solidFill>
          <a:srgbClr val="4B6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8C1B3B-1050-4A82-A3D3-6134241A7A0D}">
      <dsp:nvSpPr>
        <dsp:cNvPr id="0" name=""/>
        <dsp:cNvSpPr/>
      </dsp:nvSpPr>
      <dsp:spPr>
        <a:xfrm>
          <a:off x="6889510" y="541066"/>
          <a:ext cx="1229362" cy="1229361"/>
        </a:xfrm>
        <a:prstGeom prst="ellipse">
          <a:avLst/>
        </a:prstGeom>
        <a:solidFill>
          <a:schemeClr val="lt1">
            <a:alpha val="90000"/>
            <a:hueOff val="0"/>
            <a:satOff val="0"/>
            <a:lumOff val="0"/>
            <a:alphaOff val="0"/>
          </a:schemeClr>
        </a:solidFill>
        <a:ln w="12700" cap="flat" cmpd="sng" algn="ctr">
          <a:solidFill>
            <a:srgbClr val="4B69B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Exporting</a:t>
          </a:r>
          <a:endParaRPr lang="en-US" sz="1200" kern="1200" dirty="0"/>
        </a:p>
      </dsp:txBody>
      <dsp:txXfrm>
        <a:off x="7065434" y="716722"/>
        <a:ext cx="878216" cy="878049"/>
      </dsp:txXfrm>
    </dsp:sp>
    <dsp:sp modelId="{060CA392-FDE4-4CF4-87C5-B47DE96914DC}">
      <dsp:nvSpPr>
        <dsp:cNvPr id="0" name=""/>
        <dsp:cNvSpPr/>
      </dsp:nvSpPr>
      <dsp:spPr>
        <a:xfrm rot="2700000">
          <a:off x="5484300" y="497221"/>
          <a:ext cx="1316821" cy="1316821"/>
        </a:xfrm>
        <a:prstGeom prst="teardrop">
          <a:avLst>
            <a:gd name="adj" fmla="val 100000"/>
          </a:avLst>
        </a:prstGeom>
        <a:solidFill>
          <a:srgbClr val="4B6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C009BD-6752-44DC-BD58-91B4BCE29206}">
      <dsp:nvSpPr>
        <dsp:cNvPr id="0" name=""/>
        <dsp:cNvSpPr/>
      </dsp:nvSpPr>
      <dsp:spPr>
        <a:xfrm>
          <a:off x="5529081" y="541066"/>
          <a:ext cx="1229362" cy="1229361"/>
        </a:xfrm>
        <a:prstGeom prst="ellipse">
          <a:avLst/>
        </a:prstGeom>
        <a:solidFill>
          <a:schemeClr val="lt1">
            <a:alpha val="90000"/>
            <a:hueOff val="0"/>
            <a:satOff val="0"/>
            <a:lumOff val="0"/>
            <a:alphaOff val="0"/>
          </a:schemeClr>
        </a:solidFill>
        <a:ln w="12700" cap="flat" cmpd="sng" algn="ctr">
          <a:solidFill>
            <a:srgbClr val="4B69B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Formatting</a:t>
          </a:r>
          <a:endParaRPr lang="en-US" sz="1200" kern="1200" dirty="0"/>
        </a:p>
      </dsp:txBody>
      <dsp:txXfrm>
        <a:off x="5704304" y="716722"/>
        <a:ext cx="878216" cy="878049"/>
      </dsp:txXfrm>
    </dsp:sp>
    <dsp:sp modelId="{D0B9C5A7-2AB1-474F-83EB-24054A8CE0AC}">
      <dsp:nvSpPr>
        <dsp:cNvPr id="0" name=""/>
        <dsp:cNvSpPr/>
      </dsp:nvSpPr>
      <dsp:spPr>
        <a:xfrm rot="2700000">
          <a:off x="4123871" y="497221"/>
          <a:ext cx="1316821" cy="1316821"/>
        </a:xfrm>
        <a:prstGeom prst="teardrop">
          <a:avLst>
            <a:gd name="adj" fmla="val 10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352EA5-21B8-44A4-974A-1C8603D5043F}">
      <dsp:nvSpPr>
        <dsp:cNvPr id="0" name=""/>
        <dsp:cNvSpPr/>
      </dsp:nvSpPr>
      <dsp:spPr>
        <a:xfrm>
          <a:off x="4167951" y="541066"/>
          <a:ext cx="1229362" cy="1229361"/>
        </a:xfrm>
        <a:prstGeom prst="ellipse">
          <a:avLst/>
        </a:prstGeom>
        <a:solidFill>
          <a:schemeClr val="lt1">
            <a:alpha val="90000"/>
            <a:hueOff val="0"/>
            <a:satOff val="0"/>
            <a:lumOff val="0"/>
            <a:alphaOff val="0"/>
          </a:scheme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Creation</a:t>
          </a:r>
          <a:endParaRPr lang="en-US" sz="1200" kern="1200" dirty="0"/>
        </a:p>
      </dsp:txBody>
      <dsp:txXfrm>
        <a:off x="4343174" y="716722"/>
        <a:ext cx="878216" cy="878049"/>
      </dsp:txXfrm>
    </dsp:sp>
    <dsp:sp modelId="{62913A69-F556-4312-8B09-59BBF6ADAA1F}">
      <dsp:nvSpPr>
        <dsp:cNvPr id="0" name=""/>
        <dsp:cNvSpPr/>
      </dsp:nvSpPr>
      <dsp:spPr>
        <a:xfrm rot="2700000">
          <a:off x="2762741" y="497221"/>
          <a:ext cx="1316821" cy="1316821"/>
        </a:xfrm>
        <a:prstGeom prst="teardrop">
          <a:avLst>
            <a:gd name="adj" fmla="val 10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ADD85-C06B-4D48-AAA8-5C0662509DB9}">
      <dsp:nvSpPr>
        <dsp:cNvPr id="0" name=""/>
        <dsp:cNvSpPr/>
      </dsp:nvSpPr>
      <dsp:spPr>
        <a:xfrm>
          <a:off x="2806821" y="541066"/>
          <a:ext cx="1229362" cy="122936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Initial Data Exploration</a:t>
          </a:r>
          <a:endParaRPr lang="en-US" sz="1200" kern="1200" dirty="0"/>
        </a:p>
      </dsp:txBody>
      <dsp:txXfrm>
        <a:off x="2982745" y="716722"/>
        <a:ext cx="878216" cy="878049"/>
      </dsp:txXfrm>
    </dsp:sp>
    <dsp:sp modelId="{27F1A7A6-BF26-4E26-AA54-60AB367EBA86}">
      <dsp:nvSpPr>
        <dsp:cNvPr id="0" name=""/>
        <dsp:cNvSpPr/>
      </dsp:nvSpPr>
      <dsp:spPr>
        <a:xfrm rot="2700000">
          <a:off x="1401611" y="497221"/>
          <a:ext cx="1316821" cy="1316821"/>
        </a:xfrm>
        <a:prstGeom prst="teardrop">
          <a:avLst>
            <a:gd name="adj" fmla="val 10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3924A-7255-4F61-8040-DF2C14A09C77}">
      <dsp:nvSpPr>
        <dsp:cNvPr id="0" name=""/>
        <dsp:cNvSpPr/>
      </dsp:nvSpPr>
      <dsp:spPr>
        <a:xfrm>
          <a:off x="1445691" y="541066"/>
          <a:ext cx="1229362" cy="122936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Extraction</a:t>
          </a:r>
          <a:endParaRPr lang="en-US" sz="1200" kern="1200" dirty="0"/>
        </a:p>
      </dsp:txBody>
      <dsp:txXfrm>
        <a:off x="1621615" y="716722"/>
        <a:ext cx="878216" cy="8780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7F9DAB-C4A8-4DCA-B197-8107A7FC7371}">
      <dsp:nvSpPr>
        <dsp:cNvPr id="0" name=""/>
        <dsp:cNvSpPr/>
      </dsp:nvSpPr>
      <dsp:spPr>
        <a:xfrm rot="5400000">
          <a:off x="1660696" y="66139"/>
          <a:ext cx="1002410" cy="872097"/>
        </a:xfrm>
        <a:prstGeom prst="hexagon">
          <a:avLst>
            <a:gd name="adj" fmla="val 25000"/>
            <a:gd name="vf" fmla="val 1154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1" kern="1200" dirty="0">
              <a:solidFill>
                <a:schemeClr val="bg1"/>
              </a:solidFill>
            </a:rPr>
            <a:t>Utilize the pandas library for Python (</a:t>
          </a:r>
          <a:r>
            <a:rPr lang="en-US" sz="800" b="1" i="1" kern="1200" dirty="0" err="1">
              <a:solidFill>
                <a:schemeClr val="bg1"/>
              </a:solidFill>
            </a:rPr>
            <a:t>Jupyter</a:t>
          </a:r>
          <a:r>
            <a:rPr lang="en-US" sz="800" b="1" i="1" kern="1200" dirty="0">
              <a:solidFill>
                <a:schemeClr val="bg1"/>
              </a:solidFill>
            </a:rPr>
            <a:t> Notebook)</a:t>
          </a:r>
        </a:p>
      </dsp:txBody>
      <dsp:txXfrm rot="-5400000">
        <a:off x="1861754" y="157192"/>
        <a:ext cx="600293" cy="689992"/>
      </dsp:txXfrm>
    </dsp:sp>
    <dsp:sp modelId="{985DBB90-A780-44CA-8B87-7A920DB0FC64}">
      <dsp:nvSpPr>
        <dsp:cNvPr id="0" name=""/>
        <dsp:cNvSpPr/>
      </dsp:nvSpPr>
      <dsp:spPr>
        <a:xfrm>
          <a:off x="2624413" y="201465"/>
          <a:ext cx="1118690" cy="601446"/>
        </a:xfrm>
        <a:prstGeom prst="rect">
          <a:avLst/>
        </a:prstGeom>
        <a:noFill/>
        <a:ln>
          <a:noFill/>
        </a:ln>
        <a:effectLst/>
      </dsp:spPr>
      <dsp:style>
        <a:lnRef idx="0">
          <a:scrgbClr r="0" g="0" b="0"/>
        </a:lnRef>
        <a:fillRef idx="0">
          <a:scrgbClr r="0" g="0" b="0"/>
        </a:fillRef>
        <a:effectRef idx="0">
          <a:scrgbClr r="0" g="0" b="0"/>
        </a:effectRef>
        <a:fontRef idx="minor"/>
      </dsp:style>
    </dsp:sp>
    <dsp:sp modelId="{4EB80171-06EB-4E1C-B392-2C8C9C220FB2}">
      <dsp:nvSpPr>
        <dsp:cNvPr id="0" name=""/>
        <dsp:cNvSpPr/>
      </dsp:nvSpPr>
      <dsp:spPr>
        <a:xfrm rot="5400000">
          <a:off x="718831" y="66139"/>
          <a:ext cx="1002410" cy="872097"/>
        </a:xfrm>
        <a:prstGeom prst="hexagon">
          <a:avLst>
            <a:gd name="adj" fmla="val 25000"/>
            <a:gd name="vf" fmla="val 115470"/>
          </a:avLst>
        </a:prstGeom>
        <a:gradFill rotWithShape="0">
          <a:gsLst>
            <a:gs pos="0">
              <a:schemeClr val="accent3">
                <a:hueOff val="-398940"/>
                <a:satOff val="6685"/>
                <a:lumOff val="-2723"/>
                <a:alphaOff val="0"/>
                <a:satMod val="103000"/>
                <a:lumMod val="102000"/>
                <a:tint val="94000"/>
              </a:schemeClr>
            </a:gs>
            <a:gs pos="50000">
              <a:schemeClr val="accent3">
                <a:hueOff val="-398940"/>
                <a:satOff val="6685"/>
                <a:lumOff val="-2723"/>
                <a:alphaOff val="0"/>
                <a:satMod val="110000"/>
                <a:lumMod val="100000"/>
                <a:shade val="100000"/>
              </a:schemeClr>
            </a:gs>
            <a:gs pos="100000">
              <a:schemeClr val="accent3">
                <a:hueOff val="-398940"/>
                <a:satOff val="6685"/>
                <a:lumOff val="-272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US" sz="4000" b="1" i="0" kern="1200">
            <a:solidFill>
              <a:schemeClr val="tx1"/>
            </a:solidFill>
          </a:endParaRPr>
        </a:p>
      </dsp:txBody>
      <dsp:txXfrm rot="-5400000">
        <a:off x="919889" y="157192"/>
        <a:ext cx="600293" cy="689992"/>
      </dsp:txXfrm>
    </dsp:sp>
    <dsp:sp modelId="{1C276114-E277-4806-B833-A600E4CF5D6A}">
      <dsp:nvSpPr>
        <dsp:cNvPr id="0" name=""/>
        <dsp:cNvSpPr/>
      </dsp:nvSpPr>
      <dsp:spPr>
        <a:xfrm rot="5400000">
          <a:off x="1187959" y="916985"/>
          <a:ext cx="1002410" cy="872097"/>
        </a:xfrm>
        <a:prstGeom prst="hexagon">
          <a:avLst>
            <a:gd name="adj" fmla="val 25000"/>
            <a:gd name="vf" fmla="val 115470"/>
          </a:avLst>
        </a:prstGeom>
        <a:gradFill rotWithShape="0">
          <a:gsLst>
            <a:gs pos="0">
              <a:schemeClr val="accent3">
                <a:hueOff val="-797881"/>
                <a:satOff val="13370"/>
                <a:lumOff val="-5447"/>
                <a:alphaOff val="0"/>
                <a:satMod val="103000"/>
                <a:lumMod val="102000"/>
                <a:tint val="94000"/>
              </a:schemeClr>
            </a:gs>
            <a:gs pos="50000">
              <a:schemeClr val="accent3">
                <a:hueOff val="-797881"/>
                <a:satOff val="13370"/>
                <a:lumOff val="-5447"/>
                <a:alphaOff val="0"/>
                <a:satMod val="110000"/>
                <a:lumMod val="100000"/>
                <a:shade val="100000"/>
              </a:schemeClr>
            </a:gs>
            <a:gs pos="100000">
              <a:schemeClr val="accent3">
                <a:hueOff val="-797881"/>
                <a:satOff val="13370"/>
                <a:lumOff val="-544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1" kern="1200" dirty="0">
              <a:solidFill>
                <a:schemeClr val="bg1"/>
              </a:solidFill>
            </a:rPr>
            <a:t>Read in the data as CSV</a:t>
          </a:r>
        </a:p>
      </dsp:txBody>
      <dsp:txXfrm rot="-5400000">
        <a:off x="1389017" y="1008038"/>
        <a:ext cx="600293" cy="689992"/>
      </dsp:txXfrm>
    </dsp:sp>
    <dsp:sp modelId="{FACC676A-E701-4E36-B11F-BFD38CD63799}">
      <dsp:nvSpPr>
        <dsp:cNvPr id="0" name=""/>
        <dsp:cNvSpPr/>
      </dsp:nvSpPr>
      <dsp:spPr>
        <a:xfrm>
          <a:off x="134426" y="1052311"/>
          <a:ext cx="1082603" cy="601446"/>
        </a:xfrm>
        <a:prstGeom prst="rect">
          <a:avLst/>
        </a:prstGeom>
        <a:noFill/>
        <a:ln>
          <a:noFill/>
        </a:ln>
        <a:effectLst/>
      </dsp:spPr>
      <dsp:style>
        <a:lnRef idx="0">
          <a:scrgbClr r="0" g="0" b="0"/>
        </a:lnRef>
        <a:fillRef idx="0">
          <a:scrgbClr r="0" g="0" b="0"/>
        </a:fillRef>
        <a:effectRef idx="0">
          <a:scrgbClr r="0" g="0" b="0"/>
        </a:effectRef>
        <a:fontRef idx="minor"/>
      </dsp:style>
    </dsp:sp>
    <dsp:sp modelId="{2FE4A222-A0DB-49CD-9788-A073F8DBB682}">
      <dsp:nvSpPr>
        <dsp:cNvPr id="0" name=""/>
        <dsp:cNvSpPr/>
      </dsp:nvSpPr>
      <dsp:spPr>
        <a:xfrm rot="5400000">
          <a:off x="2129824" y="916985"/>
          <a:ext cx="1002410" cy="872097"/>
        </a:xfrm>
        <a:prstGeom prst="hexagon">
          <a:avLst>
            <a:gd name="adj" fmla="val 25000"/>
            <a:gd name="vf" fmla="val 115470"/>
          </a:avLst>
        </a:prstGeom>
        <a:gradFill rotWithShape="0">
          <a:gsLst>
            <a:gs pos="0">
              <a:schemeClr val="accent3">
                <a:hueOff val="-1196821"/>
                <a:satOff val="20054"/>
                <a:lumOff val="-8170"/>
                <a:alphaOff val="0"/>
                <a:satMod val="103000"/>
                <a:lumMod val="102000"/>
                <a:tint val="94000"/>
              </a:schemeClr>
            </a:gs>
            <a:gs pos="50000">
              <a:schemeClr val="accent3">
                <a:hueOff val="-1196821"/>
                <a:satOff val="20054"/>
                <a:lumOff val="-8170"/>
                <a:alphaOff val="0"/>
                <a:satMod val="110000"/>
                <a:lumMod val="100000"/>
                <a:shade val="100000"/>
              </a:schemeClr>
            </a:gs>
            <a:gs pos="100000">
              <a:schemeClr val="accent3">
                <a:hueOff val="-1196821"/>
                <a:satOff val="20054"/>
                <a:lumOff val="-817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US" sz="4000" b="1" i="0" kern="1200">
            <a:solidFill>
              <a:schemeClr val="tx1"/>
            </a:solidFill>
          </a:endParaRPr>
        </a:p>
      </dsp:txBody>
      <dsp:txXfrm rot="-5400000">
        <a:off x="2330882" y="1008038"/>
        <a:ext cx="600293" cy="689992"/>
      </dsp:txXfrm>
    </dsp:sp>
    <dsp:sp modelId="{C5AC4702-FA06-459E-BB07-42A2DD8530E4}">
      <dsp:nvSpPr>
        <dsp:cNvPr id="0" name=""/>
        <dsp:cNvSpPr/>
      </dsp:nvSpPr>
      <dsp:spPr>
        <a:xfrm rot="5400000">
          <a:off x="1660696" y="1767831"/>
          <a:ext cx="1002410" cy="872097"/>
        </a:xfrm>
        <a:prstGeom prst="hexagon">
          <a:avLst>
            <a:gd name="adj" fmla="val 25000"/>
            <a:gd name="vf" fmla="val 115470"/>
          </a:avLst>
        </a:prstGeom>
        <a:gradFill rotWithShape="0">
          <a:gsLst>
            <a:gs pos="0">
              <a:schemeClr val="accent3">
                <a:hueOff val="-1595761"/>
                <a:satOff val="26739"/>
                <a:lumOff val="-10894"/>
                <a:alphaOff val="0"/>
                <a:satMod val="103000"/>
                <a:lumMod val="102000"/>
                <a:tint val="94000"/>
              </a:schemeClr>
            </a:gs>
            <a:gs pos="50000">
              <a:schemeClr val="accent3">
                <a:hueOff val="-1595761"/>
                <a:satOff val="26739"/>
                <a:lumOff val="-10894"/>
                <a:alphaOff val="0"/>
                <a:satMod val="110000"/>
                <a:lumMod val="100000"/>
                <a:shade val="100000"/>
              </a:schemeClr>
            </a:gs>
            <a:gs pos="100000">
              <a:schemeClr val="accent3">
                <a:hueOff val="-1595761"/>
                <a:satOff val="26739"/>
                <a:lumOff val="-1089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1" kern="1200" dirty="0">
              <a:solidFill>
                <a:schemeClr val="bg1"/>
              </a:solidFill>
            </a:rPr>
            <a:t>Output list of column headers</a:t>
          </a:r>
        </a:p>
      </dsp:txBody>
      <dsp:txXfrm rot="-5400000">
        <a:off x="1861754" y="1858884"/>
        <a:ext cx="600293" cy="689992"/>
      </dsp:txXfrm>
    </dsp:sp>
    <dsp:sp modelId="{BEA3A8AD-2360-4AE0-81E9-3607840CE528}">
      <dsp:nvSpPr>
        <dsp:cNvPr id="0" name=""/>
        <dsp:cNvSpPr/>
      </dsp:nvSpPr>
      <dsp:spPr>
        <a:xfrm>
          <a:off x="2624413" y="1903157"/>
          <a:ext cx="1118690" cy="601446"/>
        </a:xfrm>
        <a:prstGeom prst="rect">
          <a:avLst/>
        </a:prstGeom>
        <a:noFill/>
        <a:ln>
          <a:noFill/>
        </a:ln>
        <a:effectLst/>
      </dsp:spPr>
      <dsp:style>
        <a:lnRef idx="0">
          <a:scrgbClr r="0" g="0" b="0"/>
        </a:lnRef>
        <a:fillRef idx="0">
          <a:scrgbClr r="0" g="0" b="0"/>
        </a:fillRef>
        <a:effectRef idx="0">
          <a:scrgbClr r="0" g="0" b="0"/>
        </a:effectRef>
        <a:fontRef idx="minor"/>
      </dsp:style>
    </dsp:sp>
    <dsp:sp modelId="{5406031C-18D1-41B9-B7CB-3C1349A2A9FE}">
      <dsp:nvSpPr>
        <dsp:cNvPr id="0" name=""/>
        <dsp:cNvSpPr/>
      </dsp:nvSpPr>
      <dsp:spPr>
        <a:xfrm rot="5400000">
          <a:off x="718831" y="1767831"/>
          <a:ext cx="1002410" cy="872097"/>
        </a:xfrm>
        <a:prstGeom prst="hexagon">
          <a:avLst>
            <a:gd name="adj" fmla="val 25000"/>
            <a:gd name="vf" fmla="val 115470"/>
          </a:avLst>
        </a:prstGeom>
        <a:gradFill rotWithShape="0">
          <a:gsLst>
            <a:gs pos="0">
              <a:schemeClr val="accent3">
                <a:hueOff val="-1994702"/>
                <a:satOff val="33424"/>
                <a:lumOff val="-13617"/>
                <a:alphaOff val="0"/>
                <a:satMod val="103000"/>
                <a:lumMod val="102000"/>
                <a:tint val="94000"/>
              </a:schemeClr>
            </a:gs>
            <a:gs pos="50000">
              <a:schemeClr val="accent3">
                <a:hueOff val="-1994702"/>
                <a:satOff val="33424"/>
                <a:lumOff val="-13617"/>
                <a:alphaOff val="0"/>
                <a:satMod val="110000"/>
                <a:lumMod val="100000"/>
                <a:shade val="100000"/>
              </a:schemeClr>
            </a:gs>
            <a:gs pos="100000">
              <a:schemeClr val="accent3">
                <a:hueOff val="-1994702"/>
                <a:satOff val="33424"/>
                <a:lumOff val="-1361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US" sz="4000" b="1" i="0" kern="1200">
            <a:solidFill>
              <a:schemeClr val="tx1"/>
            </a:solidFill>
          </a:endParaRPr>
        </a:p>
      </dsp:txBody>
      <dsp:txXfrm rot="-5400000">
        <a:off x="919889" y="1858884"/>
        <a:ext cx="600293" cy="689992"/>
      </dsp:txXfrm>
    </dsp:sp>
    <dsp:sp modelId="{68A45B08-E536-4A3F-92FC-E59B99896B5B}">
      <dsp:nvSpPr>
        <dsp:cNvPr id="0" name=""/>
        <dsp:cNvSpPr/>
      </dsp:nvSpPr>
      <dsp:spPr>
        <a:xfrm rot="5400000">
          <a:off x="1187959" y="2618677"/>
          <a:ext cx="1002410" cy="872097"/>
        </a:xfrm>
        <a:prstGeom prst="hexagon">
          <a:avLst>
            <a:gd name="adj" fmla="val 25000"/>
            <a:gd name="vf" fmla="val 115470"/>
          </a:avLst>
        </a:prstGeom>
        <a:gradFill rotWithShape="0">
          <a:gsLst>
            <a:gs pos="0">
              <a:schemeClr val="accent3">
                <a:hueOff val="-2393642"/>
                <a:satOff val="40109"/>
                <a:lumOff val="-16341"/>
                <a:alphaOff val="0"/>
                <a:satMod val="103000"/>
                <a:lumMod val="102000"/>
                <a:tint val="94000"/>
              </a:schemeClr>
            </a:gs>
            <a:gs pos="50000">
              <a:schemeClr val="accent3">
                <a:hueOff val="-2393642"/>
                <a:satOff val="40109"/>
                <a:lumOff val="-16341"/>
                <a:alphaOff val="0"/>
                <a:satMod val="110000"/>
                <a:lumMod val="100000"/>
                <a:shade val="100000"/>
              </a:schemeClr>
            </a:gs>
            <a:gs pos="100000">
              <a:schemeClr val="accent3">
                <a:hueOff val="-2393642"/>
                <a:satOff val="40109"/>
                <a:lumOff val="-1634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1" kern="1200" dirty="0">
              <a:solidFill>
                <a:schemeClr val="bg1"/>
              </a:solidFill>
            </a:rPr>
            <a:t>Explore fields and analyze data quality</a:t>
          </a:r>
        </a:p>
      </dsp:txBody>
      <dsp:txXfrm rot="-5400000">
        <a:off x="1389017" y="2709730"/>
        <a:ext cx="600293" cy="689992"/>
      </dsp:txXfrm>
    </dsp:sp>
    <dsp:sp modelId="{4078E2EA-0DD4-4DC2-88E8-2A1D03929EBE}">
      <dsp:nvSpPr>
        <dsp:cNvPr id="0" name=""/>
        <dsp:cNvSpPr/>
      </dsp:nvSpPr>
      <dsp:spPr>
        <a:xfrm>
          <a:off x="134426" y="2754003"/>
          <a:ext cx="1082603" cy="601446"/>
        </a:xfrm>
        <a:prstGeom prst="rect">
          <a:avLst/>
        </a:prstGeom>
        <a:noFill/>
        <a:ln>
          <a:noFill/>
        </a:ln>
        <a:effectLst/>
      </dsp:spPr>
      <dsp:style>
        <a:lnRef idx="0">
          <a:scrgbClr r="0" g="0" b="0"/>
        </a:lnRef>
        <a:fillRef idx="0">
          <a:scrgbClr r="0" g="0" b="0"/>
        </a:fillRef>
        <a:effectRef idx="0">
          <a:scrgbClr r="0" g="0" b="0"/>
        </a:effectRef>
        <a:fontRef idx="minor"/>
      </dsp:style>
    </dsp:sp>
    <dsp:sp modelId="{34565F47-88F1-4D8C-B008-F0233FD74C4B}">
      <dsp:nvSpPr>
        <dsp:cNvPr id="0" name=""/>
        <dsp:cNvSpPr/>
      </dsp:nvSpPr>
      <dsp:spPr>
        <a:xfrm rot="5400000">
          <a:off x="2129824" y="2618677"/>
          <a:ext cx="1002410" cy="872097"/>
        </a:xfrm>
        <a:prstGeom prst="hexagon">
          <a:avLst>
            <a:gd name="adj" fmla="val 25000"/>
            <a:gd name="vf" fmla="val 115470"/>
          </a:avLst>
        </a:prstGeom>
        <a:gradFill rotWithShape="0">
          <a:gsLst>
            <a:gs pos="0">
              <a:schemeClr val="accent3">
                <a:hueOff val="-2792582"/>
                <a:satOff val="46793"/>
                <a:lumOff val="-19064"/>
                <a:alphaOff val="0"/>
                <a:satMod val="103000"/>
                <a:lumMod val="102000"/>
                <a:tint val="94000"/>
              </a:schemeClr>
            </a:gs>
            <a:gs pos="50000">
              <a:schemeClr val="accent3">
                <a:hueOff val="-2792582"/>
                <a:satOff val="46793"/>
                <a:lumOff val="-19064"/>
                <a:alphaOff val="0"/>
                <a:satMod val="110000"/>
                <a:lumMod val="100000"/>
                <a:shade val="100000"/>
              </a:schemeClr>
            </a:gs>
            <a:gs pos="100000">
              <a:schemeClr val="accent3">
                <a:hueOff val="-2792582"/>
                <a:satOff val="46793"/>
                <a:lumOff val="-1906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US" sz="4000" b="1" i="0" kern="1200">
            <a:solidFill>
              <a:schemeClr val="tx1"/>
            </a:solidFill>
          </a:endParaRPr>
        </a:p>
      </dsp:txBody>
      <dsp:txXfrm rot="-5400000">
        <a:off x="2330882" y="2709730"/>
        <a:ext cx="600293" cy="689992"/>
      </dsp:txXfrm>
    </dsp:sp>
    <dsp:sp modelId="{15DDB2A6-B603-4E2B-9BEE-0CB211F385AC}">
      <dsp:nvSpPr>
        <dsp:cNvPr id="0" name=""/>
        <dsp:cNvSpPr/>
      </dsp:nvSpPr>
      <dsp:spPr>
        <a:xfrm rot="5400000">
          <a:off x="1660696" y="3469524"/>
          <a:ext cx="1002410" cy="872097"/>
        </a:xfrm>
        <a:prstGeom prst="hexagon">
          <a:avLst>
            <a:gd name="adj" fmla="val 25000"/>
            <a:gd name="vf" fmla="val 115470"/>
          </a:avLst>
        </a:prstGeom>
        <a:gradFill rotWithShape="0">
          <a:gsLst>
            <a:gs pos="0">
              <a:schemeClr val="accent3">
                <a:hueOff val="-3191523"/>
                <a:satOff val="53478"/>
                <a:lumOff val="-21788"/>
                <a:alphaOff val="0"/>
                <a:satMod val="103000"/>
                <a:lumMod val="102000"/>
                <a:tint val="94000"/>
              </a:schemeClr>
            </a:gs>
            <a:gs pos="50000">
              <a:schemeClr val="accent3">
                <a:hueOff val="-3191523"/>
                <a:satOff val="53478"/>
                <a:lumOff val="-21788"/>
                <a:alphaOff val="0"/>
                <a:satMod val="110000"/>
                <a:lumMod val="100000"/>
                <a:shade val="100000"/>
              </a:schemeClr>
            </a:gs>
            <a:gs pos="100000">
              <a:schemeClr val="accent3">
                <a:hueOff val="-3191523"/>
                <a:satOff val="53478"/>
                <a:lumOff val="-2178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1" kern="1200" dirty="0">
              <a:solidFill>
                <a:schemeClr val="bg1"/>
              </a:solidFill>
            </a:rPr>
            <a:t>Create plan to map fields to common values</a:t>
          </a:r>
        </a:p>
      </dsp:txBody>
      <dsp:txXfrm rot="-5400000">
        <a:off x="1861754" y="3560577"/>
        <a:ext cx="600293" cy="689992"/>
      </dsp:txXfrm>
    </dsp:sp>
    <dsp:sp modelId="{F61CC29D-D629-44F9-9577-28522868C4AE}">
      <dsp:nvSpPr>
        <dsp:cNvPr id="0" name=""/>
        <dsp:cNvSpPr/>
      </dsp:nvSpPr>
      <dsp:spPr>
        <a:xfrm>
          <a:off x="2624413" y="3604849"/>
          <a:ext cx="1118690" cy="601446"/>
        </a:xfrm>
        <a:prstGeom prst="rect">
          <a:avLst/>
        </a:prstGeom>
        <a:noFill/>
        <a:ln>
          <a:noFill/>
        </a:ln>
        <a:effectLst/>
      </dsp:spPr>
      <dsp:style>
        <a:lnRef idx="0">
          <a:scrgbClr r="0" g="0" b="0"/>
        </a:lnRef>
        <a:fillRef idx="0">
          <a:scrgbClr r="0" g="0" b="0"/>
        </a:fillRef>
        <a:effectRef idx="0">
          <a:scrgbClr r="0" g="0" b="0"/>
        </a:effectRef>
        <a:fontRef idx="minor"/>
      </dsp:style>
    </dsp:sp>
    <dsp:sp modelId="{2069010D-9942-4B21-B269-6591766D07C2}">
      <dsp:nvSpPr>
        <dsp:cNvPr id="0" name=""/>
        <dsp:cNvSpPr/>
      </dsp:nvSpPr>
      <dsp:spPr>
        <a:xfrm rot="5400000">
          <a:off x="718831" y="3469524"/>
          <a:ext cx="1002410" cy="872097"/>
        </a:xfrm>
        <a:prstGeom prst="hexagon">
          <a:avLst>
            <a:gd name="adj" fmla="val 25000"/>
            <a:gd name="vf" fmla="val 115470"/>
          </a:avLst>
        </a:prstGeom>
        <a:gradFill rotWithShape="0">
          <a:gsLst>
            <a:gs pos="0">
              <a:schemeClr val="accent3">
                <a:hueOff val="-3590463"/>
                <a:satOff val="60163"/>
                <a:lumOff val="-24511"/>
                <a:alphaOff val="0"/>
                <a:satMod val="103000"/>
                <a:lumMod val="102000"/>
                <a:tint val="94000"/>
              </a:schemeClr>
            </a:gs>
            <a:gs pos="50000">
              <a:schemeClr val="accent3">
                <a:hueOff val="-3590463"/>
                <a:satOff val="60163"/>
                <a:lumOff val="-24511"/>
                <a:alphaOff val="0"/>
                <a:satMod val="110000"/>
                <a:lumMod val="100000"/>
                <a:shade val="100000"/>
              </a:schemeClr>
            </a:gs>
            <a:gs pos="100000">
              <a:schemeClr val="accent3">
                <a:hueOff val="-3590463"/>
                <a:satOff val="60163"/>
                <a:lumOff val="-2451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endParaRPr lang="en-US" sz="4000" b="1" i="0" kern="1200">
            <a:solidFill>
              <a:schemeClr val="tx1"/>
            </a:solidFill>
          </a:endParaRPr>
        </a:p>
      </dsp:txBody>
      <dsp:txXfrm rot="-5400000">
        <a:off x="919889" y="3560577"/>
        <a:ext cx="600293" cy="6899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543F55-4B87-40D1-BF16-76655D217820}">
      <dsp:nvSpPr>
        <dsp:cNvPr id="0" name=""/>
        <dsp:cNvSpPr/>
      </dsp:nvSpPr>
      <dsp:spPr>
        <a:xfrm>
          <a:off x="1383358" y="1839"/>
          <a:ext cx="3330000" cy="80431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t" anchorCtr="0">
          <a:noAutofit/>
        </a:bodyPr>
        <a:lstStyle/>
        <a:p>
          <a:pPr marL="0" lvl="0" indent="0" algn="l" defTabSz="577850">
            <a:lnSpc>
              <a:spcPct val="90000"/>
            </a:lnSpc>
            <a:spcBef>
              <a:spcPct val="0"/>
            </a:spcBef>
            <a:spcAft>
              <a:spcPct val="35000"/>
            </a:spcAft>
            <a:buNone/>
          </a:pPr>
          <a:r>
            <a:rPr lang="en-US" sz="1300" i="1" kern="1200" dirty="0">
              <a:effectLst>
                <a:outerShdw blurRad="38100" dist="38100" dir="2700000" algn="tl">
                  <a:srgbClr val="000000">
                    <a:alpha val="43137"/>
                  </a:srgbClr>
                </a:outerShdw>
              </a:effectLst>
            </a:rPr>
            <a:t>Data was overall very clean and easy to work with</a:t>
          </a:r>
        </a:p>
        <a:p>
          <a:pPr marL="57150" lvl="1" indent="-57150" algn="l" defTabSz="444500">
            <a:lnSpc>
              <a:spcPct val="90000"/>
            </a:lnSpc>
            <a:spcBef>
              <a:spcPct val="0"/>
            </a:spcBef>
            <a:spcAft>
              <a:spcPct val="15000"/>
            </a:spcAft>
            <a:buChar char="•"/>
          </a:pPr>
          <a:r>
            <a:rPr lang="en-US" sz="1000" i="1" kern="1200">
              <a:effectLst>
                <a:outerShdw blurRad="38100" dist="38100" dir="2700000" algn="tl">
                  <a:srgbClr val="000000">
                    <a:alpha val="43137"/>
                  </a:srgbClr>
                </a:outerShdw>
              </a:effectLst>
            </a:rPr>
            <a:t>	Required dropping some columns and header/tail 	rows in order to read properly into a dataframe</a:t>
          </a:r>
          <a:endParaRPr lang="en-US" sz="1000" i="1" kern="1200" dirty="0">
            <a:effectLst>
              <a:outerShdw blurRad="38100" dist="38100" dir="2700000" algn="tl">
                <a:srgbClr val="000000">
                  <a:alpha val="43137"/>
                </a:srgbClr>
              </a:outerShdw>
            </a:effectLst>
          </a:endParaRPr>
        </a:p>
      </dsp:txBody>
      <dsp:txXfrm>
        <a:off x="1383358" y="1839"/>
        <a:ext cx="3330000" cy="804313"/>
      </dsp:txXfrm>
    </dsp:sp>
    <dsp:sp modelId="{C2FD45A9-C1AA-4BF2-A640-D45EDEF465F9}">
      <dsp:nvSpPr>
        <dsp:cNvPr id="0" name=""/>
        <dsp:cNvSpPr/>
      </dsp:nvSpPr>
      <dsp:spPr>
        <a:xfrm>
          <a:off x="663358" y="846369"/>
          <a:ext cx="4770000" cy="804313"/>
        </a:xfrm>
        <a:prstGeom prst="rect">
          <a:avLst/>
        </a:prstGeom>
        <a:solidFill>
          <a:schemeClr val="accent4">
            <a:hueOff val="112568"/>
            <a:satOff val="-3483"/>
            <a:lumOff val="406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t" anchorCtr="0">
          <a:noAutofit/>
        </a:bodyPr>
        <a:lstStyle/>
        <a:p>
          <a:pPr marL="0" lvl="0" indent="0" algn="l" defTabSz="577850">
            <a:lnSpc>
              <a:spcPct val="90000"/>
            </a:lnSpc>
            <a:spcBef>
              <a:spcPct val="0"/>
            </a:spcBef>
            <a:spcAft>
              <a:spcPct val="35000"/>
            </a:spcAft>
            <a:buNone/>
          </a:pPr>
          <a:r>
            <a:rPr lang="en-US" sz="1300" i="1" kern="1200">
              <a:effectLst>
                <a:outerShdw blurRad="38100" dist="38100" dir="2700000" algn="tl">
                  <a:srgbClr val="000000">
                    <a:alpha val="43137"/>
                  </a:srgbClr>
                </a:outerShdw>
              </a:effectLst>
            </a:rPr>
            <a:t>Originating Source had similar strings which were easy to group</a:t>
          </a:r>
          <a:endParaRPr lang="en-US" sz="1300" i="1" kern="1200" dirty="0">
            <a:effectLst>
              <a:outerShdw blurRad="38100" dist="38100" dir="2700000" algn="tl">
                <a:srgbClr val="000000">
                  <a:alpha val="43137"/>
                </a:srgbClr>
              </a:outerShdw>
            </a:effectLst>
          </a:endParaRPr>
        </a:p>
        <a:p>
          <a:pPr marL="57150" lvl="1" indent="-57150" algn="l" defTabSz="444500">
            <a:lnSpc>
              <a:spcPct val="90000"/>
            </a:lnSpc>
            <a:spcBef>
              <a:spcPct val="0"/>
            </a:spcBef>
            <a:spcAft>
              <a:spcPct val="15000"/>
            </a:spcAft>
            <a:buChar char="•"/>
          </a:pPr>
          <a:r>
            <a:rPr lang="en-US" sz="1000" i="1" kern="1200">
              <a:effectLst>
                <a:outerShdw blurRad="38100" dist="38100" dir="2700000" algn="tl">
                  <a:srgbClr val="000000">
                    <a:alpha val="43137"/>
                  </a:srgbClr>
                </a:outerShdw>
              </a:effectLst>
            </a:rPr>
            <a:t>	 ‘e-mail’, ‘Email’, ‘email’, ‘Electronic Mail’</a:t>
          </a:r>
          <a:endParaRPr lang="en-US" sz="1000" i="1" kern="1200" dirty="0">
            <a:effectLst>
              <a:outerShdw blurRad="38100" dist="38100" dir="2700000" algn="tl">
                <a:srgbClr val="000000">
                  <a:alpha val="43137"/>
                </a:srgbClr>
              </a:outerShdw>
            </a:effectLst>
          </a:endParaRPr>
        </a:p>
        <a:p>
          <a:pPr marL="114300" lvl="2" indent="-57150" algn="l" defTabSz="444500">
            <a:lnSpc>
              <a:spcPct val="90000"/>
            </a:lnSpc>
            <a:spcBef>
              <a:spcPct val="0"/>
            </a:spcBef>
            <a:spcAft>
              <a:spcPct val="15000"/>
            </a:spcAft>
            <a:buChar char="•"/>
          </a:pPr>
          <a:r>
            <a:rPr lang="en-US" sz="1000" i="1" kern="1200">
              <a:effectLst>
                <a:outerShdw blurRad="38100" dist="38100" dir="2700000" algn="tl">
                  <a:srgbClr val="000000">
                    <a:alpha val="43137"/>
                  </a:srgbClr>
                </a:outerShdw>
              </a:effectLst>
            </a:rPr>
            <a:t>	Indicated it was a user input field without data validation</a:t>
          </a:r>
          <a:endParaRPr lang="en-US" sz="1000" i="1" kern="1200" dirty="0">
            <a:effectLst>
              <a:outerShdw blurRad="38100" dist="38100" dir="2700000" algn="tl">
                <a:srgbClr val="000000">
                  <a:alpha val="43137"/>
                </a:srgbClr>
              </a:outerShdw>
            </a:effectLst>
          </a:endParaRPr>
        </a:p>
        <a:p>
          <a:pPr marL="171450" lvl="3" indent="-57150" algn="l" defTabSz="444500">
            <a:lnSpc>
              <a:spcPct val="90000"/>
            </a:lnSpc>
            <a:spcBef>
              <a:spcPct val="0"/>
            </a:spcBef>
            <a:spcAft>
              <a:spcPct val="15000"/>
            </a:spcAft>
            <a:buChar char="•"/>
          </a:pPr>
          <a:r>
            <a:rPr lang="en-US" sz="1000" i="1" kern="1200">
              <a:effectLst>
                <a:outerShdw blurRad="38100" dist="38100" dir="2700000" algn="tl">
                  <a:srgbClr val="000000">
                    <a:alpha val="43137"/>
                  </a:srgbClr>
                </a:outerShdw>
              </a:effectLst>
            </a:rPr>
            <a:t>	This also applied to the “Service” and “Service Group” fields</a:t>
          </a:r>
          <a:endParaRPr lang="en-US" sz="1000" i="1" kern="1200" dirty="0">
            <a:effectLst>
              <a:outerShdw blurRad="38100" dist="38100" dir="2700000" algn="tl">
                <a:srgbClr val="000000">
                  <a:alpha val="43137"/>
                </a:srgbClr>
              </a:outerShdw>
            </a:effectLst>
          </a:endParaRPr>
        </a:p>
      </dsp:txBody>
      <dsp:txXfrm>
        <a:off x="663358" y="846369"/>
        <a:ext cx="4770000" cy="804313"/>
      </dsp:txXfrm>
    </dsp:sp>
    <dsp:sp modelId="{B6E6CDA7-B67C-423A-8C6C-4F08EB7861A8}">
      <dsp:nvSpPr>
        <dsp:cNvPr id="0" name=""/>
        <dsp:cNvSpPr/>
      </dsp:nvSpPr>
      <dsp:spPr>
        <a:xfrm>
          <a:off x="1158358" y="1690899"/>
          <a:ext cx="3780000" cy="804313"/>
        </a:xfrm>
        <a:prstGeom prst="rect">
          <a:avLst/>
        </a:prstGeom>
        <a:solidFill>
          <a:schemeClr val="accent4">
            <a:hueOff val="225136"/>
            <a:satOff val="-6966"/>
            <a:lumOff val="813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t" anchorCtr="0">
          <a:noAutofit/>
        </a:bodyPr>
        <a:lstStyle/>
        <a:p>
          <a:pPr marL="0" lvl="0" indent="0" algn="l" defTabSz="577850">
            <a:lnSpc>
              <a:spcPct val="90000"/>
            </a:lnSpc>
            <a:spcBef>
              <a:spcPct val="0"/>
            </a:spcBef>
            <a:spcAft>
              <a:spcPct val="35000"/>
            </a:spcAft>
            <a:buNone/>
          </a:pPr>
          <a:r>
            <a:rPr lang="en-US" sz="1300" i="1" kern="1200">
              <a:effectLst>
                <a:outerShdw blurRad="38100" dist="38100" dir="2700000" algn="tl">
                  <a:srgbClr val="000000">
                    <a:alpha val="43137"/>
                  </a:srgbClr>
                </a:outerShdw>
              </a:effectLst>
            </a:rPr>
            <a:t>User Groups were obscurely named and done on a Tier system</a:t>
          </a:r>
          <a:endParaRPr lang="en-US" sz="1300" i="1" kern="1200" dirty="0">
            <a:effectLst>
              <a:outerShdw blurRad="38100" dist="38100" dir="2700000" algn="tl">
                <a:srgbClr val="000000">
                  <a:alpha val="43137"/>
                </a:srgbClr>
              </a:outerShdw>
            </a:effectLst>
          </a:endParaRPr>
        </a:p>
        <a:p>
          <a:pPr marL="57150" lvl="1" indent="-57150" algn="l" defTabSz="444500">
            <a:lnSpc>
              <a:spcPct val="90000"/>
            </a:lnSpc>
            <a:spcBef>
              <a:spcPct val="0"/>
            </a:spcBef>
            <a:spcAft>
              <a:spcPct val="15000"/>
            </a:spcAft>
            <a:buChar char="•"/>
          </a:pPr>
          <a:r>
            <a:rPr lang="en-US" sz="1000" i="1" kern="1200">
              <a:effectLst>
                <a:outerShdw blurRad="38100" dist="38100" dir="2700000" algn="tl">
                  <a:srgbClr val="000000">
                    <a:alpha val="43137"/>
                  </a:srgbClr>
                </a:outerShdw>
              </a:effectLst>
            </a:rPr>
            <a:t>	Re-distributed these into more useful categories (i.e. 	Compenation, Payroll, Business HR, Data Control, etc…)</a:t>
          </a:r>
          <a:endParaRPr lang="en-US" sz="1000" i="1" kern="1200" dirty="0">
            <a:effectLst>
              <a:outerShdw blurRad="38100" dist="38100" dir="2700000" algn="tl">
                <a:srgbClr val="000000">
                  <a:alpha val="43137"/>
                </a:srgbClr>
              </a:outerShdw>
            </a:effectLst>
          </a:endParaRPr>
        </a:p>
      </dsp:txBody>
      <dsp:txXfrm>
        <a:off x="1158358" y="1690899"/>
        <a:ext cx="3780000" cy="804313"/>
      </dsp:txXfrm>
    </dsp:sp>
    <dsp:sp modelId="{B005D207-5955-452E-AF1B-CAF164843439}">
      <dsp:nvSpPr>
        <dsp:cNvPr id="0" name=""/>
        <dsp:cNvSpPr/>
      </dsp:nvSpPr>
      <dsp:spPr>
        <a:xfrm>
          <a:off x="1203358" y="2535428"/>
          <a:ext cx="3690000" cy="804313"/>
        </a:xfrm>
        <a:prstGeom prst="rect">
          <a:avLst/>
        </a:prstGeom>
        <a:solidFill>
          <a:schemeClr val="accent4">
            <a:hueOff val="337704"/>
            <a:satOff val="-10449"/>
            <a:lumOff val="1220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t" anchorCtr="0">
          <a:noAutofit/>
        </a:bodyPr>
        <a:lstStyle/>
        <a:p>
          <a:pPr marL="0" lvl="0" indent="0" algn="l" defTabSz="577850">
            <a:lnSpc>
              <a:spcPct val="90000"/>
            </a:lnSpc>
            <a:spcBef>
              <a:spcPct val="0"/>
            </a:spcBef>
            <a:spcAft>
              <a:spcPct val="35000"/>
            </a:spcAft>
            <a:buNone/>
          </a:pPr>
          <a:r>
            <a:rPr lang="en-US" sz="1300" i="1" kern="1200">
              <a:effectLst>
                <a:outerShdw blurRad="38100" dist="38100" dir="2700000" algn="tl">
                  <a:srgbClr val="000000">
                    <a:alpha val="43137"/>
                  </a:srgbClr>
                </a:outerShdw>
              </a:effectLst>
            </a:rPr>
            <a:t>Identified a system issue with “Open” tickets receiving a “Closed Date”</a:t>
          </a:r>
          <a:endParaRPr lang="en-US" sz="1300" i="1" kern="1200" dirty="0">
            <a:effectLst>
              <a:outerShdw blurRad="38100" dist="38100" dir="2700000" algn="tl">
                <a:srgbClr val="000000">
                  <a:alpha val="43137"/>
                </a:srgbClr>
              </a:outerShdw>
            </a:effectLst>
          </a:endParaRPr>
        </a:p>
        <a:p>
          <a:pPr marL="57150" lvl="1" indent="-57150" algn="l" defTabSz="444500">
            <a:lnSpc>
              <a:spcPct val="90000"/>
            </a:lnSpc>
            <a:spcBef>
              <a:spcPct val="0"/>
            </a:spcBef>
            <a:spcAft>
              <a:spcPct val="15000"/>
            </a:spcAft>
            <a:buChar char="•"/>
          </a:pPr>
          <a:r>
            <a:rPr lang="en-US" sz="1000" i="1" kern="1200">
              <a:effectLst>
                <a:outerShdw blurRad="38100" dist="38100" dir="2700000" algn="tl">
                  <a:srgbClr val="000000">
                    <a:alpha val="43137"/>
                  </a:srgbClr>
                </a:outerShdw>
              </a:effectLst>
            </a:rPr>
            <a:t>	Determined that the root cause was an IT System 	integration that occurred over a certain 4 day date range</a:t>
          </a:r>
          <a:endParaRPr lang="en-US" sz="1000" i="1" kern="1200" dirty="0">
            <a:effectLst>
              <a:outerShdw blurRad="38100" dist="38100" dir="2700000" algn="tl">
                <a:srgbClr val="000000">
                  <a:alpha val="43137"/>
                </a:srgbClr>
              </a:outerShdw>
            </a:effectLst>
          </a:endParaRPr>
        </a:p>
      </dsp:txBody>
      <dsp:txXfrm>
        <a:off x="1203358" y="2535428"/>
        <a:ext cx="3690000" cy="804313"/>
      </dsp:txXfrm>
    </dsp:sp>
    <dsp:sp modelId="{F63F840D-21DF-4180-9CA7-52CE4EB4FE03}">
      <dsp:nvSpPr>
        <dsp:cNvPr id="0" name=""/>
        <dsp:cNvSpPr/>
      </dsp:nvSpPr>
      <dsp:spPr>
        <a:xfrm>
          <a:off x="1023358" y="3379958"/>
          <a:ext cx="4050000" cy="804313"/>
        </a:xfrm>
        <a:prstGeom prst="rect">
          <a:avLst/>
        </a:prstGeom>
        <a:solidFill>
          <a:schemeClr val="accent4">
            <a:hueOff val="450272"/>
            <a:satOff val="-13932"/>
            <a:lumOff val="1627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020" tIns="33020" rIns="33020" bIns="33020" numCol="1" spcCol="1270" anchor="t" anchorCtr="0">
          <a:noAutofit/>
        </a:bodyPr>
        <a:lstStyle/>
        <a:p>
          <a:pPr marL="0" lvl="0" indent="0" algn="l" defTabSz="577850">
            <a:lnSpc>
              <a:spcPct val="90000"/>
            </a:lnSpc>
            <a:spcBef>
              <a:spcPct val="0"/>
            </a:spcBef>
            <a:spcAft>
              <a:spcPct val="35000"/>
            </a:spcAft>
            <a:buNone/>
          </a:pPr>
          <a:r>
            <a:rPr lang="en-US" sz="1300" i="1" kern="1200">
              <a:effectLst>
                <a:outerShdw blurRad="38100" dist="38100" dir="2700000" algn="tl">
                  <a:srgbClr val="000000">
                    <a:alpha val="43137"/>
                  </a:srgbClr>
                </a:outerShdw>
              </a:effectLst>
            </a:rPr>
            <a:t>Easily able to manipulate Date/Time columns where there were no nulls</a:t>
          </a:r>
          <a:endParaRPr lang="en-US" sz="1300" i="1" kern="1200" dirty="0">
            <a:effectLst>
              <a:outerShdw blurRad="38100" dist="38100" dir="2700000" algn="tl">
                <a:srgbClr val="000000">
                  <a:alpha val="43137"/>
                </a:srgbClr>
              </a:outerShdw>
            </a:effectLst>
          </a:endParaRPr>
        </a:p>
        <a:p>
          <a:pPr marL="57150" lvl="1" indent="-57150" algn="l" defTabSz="444500">
            <a:lnSpc>
              <a:spcPct val="90000"/>
            </a:lnSpc>
            <a:spcBef>
              <a:spcPct val="0"/>
            </a:spcBef>
            <a:spcAft>
              <a:spcPct val="15000"/>
            </a:spcAft>
            <a:buChar char="•"/>
          </a:pPr>
          <a:r>
            <a:rPr lang="en-US" sz="1000" i="1" kern="1200" dirty="0">
              <a:effectLst>
                <a:outerShdw blurRad="38100" dist="38100" dir="2700000" algn="tl">
                  <a:srgbClr val="000000">
                    <a:alpha val="43137"/>
                  </a:srgbClr>
                </a:outerShdw>
              </a:effectLst>
            </a:rPr>
            <a:t>	Needed to handle “Closed Date” and “Pending Date” 	columns separately, as there were null values for open tickets</a:t>
          </a:r>
        </a:p>
      </dsp:txBody>
      <dsp:txXfrm>
        <a:off x="1023358" y="3379958"/>
        <a:ext cx="4050000" cy="8043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2180C-942B-4356-8665-6A6D7B11C349}">
      <dsp:nvSpPr>
        <dsp:cNvPr id="0" name=""/>
        <dsp:cNvSpPr/>
      </dsp:nvSpPr>
      <dsp:spPr>
        <a:xfrm rot="5400000">
          <a:off x="-634634" y="634634"/>
          <a:ext cx="4230898" cy="2961628"/>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en-US" sz="4600" kern="1200" dirty="0"/>
            <a:t>Request Analysis</a:t>
          </a:r>
        </a:p>
      </dsp:txBody>
      <dsp:txXfrm rot="-5400000">
        <a:off x="1" y="1480813"/>
        <a:ext cx="2961628" cy="1269270"/>
      </dsp:txXfrm>
    </dsp:sp>
    <dsp:sp modelId="{47A89457-DA1C-4F78-8F64-28816BF7DAE1}">
      <dsp:nvSpPr>
        <dsp:cNvPr id="0" name=""/>
        <dsp:cNvSpPr/>
      </dsp:nvSpPr>
      <dsp:spPr>
        <a:xfrm rot="5400000">
          <a:off x="4338894" y="-1377266"/>
          <a:ext cx="2750083" cy="5504616"/>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Popular Request Services</a:t>
          </a:r>
        </a:p>
        <a:p>
          <a:pPr marL="285750" lvl="1" indent="-285750" algn="l" defTabSz="1422400">
            <a:lnSpc>
              <a:spcPct val="90000"/>
            </a:lnSpc>
            <a:spcBef>
              <a:spcPct val="0"/>
            </a:spcBef>
            <a:spcAft>
              <a:spcPct val="15000"/>
            </a:spcAft>
            <a:buChar char="•"/>
          </a:pPr>
          <a:r>
            <a:rPr lang="en-US" sz="3200" kern="1200" dirty="0"/>
            <a:t>Ticket Center Locations</a:t>
          </a:r>
        </a:p>
        <a:p>
          <a:pPr marL="285750" lvl="1" indent="-285750" algn="l" defTabSz="1422400">
            <a:lnSpc>
              <a:spcPct val="90000"/>
            </a:lnSpc>
            <a:spcBef>
              <a:spcPct val="0"/>
            </a:spcBef>
            <a:spcAft>
              <a:spcPct val="15000"/>
            </a:spcAft>
            <a:buChar char="•"/>
          </a:pPr>
          <a:r>
            <a:rPr lang="en-US" sz="3200" kern="1200" dirty="0"/>
            <a:t>Days of Week</a:t>
          </a:r>
        </a:p>
        <a:p>
          <a:pPr marL="285750" lvl="1" indent="-285750" algn="l" defTabSz="1422400">
            <a:lnSpc>
              <a:spcPct val="90000"/>
            </a:lnSpc>
            <a:spcBef>
              <a:spcPct val="0"/>
            </a:spcBef>
            <a:spcAft>
              <a:spcPct val="15000"/>
            </a:spcAft>
            <a:buChar char="•"/>
          </a:pPr>
          <a:r>
            <a:rPr lang="en-US" sz="3200" kern="1200" dirty="0"/>
            <a:t>Hours of Day</a:t>
          </a:r>
        </a:p>
        <a:p>
          <a:pPr marL="285750" lvl="1" indent="-285750" algn="l" defTabSz="1422400">
            <a:lnSpc>
              <a:spcPct val="90000"/>
            </a:lnSpc>
            <a:spcBef>
              <a:spcPct val="0"/>
            </a:spcBef>
            <a:spcAft>
              <a:spcPct val="15000"/>
            </a:spcAft>
            <a:buChar char="•"/>
          </a:pPr>
          <a:r>
            <a:rPr lang="en-US" sz="3200" kern="1200" dirty="0"/>
            <a:t>Service Type</a:t>
          </a:r>
        </a:p>
      </dsp:txBody>
      <dsp:txXfrm rot="-5400000">
        <a:off x="2961628" y="134248"/>
        <a:ext cx="5370368" cy="24815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122C3-2EC9-4015-A691-DF26FC956624}">
      <dsp:nvSpPr>
        <dsp:cNvPr id="0" name=""/>
        <dsp:cNvSpPr/>
      </dsp:nvSpPr>
      <dsp:spPr>
        <a:xfrm rot="5400000">
          <a:off x="-634634" y="634634"/>
          <a:ext cx="4230898" cy="2961628"/>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kern="1200" dirty="0"/>
            <a:t>Service Level Analysis</a:t>
          </a:r>
        </a:p>
      </dsp:txBody>
      <dsp:txXfrm rot="-5400000">
        <a:off x="1" y="1480813"/>
        <a:ext cx="2961628" cy="1269270"/>
      </dsp:txXfrm>
    </dsp:sp>
    <dsp:sp modelId="{581CA85E-DEAA-48A8-82BE-AE6F86F29DF7}">
      <dsp:nvSpPr>
        <dsp:cNvPr id="0" name=""/>
        <dsp:cNvSpPr/>
      </dsp:nvSpPr>
      <dsp:spPr>
        <a:xfrm rot="5400000">
          <a:off x="4338894" y="-1377266"/>
          <a:ext cx="2750083" cy="5504616"/>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Close date vs Due date</a:t>
          </a:r>
        </a:p>
        <a:p>
          <a:pPr marL="228600" lvl="1" indent="-228600" algn="l" defTabSz="1200150">
            <a:lnSpc>
              <a:spcPct val="90000"/>
            </a:lnSpc>
            <a:spcBef>
              <a:spcPct val="0"/>
            </a:spcBef>
            <a:spcAft>
              <a:spcPct val="15000"/>
            </a:spcAft>
            <a:buChar char="•"/>
          </a:pPr>
          <a:r>
            <a:rPr lang="en-US" sz="2700" kern="1200" dirty="0"/>
            <a:t>Erroneous SLA Periods</a:t>
          </a:r>
        </a:p>
        <a:p>
          <a:pPr marL="228600" lvl="1" indent="-228600" algn="l" defTabSz="1200150">
            <a:lnSpc>
              <a:spcPct val="90000"/>
            </a:lnSpc>
            <a:spcBef>
              <a:spcPct val="0"/>
            </a:spcBef>
            <a:spcAft>
              <a:spcPct val="15000"/>
            </a:spcAft>
            <a:buChar char="•"/>
          </a:pPr>
          <a:r>
            <a:rPr lang="en-US" sz="2700" kern="1200" dirty="0"/>
            <a:t>Days to complete</a:t>
          </a:r>
        </a:p>
        <a:p>
          <a:pPr marL="228600" lvl="1" indent="-228600" algn="l" defTabSz="1200150">
            <a:lnSpc>
              <a:spcPct val="90000"/>
            </a:lnSpc>
            <a:spcBef>
              <a:spcPct val="0"/>
            </a:spcBef>
            <a:spcAft>
              <a:spcPct val="15000"/>
            </a:spcAft>
            <a:buChar char="•"/>
          </a:pPr>
          <a:r>
            <a:rPr lang="en-US" sz="2700" kern="1200" dirty="0"/>
            <a:t>SLA requirements     </a:t>
          </a:r>
        </a:p>
        <a:p>
          <a:pPr marL="228600" lvl="1" indent="-228600" algn="l" defTabSz="1200150">
            <a:lnSpc>
              <a:spcPct val="90000"/>
            </a:lnSpc>
            <a:spcBef>
              <a:spcPct val="0"/>
            </a:spcBef>
            <a:spcAft>
              <a:spcPct val="15000"/>
            </a:spcAft>
            <a:buChar char="•"/>
          </a:pPr>
          <a:r>
            <a:rPr lang="en-US" sz="2700" kern="1200" dirty="0"/>
            <a:t>Duration by Ticket</a:t>
          </a:r>
        </a:p>
        <a:p>
          <a:pPr marL="228600" lvl="1" indent="-228600" algn="l" defTabSz="1200150">
            <a:lnSpc>
              <a:spcPct val="90000"/>
            </a:lnSpc>
            <a:spcBef>
              <a:spcPct val="0"/>
            </a:spcBef>
            <a:spcAft>
              <a:spcPct val="15000"/>
            </a:spcAft>
            <a:buChar char="•"/>
          </a:pPr>
          <a:r>
            <a:rPr lang="en-US" sz="2700" kern="1200" dirty="0"/>
            <a:t>Duration by location</a:t>
          </a:r>
        </a:p>
      </dsp:txBody>
      <dsp:txXfrm rot="-5400000">
        <a:off x="2961628" y="134248"/>
        <a:ext cx="5370368" cy="248158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810E1-9F01-4691-8073-42C20E29A05F}">
      <dsp:nvSpPr>
        <dsp:cNvPr id="0" name=""/>
        <dsp:cNvSpPr/>
      </dsp:nvSpPr>
      <dsp:spPr>
        <a:xfrm rot="5400000">
          <a:off x="-152838" y="1432606"/>
          <a:ext cx="3310508" cy="2317355"/>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Limitations and Further Analysis</a:t>
          </a:r>
        </a:p>
      </dsp:txBody>
      <dsp:txXfrm rot="-5400000">
        <a:off x="343739" y="2094708"/>
        <a:ext cx="2317355" cy="993153"/>
      </dsp:txXfrm>
    </dsp:sp>
    <dsp:sp modelId="{D63EDFD0-286B-4BAB-A5D6-7C908C4EB87E}">
      <dsp:nvSpPr>
        <dsp:cNvPr id="0" name=""/>
        <dsp:cNvSpPr/>
      </dsp:nvSpPr>
      <dsp:spPr>
        <a:xfrm rot="5400000">
          <a:off x="3964612" y="-614511"/>
          <a:ext cx="4020824" cy="5252912"/>
        </a:xfrm>
        <a:prstGeom prst="round2Same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 Run some analysis for bigger data set period</a:t>
          </a:r>
        </a:p>
        <a:p>
          <a:pPr marL="171450" lvl="1" indent="-171450" algn="l" defTabSz="711200">
            <a:lnSpc>
              <a:spcPct val="90000"/>
            </a:lnSpc>
            <a:spcBef>
              <a:spcPct val="0"/>
            </a:spcBef>
            <a:spcAft>
              <a:spcPct val="15000"/>
            </a:spcAft>
            <a:buChar char="•"/>
          </a:pPr>
          <a:r>
            <a:rPr lang="en-US" sz="1600" kern="1200" dirty="0"/>
            <a:t># Split analysis for each of location</a:t>
          </a:r>
        </a:p>
        <a:p>
          <a:pPr marL="342900" lvl="2" indent="-171450" algn="l" defTabSz="711200">
            <a:lnSpc>
              <a:spcPct val="90000"/>
            </a:lnSpc>
            <a:spcBef>
              <a:spcPct val="0"/>
            </a:spcBef>
            <a:spcAft>
              <a:spcPct val="15000"/>
            </a:spcAft>
            <a:buChar char="•"/>
          </a:pPr>
          <a:r>
            <a:rPr lang="en-US" sz="1600" kern="1200" dirty="0"/>
            <a:t>Location based time studies</a:t>
          </a:r>
        </a:p>
        <a:p>
          <a:pPr marL="342900" lvl="2" indent="-171450" algn="l" defTabSz="711200">
            <a:lnSpc>
              <a:spcPct val="90000"/>
            </a:lnSpc>
            <a:spcBef>
              <a:spcPct val="0"/>
            </a:spcBef>
            <a:spcAft>
              <a:spcPct val="15000"/>
            </a:spcAft>
            <a:buChar char="•"/>
          </a:pPr>
          <a:r>
            <a:rPr lang="en-US" sz="1600" kern="1200" dirty="0"/>
            <a:t>Service type by location</a:t>
          </a:r>
        </a:p>
        <a:p>
          <a:pPr marL="171450" lvl="1" indent="-171450" algn="l" defTabSz="711200">
            <a:lnSpc>
              <a:spcPct val="90000"/>
            </a:lnSpc>
            <a:spcBef>
              <a:spcPct val="0"/>
            </a:spcBef>
            <a:spcAft>
              <a:spcPct val="15000"/>
            </a:spcAft>
            <a:buChar char="•"/>
          </a:pPr>
          <a:r>
            <a:rPr lang="en-US" sz="1600" kern="1200" dirty="0"/>
            <a:t># Service type by time of year / seasonality</a:t>
          </a:r>
        </a:p>
        <a:p>
          <a:pPr marL="171450" lvl="1" indent="-171450" algn="l" defTabSz="711200">
            <a:lnSpc>
              <a:spcPct val="90000"/>
            </a:lnSpc>
            <a:spcBef>
              <a:spcPct val="0"/>
            </a:spcBef>
            <a:spcAft>
              <a:spcPct val="15000"/>
            </a:spcAft>
            <a:buChar char="•"/>
          </a:pPr>
          <a:r>
            <a:rPr lang="en-US" sz="1600" kern="1200" dirty="0"/>
            <a:t># Inquiries that took place during the weekend</a:t>
          </a:r>
        </a:p>
        <a:p>
          <a:pPr marL="171450" lvl="1" indent="-171450" algn="l" defTabSz="711200">
            <a:lnSpc>
              <a:spcPct val="90000"/>
            </a:lnSpc>
            <a:spcBef>
              <a:spcPct val="0"/>
            </a:spcBef>
            <a:spcAft>
              <a:spcPct val="15000"/>
            </a:spcAft>
            <a:buChar char="•"/>
          </a:pPr>
          <a:r>
            <a:rPr lang="en-US" sz="1600" kern="1200" dirty="0"/>
            <a:t># Pending tickets</a:t>
          </a:r>
        </a:p>
        <a:p>
          <a:pPr marL="171450" lvl="1" indent="-171450" algn="l" defTabSz="711200">
            <a:lnSpc>
              <a:spcPct val="90000"/>
            </a:lnSpc>
            <a:spcBef>
              <a:spcPct val="0"/>
            </a:spcBef>
            <a:spcAft>
              <a:spcPct val="15000"/>
            </a:spcAft>
            <a:buChar char="•"/>
          </a:pPr>
          <a:r>
            <a:rPr lang="en-US" sz="1600" kern="1200" dirty="0"/>
            <a:t># Correlations between service spikes and other major company events</a:t>
          </a:r>
        </a:p>
        <a:p>
          <a:pPr marL="342900" lvl="2" indent="-171450" algn="l" defTabSz="711200">
            <a:lnSpc>
              <a:spcPct val="90000"/>
            </a:lnSpc>
            <a:spcBef>
              <a:spcPct val="0"/>
            </a:spcBef>
            <a:spcAft>
              <a:spcPct val="15000"/>
            </a:spcAft>
            <a:buChar char="•"/>
          </a:pPr>
          <a:r>
            <a:rPr lang="en-US" sz="1600" kern="1200" dirty="0"/>
            <a:t>Company intranet portal articles</a:t>
          </a:r>
        </a:p>
        <a:p>
          <a:pPr marL="342900" lvl="2" indent="-171450" algn="l" defTabSz="711200">
            <a:lnSpc>
              <a:spcPct val="90000"/>
            </a:lnSpc>
            <a:spcBef>
              <a:spcPct val="0"/>
            </a:spcBef>
            <a:spcAft>
              <a:spcPct val="15000"/>
            </a:spcAft>
            <a:buChar char="•"/>
          </a:pPr>
          <a:r>
            <a:rPr lang="en-US" sz="1600" kern="1200" dirty="0"/>
            <a:t>Earnings Reports</a:t>
          </a:r>
        </a:p>
        <a:p>
          <a:pPr marL="342900" lvl="2" indent="-171450" algn="l" defTabSz="711200">
            <a:lnSpc>
              <a:spcPct val="90000"/>
            </a:lnSpc>
            <a:spcBef>
              <a:spcPct val="0"/>
            </a:spcBef>
            <a:spcAft>
              <a:spcPct val="15000"/>
            </a:spcAft>
            <a:buChar char="•"/>
          </a:pPr>
          <a:r>
            <a:rPr lang="en-US" sz="1600" kern="1200" dirty="0"/>
            <a:t>Mentions in the news</a:t>
          </a:r>
        </a:p>
      </dsp:txBody>
      <dsp:txXfrm rot="-5400000">
        <a:off x="3348568" y="197813"/>
        <a:ext cx="5056632" cy="3628264"/>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atin typeface="Arial"/>
              </a:defRPr>
            </a:lvl1pPr>
          </a:lstStyle>
          <a:p>
            <a:endParaRPr lang="en-GB"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atin typeface="Arial"/>
              </a:defRPr>
            </a:lvl1pPr>
          </a:lstStyle>
          <a:p>
            <a:fld id="{BBEB936B-FE89-4344-982F-3EA728D5E6E3}" type="datetimeFigureOut">
              <a:rPr lang="en-GB" smtClean="0"/>
              <a:pPr/>
              <a:t>01/04/2019</a:t>
            </a:fld>
            <a:endParaRPr lang="en-GB"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GB"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Arial"/>
              </a:defRPr>
            </a:lvl1pPr>
          </a:lstStyle>
          <a:p>
            <a:endParaRPr lang="en-GB"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Arial"/>
              </a:defRPr>
            </a:lvl1pPr>
          </a:lstStyle>
          <a:p>
            <a:fld id="{43007C13-8B10-4110-B449-2E65250C9065}" type="slidenum">
              <a:rPr lang="en-GB" smtClean="0"/>
              <a:pPr/>
              <a:t>‹#›</a:t>
            </a:fld>
            <a:endParaRPr lang="en-GB" dirty="0"/>
          </a:p>
        </p:txBody>
      </p:sp>
    </p:spTree>
    <p:extLst>
      <p:ext uri="{BB962C8B-B14F-4D97-AF65-F5344CB8AC3E}">
        <p14:creationId xmlns:p14="http://schemas.microsoft.com/office/powerpoint/2010/main" val="33858690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Arial"/>
        <a:ea typeface="+mn-ea"/>
        <a:cs typeface="+mn-cs"/>
      </a:defRPr>
    </a:lvl1pPr>
    <a:lvl2pPr marL="342900" algn="l" defTabSz="685800" rtl="0" eaLnBrk="1" latinLnBrk="0" hangingPunct="1">
      <a:defRPr sz="900" kern="1200">
        <a:solidFill>
          <a:schemeClr val="tx1"/>
        </a:solidFill>
        <a:latin typeface="Arial"/>
        <a:ea typeface="+mn-ea"/>
        <a:cs typeface="+mn-cs"/>
      </a:defRPr>
    </a:lvl2pPr>
    <a:lvl3pPr marL="685800" algn="l" defTabSz="685800" rtl="0" eaLnBrk="1" latinLnBrk="0" hangingPunct="1">
      <a:defRPr sz="900" kern="1200">
        <a:solidFill>
          <a:schemeClr val="tx1"/>
        </a:solidFill>
        <a:latin typeface="Arial"/>
        <a:ea typeface="+mn-ea"/>
        <a:cs typeface="+mn-cs"/>
      </a:defRPr>
    </a:lvl3pPr>
    <a:lvl4pPr marL="1028700" algn="l" defTabSz="685800" rtl="0" eaLnBrk="1" latinLnBrk="0" hangingPunct="1">
      <a:defRPr sz="900" kern="1200">
        <a:solidFill>
          <a:schemeClr val="tx1"/>
        </a:solidFill>
        <a:latin typeface="Arial"/>
        <a:ea typeface="+mn-ea"/>
        <a:cs typeface="+mn-cs"/>
      </a:defRPr>
    </a:lvl4pPr>
    <a:lvl5pPr marL="1371600" algn="l" defTabSz="685800" rtl="0" eaLnBrk="1" latinLnBrk="0" hangingPunct="1">
      <a:defRPr sz="900" kern="1200">
        <a:solidFill>
          <a:schemeClr val="tx1"/>
        </a:solidFill>
        <a:latin typeface="Arial"/>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 Opening - Bonini</a:t>
            </a:r>
          </a:p>
        </p:txBody>
      </p:sp>
      <p:sp>
        <p:nvSpPr>
          <p:cNvPr id="4" name="Slide Number Placeholder 3"/>
          <p:cNvSpPr>
            <a:spLocks noGrp="1"/>
          </p:cNvSpPr>
          <p:nvPr>
            <p:ph type="sldNum" sz="quarter" idx="5"/>
          </p:nvPr>
        </p:nvSpPr>
        <p:spPr/>
        <p:txBody>
          <a:bodyPr/>
          <a:lstStyle/>
          <a:p>
            <a:fld id="{43007C13-8B10-4110-B449-2E65250C9065}" type="slidenum">
              <a:rPr lang="en-GB" smtClean="0"/>
              <a:pPr/>
              <a:t>1</a:t>
            </a:fld>
            <a:endParaRPr lang="en-GB" dirty="0"/>
          </a:p>
        </p:txBody>
      </p:sp>
    </p:spTree>
    <p:extLst>
      <p:ext uri="{BB962C8B-B14F-4D97-AF65-F5344CB8AC3E}">
        <p14:creationId xmlns:p14="http://schemas.microsoft.com/office/powerpoint/2010/main" val="2022258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513599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14300" indent="0">
              <a:buNone/>
            </a:pPr>
            <a:r>
              <a:rPr lang="en-US" dirty="0">
                <a:sym typeface="Oswald"/>
              </a:rPr>
              <a:t>However, a closer look reveals that there are un-reasonable and potentially erroneous SLA Periods in the system. We mapped a scatter plot of the SLA Requirement in Days versus the Ticket Duration and found that there were three distinct bands of SLA Requirements, making it unlikely that the requirement is accurate in the system.</a:t>
            </a:r>
          </a:p>
          <a:p>
            <a:pPr marL="114300" indent="0">
              <a:buNone/>
            </a:pPr>
            <a:endParaRPr lang="en-US" dirty="0">
              <a:sym typeface="Oswald"/>
            </a:endParaRPr>
          </a:p>
          <a:p>
            <a:pPr marL="457200" lvl="0" indent="-342900">
              <a:spcBef>
                <a:spcPts val="1100"/>
              </a:spcBef>
              <a:buClr>
                <a:schemeClr val="dk2"/>
              </a:buClr>
              <a:buSzPts val="1800"/>
              <a:buFont typeface="+mj-lt"/>
              <a:buAutoNum type="alphaLcParenR"/>
            </a:pPr>
            <a:r>
              <a:rPr lang="en-US" sz="900" dirty="0">
                <a:ea typeface="Oswald"/>
                <a:cs typeface="Oswald"/>
                <a:sym typeface="Oswald"/>
              </a:rPr>
              <a:t>These SLA Requirements are years out from the completion of the ticket making it unlikely that is the accurate requirement</a:t>
            </a:r>
            <a:endParaRPr lang="en-US" sz="900" dirty="0"/>
          </a:p>
          <a:p>
            <a:pPr marL="114300" indent="0">
              <a:buNone/>
            </a:pPr>
            <a:endParaRPr lang="en-US" dirty="0"/>
          </a:p>
        </p:txBody>
      </p:sp>
    </p:spTree>
    <p:extLst>
      <p:ext uri="{BB962C8B-B14F-4D97-AF65-F5344CB8AC3E}">
        <p14:creationId xmlns:p14="http://schemas.microsoft.com/office/powerpoint/2010/main" val="4106049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1431641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171785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4134004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4218627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4155e506e0_8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4155e506e0_8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dirty="0"/>
              <a:t>Limitations and further analysis: </a:t>
            </a:r>
            <a:r>
              <a:rPr lang="en-US" dirty="0"/>
              <a:t>Melissa</a:t>
            </a:r>
            <a:endParaRPr dirty="0"/>
          </a:p>
        </p:txBody>
      </p:sp>
    </p:spTree>
    <p:extLst>
      <p:ext uri="{BB962C8B-B14F-4D97-AF65-F5344CB8AC3E}">
        <p14:creationId xmlns:p14="http://schemas.microsoft.com/office/powerpoint/2010/main" val="3452635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005148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Definitions - Bonini</a:t>
            </a:r>
          </a:p>
        </p:txBody>
      </p:sp>
      <p:sp>
        <p:nvSpPr>
          <p:cNvPr id="4" name="Slide Number Placeholder 3"/>
          <p:cNvSpPr>
            <a:spLocks noGrp="1"/>
          </p:cNvSpPr>
          <p:nvPr>
            <p:ph type="sldNum" sz="quarter" idx="5"/>
          </p:nvPr>
        </p:nvSpPr>
        <p:spPr/>
        <p:txBody>
          <a:bodyPr/>
          <a:lstStyle/>
          <a:p>
            <a:fld id="{43007C13-8B10-4110-B449-2E65250C9065}" type="slidenum">
              <a:rPr lang="en-GB" smtClean="0"/>
              <a:pPr/>
              <a:t>2</a:t>
            </a:fld>
            <a:endParaRPr lang="en-GB" dirty="0"/>
          </a:p>
        </p:txBody>
      </p:sp>
    </p:spTree>
    <p:extLst>
      <p:ext uri="{BB962C8B-B14F-4D97-AF65-F5344CB8AC3E}">
        <p14:creationId xmlns:p14="http://schemas.microsoft.com/office/powerpoint/2010/main" val="1049758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 Data Exploration and Clean Up - Drew</a:t>
            </a:r>
          </a:p>
        </p:txBody>
      </p:sp>
      <p:sp>
        <p:nvSpPr>
          <p:cNvPr id="4" name="Slide Number Placeholder 3"/>
          <p:cNvSpPr>
            <a:spLocks noGrp="1"/>
          </p:cNvSpPr>
          <p:nvPr>
            <p:ph type="sldNum" sz="quarter" idx="5"/>
          </p:nvPr>
        </p:nvSpPr>
        <p:spPr/>
        <p:txBody>
          <a:bodyPr/>
          <a:lstStyle/>
          <a:p>
            <a:fld id="{43007C13-8B10-4110-B449-2E65250C9065}" type="slidenum">
              <a:rPr lang="en-GB" smtClean="0"/>
              <a:pPr/>
              <a:t>4</a:t>
            </a:fld>
            <a:endParaRPr lang="en-GB" dirty="0"/>
          </a:p>
        </p:txBody>
      </p:sp>
    </p:spTree>
    <p:extLst>
      <p:ext uri="{BB962C8B-B14F-4D97-AF65-F5344CB8AC3E}">
        <p14:creationId xmlns:p14="http://schemas.microsoft.com/office/powerpoint/2010/main" val="1310883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4151f1278a_0_3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4151f1278a_0_3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solidFill>
                  <a:schemeClr val="accent3"/>
                </a:solidFill>
              </a:rPr>
              <a:t> # Popular Request Service  - Richa</a:t>
            </a:r>
            <a:endParaRPr dirty="0"/>
          </a:p>
        </p:txBody>
      </p:sp>
    </p:spTree>
    <p:extLst>
      <p:ext uri="{BB962C8B-B14F-4D97-AF65-F5344CB8AC3E}">
        <p14:creationId xmlns:p14="http://schemas.microsoft.com/office/powerpoint/2010/main" val="3693791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b="0" dirty="0">
                <a:solidFill>
                  <a:schemeClr val="accent3"/>
                </a:solidFill>
              </a:rPr>
              <a:t># Ticket Center Location- Richa   </a:t>
            </a:r>
            <a:endParaRPr lang="en-US" dirty="0"/>
          </a:p>
        </p:txBody>
      </p:sp>
    </p:spTree>
    <p:extLst>
      <p:ext uri="{BB962C8B-B14F-4D97-AF65-F5344CB8AC3E}">
        <p14:creationId xmlns:p14="http://schemas.microsoft.com/office/powerpoint/2010/main" val="1370951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Top 6 Center Location - Richa</a:t>
            </a:r>
            <a:endParaRPr lang="en-US" dirty="0"/>
          </a:p>
        </p:txBody>
      </p:sp>
    </p:spTree>
    <p:extLst>
      <p:ext uri="{BB962C8B-B14F-4D97-AF65-F5344CB8AC3E}">
        <p14:creationId xmlns:p14="http://schemas.microsoft.com/office/powerpoint/2010/main" val="563532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b="0" dirty="0">
                <a:solidFill>
                  <a:schemeClr val="accent3"/>
                </a:solidFill>
              </a:rPr>
              <a:t> # Day of Week  - Nadia or Richa                          </a:t>
            </a:r>
            <a:endParaRPr dirty="0"/>
          </a:p>
        </p:txBody>
      </p:sp>
    </p:spTree>
    <p:extLst>
      <p:ext uri="{BB962C8B-B14F-4D97-AF65-F5344CB8AC3E}">
        <p14:creationId xmlns:p14="http://schemas.microsoft.com/office/powerpoint/2010/main" val="1997487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Hour of Day – Nadia or Richa                        </a:t>
            </a:r>
            <a:endParaRPr lang="en-US" dirty="0"/>
          </a:p>
        </p:txBody>
      </p:sp>
    </p:spTree>
    <p:extLst>
      <p:ext uri="{BB962C8B-B14F-4D97-AF65-F5344CB8AC3E}">
        <p14:creationId xmlns:p14="http://schemas.microsoft.com/office/powerpoint/2010/main" val="2235011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900" b="0" dirty="0">
                <a:solidFill>
                  <a:schemeClr val="accent3"/>
                </a:solidFill>
              </a:rPr>
              <a:t># Service Type – Nadia or Richa</a:t>
            </a:r>
            <a:endParaRPr lang="en-US" dirty="0"/>
          </a:p>
        </p:txBody>
      </p:sp>
    </p:spTree>
    <p:extLst>
      <p:ext uri="{BB962C8B-B14F-4D97-AF65-F5344CB8AC3E}">
        <p14:creationId xmlns:p14="http://schemas.microsoft.com/office/powerpoint/2010/main" val="4253943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8613"/>
            <a:ext cx="4114800" cy="1516260"/>
          </a:xfrm>
        </p:spPr>
        <p:txBody>
          <a:bodyPr anchor="t">
            <a:normAutofit/>
          </a:bodyPr>
          <a:lstStyle>
            <a:lvl1pPr algn="l">
              <a:lnSpc>
                <a:spcPct val="86000"/>
              </a:lnSpc>
              <a:defRPr sz="3150" b="0">
                <a:solidFill>
                  <a:srgbClr val="081538"/>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9" name="Picture Placeholder 8"/>
          <p:cNvSpPr>
            <a:spLocks noGrp="1"/>
          </p:cNvSpPr>
          <p:nvPr>
            <p:ph type="pic" sz="quarter" idx="13"/>
          </p:nvPr>
        </p:nvSpPr>
        <p:spPr>
          <a:xfrm>
            <a:off x="4022669" y="-11096"/>
            <a:ext cx="5135593" cy="4832743"/>
          </a:xfrm>
          <a:custGeom>
            <a:avLst/>
            <a:gdLst>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0 w 6934200"/>
              <a:gd name="connsiteY7" fmla="*/ 5378958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5858383 w 6934200"/>
              <a:gd name="connsiteY1" fmla="*/ 0 h 6454775"/>
              <a:gd name="connsiteX2" fmla="*/ 6934200 w 6934200"/>
              <a:gd name="connsiteY2" fmla="*/ 1075817 h 6454775"/>
              <a:gd name="connsiteX3" fmla="*/ 6934200 w 6934200"/>
              <a:gd name="connsiteY3" fmla="*/ 5378958 h 6454775"/>
              <a:gd name="connsiteX4" fmla="*/ 5858383 w 6934200"/>
              <a:gd name="connsiteY4" fmla="*/ 6454775 h 6454775"/>
              <a:gd name="connsiteX5" fmla="*/ 1075817 w 6934200"/>
              <a:gd name="connsiteY5" fmla="*/ 6454775 h 6454775"/>
              <a:gd name="connsiteX6" fmla="*/ 209550 w 6934200"/>
              <a:gd name="connsiteY6" fmla="*/ 3616833 h 6454775"/>
              <a:gd name="connsiteX7" fmla="*/ 0 w 6934200"/>
              <a:gd name="connsiteY7" fmla="*/ 1075817 h 6454775"/>
              <a:gd name="connsiteX0" fmla="*/ 666750 w 6724650"/>
              <a:gd name="connsiteY0" fmla="*/ 275388 h 6702096"/>
              <a:gd name="connsiteX1" fmla="*/ 5648833 w 6724650"/>
              <a:gd name="connsiteY1" fmla="*/ 247321 h 6702096"/>
              <a:gd name="connsiteX2" fmla="*/ 6724650 w 6724650"/>
              <a:gd name="connsiteY2" fmla="*/ 1323138 h 6702096"/>
              <a:gd name="connsiteX3" fmla="*/ 6724650 w 6724650"/>
              <a:gd name="connsiteY3" fmla="*/ 5626279 h 6702096"/>
              <a:gd name="connsiteX4" fmla="*/ 5648833 w 6724650"/>
              <a:gd name="connsiteY4" fmla="*/ 6702096 h 6702096"/>
              <a:gd name="connsiteX5" fmla="*/ 866267 w 6724650"/>
              <a:gd name="connsiteY5" fmla="*/ 6702096 h 6702096"/>
              <a:gd name="connsiteX6" fmla="*/ 0 w 6724650"/>
              <a:gd name="connsiteY6" fmla="*/ 3864154 h 6702096"/>
              <a:gd name="connsiteX7" fmla="*/ 666750 w 6724650"/>
              <a:gd name="connsiteY7" fmla="*/ 275388 h 6702096"/>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424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5407533 h 6483350"/>
              <a:gd name="connsiteX3" fmla="*/ 5648833 w 6724650"/>
              <a:gd name="connsiteY3" fmla="*/ 6483350 h 6483350"/>
              <a:gd name="connsiteX4" fmla="*/ 3266567 w 6724650"/>
              <a:gd name="connsiteY4" fmla="*/ 6064250 h 6483350"/>
              <a:gd name="connsiteX5" fmla="*/ 0 w 6724650"/>
              <a:gd name="connsiteY5" fmla="*/ 3645408 h 6483350"/>
              <a:gd name="connsiteX6" fmla="*/ 666750 w 6724650"/>
              <a:gd name="connsiteY6" fmla="*/ 56642 h 6483350"/>
              <a:gd name="connsiteX0" fmla="*/ 666750 w 7166716"/>
              <a:gd name="connsiteY0" fmla="*/ 37592 h 6464300"/>
              <a:gd name="connsiteX1" fmla="*/ 6715633 w 7166716"/>
              <a:gd name="connsiteY1" fmla="*/ 0 h 6464300"/>
              <a:gd name="connsiteX2" fmla="*/ 6724650 w 7166716"/>
              <a:gd name="connsiteY2" fmla="*/ 5388483 h 6464300"/>
              <a:gd name="connsiteX3" fmla="*/ 5648833 w 7166716"/>
              <a:gd name="connsiteY3" fmla="*/ 6464300 h 6464300"/>
              <a:gd name="connsiteX4" fmla="*/ 3266567 w 7166716"/>
              <a:gd name="connsiteY4" fmla="*/ 6045200 h 6464300"/>
              <a:gd name="connsiteX5" fmla="*/ 0 w 7166716"/>
              <a:gd name="connsiteY5" fmla="*/ 3626358 h 6464300"/>
              <a:gd name="connsiteX6" fmla="*/ 666750 w 7166716"/>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380667"/>
              <a:gd name="connsiteX1" fmla="*/ 6715633 w 6727290"/>
              <a:gd name="connsiteY1" fmla="*/ 0 h 6380667"/>
              <a:gd name="connsiteX2" fmla="*/ 6724650 w 6727290"/>
              <a:gd name="connsiteY2" fmla="*/ 5388483 h 6380667"/>
              <a:gd name="connsiteX3" fmla="*/ 3266567 w 6727290"/>
              <a:gd name="connsiteY3" fmla="*/ 6045200 h 6380667"/>
              <a:gd name="connsiteX4" fmla="*/ 0 w 6727290"/>
              <a:gd name="connsiteY4" fmla="*/ 3626358 h 6380667"/>
              <a:gd name="connsiteX5" fmla="*/ 666750 w 672729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726022 w 6802972"/>
              <a:gd name="connsiteY0" fmla="*/ 37592 h 6437782"/>
              <a:gd name="connsiteX1" fmla="*/ 6774905 w 6802972"/>
              <a:gd name="connsiteY1" fmla="*/ 0 h 6437782"/>
              <a:gd name="connsiteX2" fmla="*/ 6802972 w 6802972"/>
              <a:gd name="connsiteY2" fmla="*/ 3835908 h 6437782"/>
              <a:gd name="connsiteX3" fmla="*/ 3325839 w 6802972"/>
              <a:gd name="connsiteY3" fmla="*/ 6045200 h 6437782"/>
              <a:gd name="connsiteX4" fmla="*/ 59272 w 6802972"/>
              <a:gd name="connsiteY4" fmla="*/ 3626358 h 6437782"/>
              <a:gd name="connsiteX5" fmla="*/ 726022 w 6802972"/>
              <a:gd name="connsiteY5" fmla="*/ 37592 h 6437782"/>
              <a:gd name="connsiteX0" fmla="*/ 727407 w 6804357"/>
              <a:gd name="connsiteY0" fmla="*/ 37592 h 6361396"/>
              <a:gd name="connsiteX1" fmla="*/ 6776290 w 6804357"/>
              <a:gd name="connsiteY1" fmla="*/ 0 h 6361396"/>
              <a:gd name="connsiteX2" fmla="*/ 6804357 w 6804357"/>
              <a:gd name="connsiteY2" fmla="*/ 3835908 h 6361396"/>
              <a:gd name="connsiteX3" fmla="*/ 3308174 w 6804357"/>
              <a:gd name="connsiteY3" fmla="*/ 5959475 h 6361396"/>
              <a:gd name="connsiteX4" fmla="*/ 60657 w 6804357"/>
              <a:gd name="connsiteY4" fmla="*/ 3626358 h 6361396"/>
              <a:gd name="connsiteX5" fmla="*/ 727407 w 6804357"/>
              <a:gd name="connsiteY5" fmla="*/ 37592 h 6361396"/>
              <a:gd name="connsiteX0" fmla="*/ 714552 w 6791502"/>
              <a:gd name="connsiteY0" fmla="*/ 37592 h 6429102"/>
              <a:gd name="connsiteX1" fmla="*/ 6763435 w 6791502"/>
              <a:gd name="connsiteY1" fmla="*/ 0 h 6429102"/>
              <a:gd name="connsiteX2" fmla="*/ 6791502 w 6791502"/>
              <a:gd name="connsiteY2" fmla="*/ 3835908 h 6429102"/>
              <a:gd name="connsiteX3" fmla="*/ 3295319 w 6791502"/>
              <a:gd name="connsiteY3" fmla="*/ 5959475 h 6429102"/>
              <a:gd name="connsiteX4" fmla="*/ 47802 w 6791502"/>
              <a:gd name="connsiteY4" fmla="*/ 3626358 h 6429102"/>
              <a:gd name="connsiteX5" fmla="*/ 714552 w 6791502"/>
              <a:gd name="connsiteY5" fmla="*/ 37592 h 6429102"/>
              <a:gd name="connsiteX0" fmla="*/ 728451 w 6805401"/>
              <a:gd name="connsiteY0" fmla="*/ 37592 h 6555405"/>
              <a:gd name="connsiteX1" fmla="*/ 6777334 w 6805401"/>
              <a:gd name="connsiteY1" fmla="*/ 0 h 6555405"/>
              <a:gd name="connsiteX2" fmla="*/ 6805401 w 6805401"/>
              <a:gd name="connsiteY2" fmla="*/ 3835908 h 6555405"/>
              <a:gd name="connsiteX3" fmla="*/ 3090143 w 6805401"/>
              <a:gd name="connsiteY3" fmla="*/ 6102350 h 6555405"/>
              <a:gd name="connsiteX4" fmla="*/ 61701 w 6805401"/>
              <a:gd name="connsiteY4" fmla="*/ 3626358 h 6555405"/>
              <a:gd name="connsiteX5" fmla="*/ 728451 w 6805401"/>
              <a:gd name="connsiteY5" fmla="*/ 37592 h 6555405"/>
              <a:gd name="connsiteX0" fmla="*/ 703194 w 6780144"/>
              <a:gd name="connsiteY0" fmla="*/ 37592 h 6449068"/>
              <a:gd name="connsiteX1" fmla="*/ 6752077 w 6780144"/>
              <a:gd name="connsiteY1" fmla="*/ 0 h 6449068"/>
              <a:gd name="connsiteX2" fmla="*/ 6780144 w 6780144"/>
              <a:gd name="connsiteY2" fmla="*/ 3835908 h 6449068"/>
              <a:gd name="connsiteX3" fmla="*/ 3064886 w 6780144"/>
              <a:gd name="connsiteY3" fmla="*/ 6102350 h 6449068"/>
              <a:gd name="connsiteX4" fmla="*/ 36444 w 6780144"/>
              <a:gd name="connsiteY4" fmla="*/ 3626358 h 6449068"/>
              <a:gd name="connsiteX5" fmla="*/ 703194 w 6780144"/>
              <a:gd name="connsiteY5" fmla="*/ 37592 h 6449068"/>
              <a:gd name="connsiteX0" fmla="*/ 740066 w 6817016"/>
              <a:gd name="connsiteY0" fmla="*/ 37592 h 6478200"/>
              <a:gd name="connsiteX1" fmla="*/ 6788949 w 6817016"/>
              <a:gd name="connsiteY1" fmla="*/ 0 h 6478200"/>
              <a:gd name="connsiteX2" fmla="*/ 6817016 w 6817016"/>
              <a:gd name="connsiteY2" fmla="*/ 3835908 h 6478200"/>
              <a:gd name="connsiteX3" fmla="*/ 3101758 w 6817016"/>
              <a:gd name="connsiteY3" fmla="*/ 6102350 h 6478200"/>
              <a:gd name="connsiteX4" fmla="*/ 35216 w 6817016"/>
              <a:gd name="connsiteY4" fmla="*/ 3902583 h 6478200"/>
              <a:gd name="connsiteX5" fmla="*/ 740066 w 6817016"/>
              <a:gd name="connsiteY5" fmla="*/ 37592 h 6478200"/>
              <a:gd name="connsiteX0" fmla="*/ 737673 w 6814623"/>
              <a:gd name="connsiteY0" fmla="*/ 37592 h 6482220"/>
              <a:gd name="connsiteX1" fmla="*/ 6786556 w 6814623"/>
              <a:gd name="connsiteY1" fmla="*/ 0 h 6482220"/>
              <a:gd name="connsiteX2" fmla="*/ 6814623 w 6814623"/>
              <a:gd name="connsiteY2" fmla="*/ 3835908 h 6482220"/>
              <a:gd name="connsiteX3" fmla="*/ 3099365 w 6814623"/>
              <a:gd name="connsiteY3" fmla="*/ 6102350 h 6482220"/>
              <a:gd name="connsiteX4" fmla="*/ 32823 w 6814623"/>
              <a:gd name="connsiteY4" fmla="*/ 3902583 h 6482220"/>
              <a:gd name="connsiteX5" fmla="*/ 737673 w 6814623"/>
              <a:gd name="connsiteY5" fmla="*/ 37592 h 6482220"/>
              <a:gd name="connsiteX0" fmla="*/ 774675 w 6851625"/>
              <a:gd name="connsiteY0" fmla="*/ 37592 h 6503144"/>
              <a:gd name="connsiteX1" fmla="*/ 6823558 w 6851625"/>
              <a:gd name="connsiteY1" fmla="*/ 0 h 6503144"/>
              <a:gd name="connsiteX2" fmla="*/ 6851625 w 6851625"/>
              <a:gd name="connsiteY2" fmla="*/ 3835908 h 6503144"/>
              <a:gd name="connsiteX3" fmla="*/ 3136367 w 6851625"/>
              <a:gd name="connsiteY3" fmla="*/ 6102350 h 6503144"/>
              <a:gd name="connsiteX4" fmla="*/ 31725 w 6851625"/>
              <a:gd name="connsiteY4" fmla="*/ 4074033 h 6503144"/>
              <a:gd name="connsiteX5" fmla="*/ 774675 w 6851625"/>
              <a:gd name="connsiteY5" fmla="*/ 37592 h 6503144"/>
              <a:gd name="connsiteX0" fmla="*/ 767850 w 6844800"/>
              <a:gd name="connsiteY0" fmla="*/ 37592 h 6426842"/>
              <a:gd name="connsiteX1" fmla="*/ 6816733 w 6844800"/>
              <a:gd name="connsiteY1" fmla="*/ 0 h 6426842"/>
              <a:gd name="connsiteX2" fmla="*/ 6844800 w 6844800"/>
              <a:gd name="connsiteY2" fmla="*/ 3835908 h 6426842"/>
              <a:gd name="connsiteX3" fmla="*/ 3129542 w 6844800"/>
              <a:gd name="connsiteY3" fmla="*/ 6102350 h 6426842"/>
              <a:gd name="connsiteX4" fmla="*/ 24900 w 6844800"/>
              <a:gd name="connsiteY4" fmla="*/ 4074033 h 6426842"/>
              <a:gd name="connsiteX5" fmla="*/ 767850 w 6844800"/>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9593 w 6847493"/>
              <a:gd name="connsiteY0" fmla="*/ 9017 h 6438387"/>
              <a:gd name="connsiteX1" fmla="*/ 6819426 w 6847493"/>
              <a:gd name="connsiteY1" fmla="*/ 0 h 6438387"/>
              <a:gd name="connsiteX2" fmla="*/ 6847493 w 6847493"/>
              <a:gd name="connsiteY2" fmla="*/ 3835908 h 6438387"/>
              <a:gd name="connsiteX3" fmla="*/ 3132235 w 6847493"/>
              <a:gd name="connsiteY3" fmla="*/ 6102350 h 6438387"/>
              <a:gd name="connsiteX4" fmla="*/ 27593 w 6847493"/>
              <a:gd name="connsiteY4" fmla="*/ 4074033 h 6438387"/>
              <a:gd name="connsiteX5" fmla="*/ 789593 w 6847493"/>
              <a:gd name="connsiteY5" fmla="*/ 9017 h 6438387"/>
              <a:gd name="connsiteX0" fmla="*/ 789593 w 6850133"/>
              <a:gd name="connsiteY0" fmla="*/ 9017 h 6438387"/>
              <a:gd name="connsiteX1" fmla="*/ 6838476 w 6850133"/>
              <a:gd name="connsiteY1" fmla="*/ 0 h 6438387"/>
              <a:gd name="connsiteX2" fmla="*/ 6847493 w 6850133"/>
              <a:gd name="connsiteY2" fmla="*/ 3835908 h 6438387"/>
              <a:gd name="connsiteX3" fmla="*/ 3132235 w 6850133"/>
              <a:gd name="connsiteY3" fmla="*/ 6102350 h 6438387"/>
              <a:gd name="connsiteX4" fmla="*/ 27593 w 6850133"/>
              <a:gd name="connsiteY4" fmla="*/ 4074033 h 6438387"/>
              <a:gd name="connsiteX5" fmla="*/ 789593 w 6850133"/>
              <a:gd name="connsiteY5" fmla="*/ 9017 h 6438387"/>
              <a:gd name="connsiteX0" fmla="*/ 799118 w 6850133"/>
              <a:gd name="connsiteY0" fmla="*/ 0 h 6457945"/>
              <a:gd name="connsiteX1" fmla="*/ 6838476 w 6850133"/>
              <a:gd name="connsiteY1" fmla="*/ 19558 h 6457945"/>
              <a:gd name="connsiteX2" fmla="*/ 6847493 w 6850133"/>
              <a:gd name="connsiteY2" fmla="*/ 3855466 h 6457945"/>
              <a:gd name="connsiteX3" fmla="*/ 3132235 w 6850133"/>
              <a:gd name="connsiteY3" fmla="*/ 6121908 h 6457945"/>
              <a:gd name="connsiteX4" fmla="*/ 27593 w 6850133"/>
              <a:gd name="connsiteY4" fmla="*/ 4093591 h 6457945"/>
              <a:gd name="connsiteX5" fmla="*/ 799118 w 6850133"/>
              <a:gd name="connsiteY5" fmla="*/ 0 h 6457945"/>
              <a:gd name="connsiteX0" fmla="*/ 799118 w 6850133"/>
              <a:gd name="connsiteY0" fmla="*/ 0 h 6443657"/>
              <a:gd name="connsiteX1" fmla="*/ 6838476 w 6850133"/>
              <a:gd name="connsiteY1" fmla="*/ 5270 h 6443657"/>
              <a:gd name="connsiteX2" fmla="*/ 6847493 w 6850133"/>
              <a:gd name="connsiteY2" fmla="*/ 3841178 h 6443657"/>
              <a:gd name="connsiteX3" fmla="*/ 3132235 w 6850133"/>
              <a:gd name="connsiteY3" fmla="*/ 6107620 h 6443657"/>
              <a:gd name="connsiteX4" fmla="*/ 27593 w 6850133"/>
              <a:gd name="connsiteY4" fmla="*/ 4079303 h 6443657"/>
              <a:gd name="connsiteX5" fmla="*/ 799118 w 6850133"/>
              <a:gd name="connsiteY5" fmla="*/ 0 h 6443657"/>
              <a:gd name="connsiteX0" fmla="*/ 799118 w 6847457"/>
              <a:gd name="connsiteY0" fmla="*/ 0 h 6443657"/>
              <a:gd name="connsiteX1" fmla="*/ 6838476 w 6847457"/>
              <a:gd name="connsiteY1" fmla="*/ 5270 h 6443657"/>
              <a:gd name="connsiteX2" fmla="*/ 6840349 w 6847457"/>
              <a:gd name="connsiteY2" fmla="*/ 3841178 h 6443657"/>
              <a:gd name="connsiteX3" fmla="*/ 3132235 w 6847457"/>
              <a:gd name="connsiteY3" fmla="*/ 6107620 h 6443657"/>
              <a:gd name="connsiteX4" fmla="*/ 27593 w 6847457"/>
              <a:gd name="connsiteY4" fmla="*/ 4079303 h 6443657"/>
              <a:gd name="connsiteX5" fmla="*/ 799118 w 6847457"/>
              <a:gd name="connsiteY5" fmla="*/ 0 h 64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7457" h="6443657">
                <a:moveTo>
                  <a:pt x="799118" y="0"/>
                </a:moveTo>
                <a:lnTo>
                  <a:pt x="6838476" y="5270"/>
                </a:lnTo>
                <a:cubicBezTo>
                  <a:pt x="6857526" y="2887810"/>
                  <a:pt x="6840349" y="2760620"/>
                  <a:pt x="6840349" y="3841178"/>
                </a:cubicBezTo>
                <a:lnTo>
                  <a:pt x="3132235" y="6107620"/>
                </a:lnTo>
                <a:cubicBezTo>
                  <a:pt x="1004553" y="7174420"/>
                  <a:pt x="-201007" y="5483085"/>
                  <a:pt x="27593" y="4079303"/>
                </a:cubicBezTo>
                <a:cubicBezTo>
                  <a:pt x="541943" y="1435248"/>
                  <a:pt x="227618" y="3177455"/>
                  <a:pt x="799118" y="0"/>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97208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srgbClr val="002060"/>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id="{C58EFCC6-94C4-467A-95AD-6F41919F9109}"/>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id="{9CCCBC9A-2586-4039-A3C2-BB9280EB5F92}"/>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239923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Multi Fact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468917" cy="366713"/>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707231"/>
            <a:ext cx="2743200" cy="1243013"/>
          </a:xfrm>
          <a:solidFill>
            <a:schemeClr val="accent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8" name="Content Placeholder 2"/>
          <p:cNvSpPr>
            <a:spLocks noGrp="1"/>
          </p:cNvSpPr>
          <p:nvPr>
            <p:ph idx="13"/>
          </p:nvPr>
        </p:nvSpPr>
        <p:spPr>
          <a:xfrm>
            <a:off x="3205758" y="707231"/>
            <a:ext cx="2743200" cy="1243013"/>
          </a:xfrm>
          <a:solidFill>
            <a:schemeClr val="accent4"/>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6068616" y="70723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0" name="Content Placeholder 2"/>
          <p:cNvSpPr>
            <a:spLocks noGrp="1"/>
          </p:cNvSpPr>
          <p:nvPr>
            <p:ph idx="15"/>
          </p:nvPr>
        </p:nvSpPr>
        <p:spPr>
          <a:xfrm>
            <a:off x="342900" y="203954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1" name="Content Placeholder 2"/>
          <p:cNvSpPr>
            <a:spLocks noGrp="1"/>
          </p:cNvSpPr>
          <p:nvPr>
            <p:ph idx="16"/>
          </p:nvPr>
        </p:nvSpPr>
        <p:spPr>
          <a:xfrm>
            <a:off x="3205758" y="2039541"/>
            <a:ext cx="2743200" cy="1243013"/>
          </a:xfrm>
          <a:solidFill>
            <a:schemeClr val="accent6"/>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2" name="Content Placeholder 2"/>
          <p:cNvSpPr>
            <a:spLocks noGrp="1"/>
          </p:cNvSpPr>
          <p:nvPr>
            <p:ph idx="17"/>
          </p:nvPr>
        </p:nvSpPr>
        <p:spPr>
          <a:xfrm>
            <a:off x="6068616" y="2039541"/>
            <a:ext cx="2743200" cy="1243013"/>
          </a:xfrm>
          <a:solidFill>
            <a:srgbClr val="DFE8FF"/>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3" name="Content Placeholder 2"/>
          <p:cNvSpPr>
            <a:spLocks noGrp="1"/>
          </p:cNvSpPr>
          <p:nvPr>
            <p:ph idx="18"/>
          </p:nvPr>
        </p:nvSpPr>
        <p:spPr>
          <a:xfrm>
            <a:off x="342900" y="3371850"/>
            <a:ext cx="2743200" cy="1243013"/>
          </a:xfrm>
          <a:solidFill>
            <a:srgbClr val="C2C6D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4" name="Content Placeholder 2"/>
          <p:cNvSpPr>
            <a:spLocks noGrp="1"/>
          </p:cNvSpPr>
          <p:nvPr>
            <p:ph idx="19"/>
          </p:nvPr>
        </p:nvSpPr>
        <p:spPr>
          <a:xfrm>
            <a:off x="3205758"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5" name="Content Placeholder 2"/>
          <p:cNvSpPr>
            <a:spLocks noGrp="1"/>
          </p:cNvSpPr>
          <p:nvPr>
            <p:ph idx="20"/>
          </p:nvPr>
        </p:nvSpPr>
        <p:spPr>
          <a:xfrm>
            <a:off x="6068616"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4868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52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41312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58498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5">
    <p:bg>
      <p:bgPr>
        <a:solidFill>
          <a:srgbClr val="FD890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FFFFFF"/>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rgbClr val="FFFF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64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6">
    <p:bg>
      <p:bgPr>
        <a:solidFill>
          <a:srgbClr val="8993A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081538"/>
                </a:solidFill>
              </a:defRPr>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29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707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Chart Full Fram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
        <p:nvSpPr>
          <p:cNvPr id="8" name="Chart Placeholder 7"/>
          <p:cNvSpPr>
            <a:spLocks noGrp="1"/>
          </p:cNvSpPr>
          <p:nvPr>
            <p:ph type="chart" sz="quarter" idx="14"/>
          </p:nvPr>
        </p:nvSpPr>
        <p:spPr>
          <a:xfrm>
            <a:off x="381000" y="971550"/>
            <a:ext cx="8077200" cy="3505200"/>
          </a:xfrm>
        </p:spPr>
        <p:txBody>
          <a:bodyPr/>
          <a:lstStyle/>
          <a:p>
            <a:endParaRPr lang="en-US" dirty="0"/>
          </a:p>
        </p:txBody>
      </p:sp>
    </p:spTree>
    <p:extLst>
      <p:ext uri="{BB962C8B-B14F-4D97-AF65-F5344CB8AC3E}">
        <p14:creationId xmlns:p14="http://schemas.microsoft.com/office/powerpoint/2010/main" val="331902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98050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0"/>
            <a:ext cx="41148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8" name="Picture Placeholder 7"/>
          <p:cNvSpPr>
            <a:spLocks noGrp="1"/>
          </p:cNvSpPr>
          <p:nvPr>
            <p:ph type="pic" sz="quarter" idx="13"/>
          </p:nvPr>
        </p:nvSpPr>
        <p:spPr>
          <a:xfrm>
            <a:off x="4247787" y="-17159"/>
            <a:ext cx="4909889" cy="5173162"/>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88285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363324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154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142084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210603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id="{FC4C6FBC-170A-4F9A-869E-B6D92BC80858}"/>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id="{86A68E4C-B4E4-4DBD-A895-0C064865435C}"/>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419762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58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0508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3170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Title slide 2">
    <p:bg>
      <p:bgPr>
        <a:solidFill>
          <a:srgbClr val="F05A30"/>
        </a:solidFill>
        <a:effectLst/>
      </p:bgPr>
    </p:bg>
    <p:spTree>
      <p:nvGrpSpPr>
        <p:cNvPr id="1" name="Shape 179"/>
        <p:cNvGrpSpPr/>
        <p:nvPr/>
      </p:nvGrpSpPr>
      <p:grpSpPr>
        <a:xfrm>
          <a:off x="0" y="0"/>
          <a:ext cx="0" cy="0"/>
          <a:chOff x="0" y="0"/>
          <a:chExt cx="0" cy="0"/>
        </a:xfrm>
      </p:grpSpPr>
      <p:sp>
        <p:nvSpPr>
          <p:cNvPr id="180" name="Shape 180"/>
          <p:cNvSpPr txBox="1">
            <a:spLocks noGrp="1"/>
          </p:cNvSpPr>
          <p:nvPr>
            <p:ph type="sldNum" idx="12"/>
          </p:nvPr>
        </p:nvSpPr>
        <p:spPr>
          <a:xfrm>
            <a:off x="-9699" y="4796171"/>
            <a:ext cx="548700" cy="393600"/>
          </a:xfrm>
          <a:prstGeom prst="rect">
            <a:avLst/>
          </a:prstGeom>
          <a:noFill/>
          <a:ln>
            <a:noFill/>
          </a:ln>
        </p:spPr>
        <p:txBody>
          <a:bodyPr lIns="91425" tIns="91425" rIns="91425" bIns="91425" anchor="ctr" anchorCtr="0">
            <a:noAutofit/>
          </a:bodyPr>
          <a:lstStyle>
            <a:lvl1pPr>
              <a:defRPr b="0" i="0">
                <a:latin typeface="Corbel Regular" charset="0"/>
                <a:ea typeface="Corbel Regular" charset="0"/>
                <a:cs typeface="Corbel Regular" charset="0"/>
              </a:defRPr>
            </a:lvl1pPr>
          </a:lstStyle>
          <a:p>
            <a:fld id="{00000000-1234-1234-1234-123412341234}" type="slidenum">
              <a:rPr lang="en" smtClean="0">
                <a:solidFill>
                  <a:srgbClr val="666666"/>
                </a:solidFill>
              </a:rPr>
              <a:pPr/>
              <a:t>‹#›</a:t>
            </a:fld>
            <a:endParaRPr lang="en" dirty="0">
              <a:solidFill>
                <a:srgbClr val="666666"/>
              </a:solidFill>
            </a:endParaRPr>
          </a:p>
        </p:txBody>
      </p:sp>
      <p:cxnSp>
        <p:nvCxnSpPr>
          <p:cNvPr id="181" name="Shape 181"/>
          <p:cNvCxnSpPr/>
          <p:nvPr/>
        </p:nvCxnSpPr>
        <p:spPr>
          <a:xfrm>
            <a:off x="3969750" y="2571750"/>
            <a:ext cx="1169700" cy="0"/>
          </a:xfrm>
          <a:prstGeom prst="straightConnector1">
            <a:avLst/>
          </a:prstGeom>
          <a:noFill/>
          <a:ln w="9525" cap="flat" cmpd="sng">
            <a:solidFill>
              <a:srgbClr val="FFFFFF"/>
            </a:solidFill>
            <a:prstDash val="solid"/>
            <a:round/>
            <a:headEnd type="none" w="lg" len="lg"/>
            <a:tailEnd type="none" w="lg" len="lg"/>
          </a:ln>
        </p:spPr>
      </p:cxnSp>
      <p:sp>
        <p:nvSpPr>
          <p:cNvPr id="182" name="Shape 182"/>
          <p:cNvSpPr txBox="1">
            <a:spLocks noGrp="1"/>
          </p:cNvSpPr>
          <p:nvPr>
            <p:ph type="ctrTitle"/>
          </p:nvPr>
        </p:nvSpPr>
        <p:spPr>
          <a:xfrm>
            <a:off x="311700" y="1665650"/>
            <a:ext cx="8520600" cy="512400"/>
          </a:xfrm>
          <a:prstGeom prst="rect">
            <a:avLst/>
          </a:prstGeom>
        </p:spPr>
        <p:txBody>
          <a:bodyPr lIns="91425" tIns="91425" rIns="91425" bIns="91425" anchor="b" anchorCtr="0"/>
          <a:lstStyle>
            <a:lvl1pPr lvl="0" algn="ctr" rtl="0">
              <a:spcBef>
                <a:spcPts val="0"/>
              </a:spcBef>
              <a:buClr>
                <a:srgbClr val="FFFFFF"/>
              </a:buClr>
              <a:buSzPct val="100000"/>
              <a:defRPr sz="1800" b="0" i="0">
                <a:solidFill>
                  <a:srgbClr val="FFFFFF"/>
                </a:solidFill>
                <a:latin typeface="Corbel Regular" charset="0"/>
                <a:ea typeface="Corbel Regular" charset="0"/>
                <a:cs typeface="Corbel Regular" charset="0"/>
              </a:defRPr>
            </a:lvl1pPr>
            <a:lvl2pPr lvl="1" algn="ctr" rtl="0">
              <a:spcBef>
                <a:spcPts val="0"/>
              </a:spcBef>
              <a:buClr>
                <a:srgbClr val="FFFFFF"/>
              </a:buClr>
              <a:buSzPct val="100000"/>
              <a:defRPr sz="1800" b="1">
                <a:solidFill>
                  <a:srgbClr val="FFFFFF"/>
                </a:solidFill>
              </a:defRPr>
            </a:lvl2pPr>
            <a:lvl3pPr lvl="2" algn="ctr" rtl="0">
              <a:spcBef>
                <a:spcPts val="0"/>
              </a:spcBef>
              <a:buClr>
                <a:srgbClr val="FFFFFF"/>
              </a:buClr>
              <a:buSzPct val="100000"/>
              <a:defRPr sz="1800" b="1">
                <a:solidFill>
                  <a:srgbClr val="FFFFFF"/>
                </a:solidFill>
              </a:defRPr>
            </a:lvl3pPr>
            <a:lvl4pPr lvl="3" algn="ctr" rtl="0">
              <a:spcBef>
                <a:spcPts val="0"/>
              </a:spcBef>
              <a:buClr>
                <a:srgbClr val="FFFFFF"/>
              </a:buClr>
              <a:buSzPct val="100000"/>
              <a:defRPr sz="1800" b="1">
                <a:solidFill>
                  <a:srgbClr val="FFFFFF"/>
                </a:solidFill>
              </a:defRPr>
            </a:lvl4pPr>
            <a:lvl5pPr lvl="4" algn="ctr" rtl="0">
              <a:spcBef>
                <a:spcPts val="0"/>
              </a:spcBef>
              <a:buClr>
                <a:srgbClr val="FFFFFF"/>
              </a:buClr>
              <a:buSzPct val="100000"/>
              <a:defRPr sz="1800" b="1">
                <a:solidFill>
                  <a:srgbClr val="FFFFFF"/>
                </a:solidFill>
              </a:defRPr>
            </a:lvl5pPr>
            <a:lvl6pPr lvl="5" algn="ctr" rtl="0">
              <a:spcBef>
                <a:spcPts val="0"/>
              </a:spcBef>
              <a:buClr>
                <a:srgbClr val="FFFFFF"/>
              </a:buClr>
              <a:buSzPct val="100000"/>
              <a:defRPr sz="1800" b="1">
                <a:solidFill>
                  <a:srgbClr val="FFFFFF"/>
                </a:solidFill>
              </a:defRPr>
            </a:lvl6pPr>
            <a:lvl7pPr lvl="6" algn="ctr" rtl="0">
              <a:spcBef>
                <a:spcPts val="0"/>
              </a:spcBef>
              <a:buClr>
                <a:srgbClr val="FFFFFF"/>
              </a:buClr>
              <a:buSzPct val="100000"/>
              <a:defRPr sz="1800" b="1">
                <a:solidFill>
                  <a:srgbClr val="FFFFFF"/>
                </a:solidFill>
              </a:defRPr>
            </a:lvl7pPr>
            <a:lvl8pPr lvl="7" algn="ctr" rtl="0">
              <a:spcBef>
                <a:spcPts val="0"/>
              </a:spcBef>
              <a:buClr>
                <a:srgbClr val="FFFFFF"/>
              </a:buClr>
              <a:buSzPct val="100000"/>
              <a:defRPr sz="1800" b="1">
                <a:solidFill>
                  <a:srgbClr val="FFFFFF"/>
                </a:solidFill>
              </a:defRPr>
            </a:lvl8pPr>
            <a:lvl9pPr lvl="8" algn="ctr" rtl="0">
              <a:spcBef>
                <a:spcPts val="0"/>
              </a:spcBef>
              <a:buClr>
                <a:srgbClr val="FFFFFF"/>
              </a:buClr>
              <a:buSzPct val="100000"/>
              <a:defRPr sz="1800" b="1">
                <a:solidFill>
                  <a:srgbClr val="FFFFFF"/>
                </a:solidFill>
              </a:defRPr>
            </a:lvl9pPr>
          </a:lstStyle>
          <a:p>
            <a:endParaRPr dirty="0"/>
          </a:p>
        </p:txBody>
      </p:sp>
      <p:sp>
        <p:nvSpPr>
          <p:cNvPr id="183" name="Shape 183"/>
          <p:cNvSpPr txBox="1">
            <a:spLocks noGrp="1"/>
          </p:cNvSpPr>
          <p:nvPr>
            <p:ph type="subTitle" idx="1"/>
          </p:nvPr>
        </p:nvSpPr>
        <p:spPr>
          <a:xfrm>
            <a:off x="311700" y="2431200"/>
            <a:ext cx="8520600" cy="1501800"/>
          </a:xfrm>
          <a:prstGeom prst="rect">
            <a:avLst/>
          </a:prstGeom>
        </p:spPr>
        <p:txBody>
          <a:bodyPr lIns="91425" tIns="91425" rIns="91425" bIns="91425" anchor="ctr" anchorCtr="0"/>
          <a:lstStyle>
            <a:lvl1pPr lvl="0" algn="ctr" rtl="0">
              <a:lnSpc>
                <a:spcPct val="100000"/>
              </a:lnSpc>
              <a:spcBef>
                <a:spcPts val="0"/>
              </a:spcBef>
              <a:spcAft>
                <a:spcPts val="0"/>
              </a:spcAft>
              <a:buClr>
                <a:srgbClr val="FFFFFF"/>
              </a:buClr>
              <a:buSzPct val="100000"/>
              <a:buNone/>
              <a:defRPr sz="3000" b="0" i="0">
                <a:solidFill>
                  <a:srgbClr val="FFFFFF"/>
                </a:solidFill>
                <a:latin typeface="Corbel Regular" charset="0"/>
                <a:ea typeface="Corbel Regular" charset="0"/>
                <a:cs typeface="Corbel Regular" charset="0"/>
              </a:defRPr>
            </a:lvl1pPr>
            <a:lvl2pPr lvl="1" algn="ctr" rtl="0">
              <a:lnSpc>
                <a:spcPct val="100000"/>
              </a:lnSpc>
              <a:spcBef>
                <a:spcPts val="0"/>
              </a:spcBef>
              <a:spcAft>
                <a:spcPts val="0"/>
              </a:spcAft>
              <a:buClr>
                <a:srgbClr val="FFFFFF"/>
              </a:buClr>
              <a:buSzPct val="100000"/>
              <a:buNone/>
              <a:defRPr sz="3000">
                <a:solidFill>
                  <a:srgbClr val="FFFFFF"/>
                </a:solidFill>
              </a:defRPr>
            </a:lvl2pPr>
            <a:lvl3pPr lvl="2" algn="ctr" rtl="0">
              <a:lnSpc>
                <a:spcPct val="100000"/>
              </a:lnSpc>
              <a:spcBef>
                <a:spcPts val="0"/>
              </a:spcBef>
              <a:spcAft>
                <a:spcPts val="0"/>
              </a:spcAft>
              <a:buClr>
                <a:srgbClr val="FFFFFF"/>
              </a:buClr>
              <a:buSzPct val="100000"/>
              <a:buNone/>
              <a:defRPr sz="3000">
                <a:solidFill>
                  <a:srgbClr val="FFFFFF"/>
                </a:solidFill>
              </a:defRPr>
            </a:lvl3pPr>
            <a:lvl4pPr lvl="3" algn="ctr" rtl="0">
              <a:lnSpc>
                <a:spcPct val="100000"/>
              </a:lnSpc>
              <a:spcBef>
                <a:spcPts val="0"/>
              </a:spcBef>
              <a:spcAft>
                <a:spcPts val="0"/>
              </a:spcAft>
              <a:buClr>
                <a:srgbClr val="FFFFFF"/>
              </a:buClr>
              <a:buSzPct val="100000"/>
              <a:buNone/>
              <a:defRPr sz="3000">
                <a:solidFill>
                  <a:srgbClr val="FFFFFF"/>
                </a:solidFill>
              </a:defRPr>
            </a:lvl4pPr>
            <a:lvl5pPr lvl="4" algn="ctr" rtl="0">
              <a:lnSpc>
                <a:spcPct val="100000"/>
              </a:lnSpc>
              <a:spcBef>
                <a:spcPts val="0"/>
              </a:spcBef>
              <a:spcAft>
                <a:spcPts val="0"/>
              </a:spcAft>
              <a:buClr>
                <a:srgbClr val="FFFFFF"/>
              </a:buClr>
              <a:buSzPct val="100000"/>
              <a:buNone/>
              <a:defRPr sz="3000">
                <a:solidFill>
                  <a:srgbClr val="FFFFFF"/>
                </a:solidFill>
              </a:defRPr>
            </a:lvl5pPr>
            <a:lvl6pPr lvl="5" algn="ctr" rtl="0">
              <a:lnSpc>
                <a:spcPct val="100000"/>
              </a:lnSpc>
              <a:spcBef>
                <a:spcPts val="0"/>
              </a:spcBef>
              <a:spcAft>
                <a:spcPts val="0"/>
              </a:spcAft>
              <a:buClr>
                <a:srgbClr val="FFFFFF"/>
              </a:buClr>
              <a:buSzPct val="100000"/>
              <a:buNone/>
              <a:defRPr sz="3000">
                <a:solidFill>
                  <a:srgbClr val="FFFFFF"/>
                </a:solidFill>
              </a:defRPr>
            </a:lvl6pPr>
            <a:lvl7pPr lvl="6" algn="ctr" rtl="0">
              <a:lnSpc>
                <a:spcPct val="100000"/>
              </a:lnSpc>
              <a:spcBef>
                <a:spcPts val="0"/>
              </a:spcBef>
              <a:spcAft>
                <a:spcPts val="0"/>
              </a:spcAft>
              <a:buClr>
                <a:srgbClr val="FFFFFF"/>
              </a:buClr>
              <a:buSzPct val="100000"/>
              <a:buNone/>
              <a:defRPr sz="3000">
                <a:solidFill>
                  <a:srgbClr val="FFFFFF"/>
                </a:solidFill>
              </a:defRPr>
            </a:lvl7pPr>
            <a:lvl8pPr lvl="7" algn="ctr" rtl="0">
              <a:lnSpc>
                <a:spcPct val="100000"/>
              </a:lnSpc>
              <a:spcBef>
                <a:spcPts val="0"/>
              </a:spcBef>
              <a:spcAft>
                <a:spcPts val="0"/>
              </a:spcAft>
              <a:buClr>
                <a:srgbClr val="FFFFFF"/>
              </a:buClr>
              <a:buSzPct val="100000"/>
              <a:buNone/>
              <a:defRPr sz="3000">
                <a:solidFill>
                  <a:srgbClr val="FFFFFF"/>
                </a:solidFill>
              </a:defRPr>
            </a:lvl8pPr>
            <a:lvl9pPr lvl="8" algn="ctr" rtl="0">
              <a:lnSpc>
                <a:spcPct val="100000"/>
              </a:lnSpc>
              <a:spcBef>
                <a:spcPts val="0"/>
              </a:spcBef>
              <a:spcAft>
                <a:spcPts val="0"/>
              </a:spcAft>
              <a:buClr>
                <a:srgbClr val="FFFFFF"/>
              </a:buClr>
              <a:buSzPct val="100000"/>
              <a:buNone/>
              <a:defRPr sz="3000">
                <a:solidFill>
                  <a:srgbClr val="FFFFFF"/>
                </a:solidFill>
              </a:defRPr>
            </a:lvl9pPr>
          </a:lstStyle>
          <a:p>
            <a:endParaRPr dirty="0"/>
          </a:p>
        </p:txBody>
      </p:sp>
    </p:spTree>
    <p:extLst>
      <p:ext uri="{BB962C8B-B14F-4D97-AF65-F5344CB8AC3E}">
        <p14:creationId xmlns:p14="http://schemas.microsoft.com/office/powerpoint/2010/main" val="95007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1"/>
            <a:ext cx="45720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41719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dirty="0"/>
          </a:p>
        </p:txBody>
      </p:sp>
      <p:sp>
        <p:nvSpPr>
          <p:cNvPr id="9" name="Picture Placeholder 8"/>
          <p:cNvSpPr>
            <a:spLocks noGrp="1"/>
          </p:cNvSpPr>
          <p:nvPr>
            <p:ph type="pic" sz="quarter" idx="13"/>
          </p:nvPr>
        </p:nvSpPr>
        <p:spPr>
          <a:xfrm>
            <a:off x="4616499" y="-13098"/>
            <a:ext cx="4540004" cy="5169098"/>
          </a:xfrm>
          <a:custGeom>
            <a:avLst/>
            <a:gdLst>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48400 w 6276975"/>
              <a:gd name="connsiteY4" fmla="*/ 5816579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76975 w 6276975"/>
              <a:gd name="connsiteY4" fmla="*/ 5635604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0 w 6276975"/>
              <a:gd name="connsiteY0" fmla="*/ 1041421 h 6896100"/>
              <a:gd name="connsiteX1" fmla="*/ 2489221 w 6276975"/>
              <a:gd name="connsiteY1" fmla="*/ 47625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1600200 w 6153150"/>
              <a:gd name="connsiteY0" fmla="*/ 669946 h 6896100"/>
              <a:gd name="connsiteX1" fmla="*/ 2365396 w 6153150"/>
              <a:gd name="connsiteY1" fmla="*/ 47625 h 6896100"/>
              <a:gd name="connsiteX2" fmla="*/ 5083154 w 6153150"/>
              <a:gd name="connsiteY2" fmla="*/ 0 h 6896100"/>
              <a:gd name="connsiteX3" fmla="*/ 6153150 w 6153150"/>
              <a:gd name="connsiteY3" fmla="*/ 1584346 h 6896100"/>
              <a:gd name="connsiteX4" fmla="*/ 6153150 w 6153150"/>
              <a:gd name="connsiteY4" fmla="*/ 5635604 h 6896100"/>
              <a:gd name="connsiteX5" fmla="*/ 5092679 w 6153150"/>
              <a:gd name="connsiteY5" fmla="*/ 6896100 h 6896100"/>
              <a:gd name="connsiteX6" fmla="*/ 2241571 w 6153150"/>
              <a:gd name="connsiteY6" fmla="*/ 6867525 h 6896100"/>
              <a:gd name="connsiteX7" fmla="*/ 0 w 6153150"/>
              <a:gd name="connsiteY7" fmla="*/ 5273654 h 6896100"/>
              <a:gd name="connsiteX8" fmla="*/ 1600200 w 6153150"/>
              <a:gd name="connsiteY8" fmla="*/ 669946 h 6896100"/>
              <a:gd name="connsiteX0" fmla="*/ 1600200 w 6153150"/>
              <a:gd name="connsiteY0" fmla="*/ 670417 h 6896571"/>
              <a:gd name="connsiteX1" fmla="*/ 2365396 w 6153150"/>
              <a:gd name="connsiteY1" fmla="*/ 48096 h 6896571"/>
              <a:gd name="connsiteX2" fmla="*/ 5083154 w 6153150"/>
              <a:gd name="connsiteY2" fmla="*/ 471 h 6896571"/>
              <a:gd name="connsiteX3" fmla="*/ 6153150 w 6153150"/>
              <a:gd name="connsiteY3" fmla="*/ 1584817 h 6896571"/>
              <a:gd name="connsiteX4" fmla="*/ 6153150 w 6153150"/>
              <a:gd name="connsiteY4" fmla="*/ 5636075 h 6896571"/>
              <a:gd name="connsiteX5" fmla="*/ 5092679 w 6153150"/>
              <a:gd name="connsiteY5" fmla="*/ 6896571 h 6896571"/>
              <a:gd name="connsiteX6" fmla="*/ 2241571 w 6153150"/>
              <a:gd name="connsiteY6" fmla="*/ 6867996 h 6896571"/>
              <a:gd name="connsiteX7" fmla="*/ 0 w 6153150"/>
              <a:gd name="connsiteY7" fmla="*/ 5274125 h 6896571"/>
              <a:gd name="connsiteX8" fmla="*/ 1600200 w 6153150"/>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702186 w 6255136"/>
              <a:gd name="connsiteY0" fmla="*/ 670417 h 6896571"/>
              <a:gd name="connsiteX1" fmla="*/ 2467382 w 6255136"/>
              <a:gd name="connsiteY1" fmla="*/ 48096 h 6896571"/>
              <a:gd name="connsiteX2" fmla="*/ 5185140 w 6255136"/>
              <a:gd name="connsiteY2" fmla="*/ 471 h 6896571"/>
              <a:gd name="connsiteX3" fmla="*/ 6255136 w 6255136"/>
              <a:gd name="connsiteY3" fmla="*/ 1584817 h 6896571"/>
              <a:gd name="connsiteX4" fmla="*/ 6255136 w 6255136"/>
              <a:gd name="connsiteY4" fmla="*/ 5636075 h 6896571"/>
              <a:gd name="connsiteX5" fmla="*/ 5194665 w 6255136"/>
              <a:gd name="connsiteY5" fmla="*/ 6896571 h 6896571"/>
              <a:gd name="connsiteX6" fmla="*/ 2343557 w 6255136"/>
              <a:gd name="connsiteY6" fmla="*/ 6867996 h 6896571"/>
              <a:gd name="connsiteX7" fmla="*/ 92461 w 6255136"/>
              <a:gd name="connsiteY7" fmla="*/ 4864550 h 6896571"/>
              <a:gd name="connsiteX8" fmla="*/ 1702186 w 6255136"/>
              <a:gd name="connsiteY8" fmla="*/ 670417 h 6896571"/>
              <a:gd name="connsiteX0" fmla="*/ 1565207 w 6118157"/>
              <a:gd name="connsiteY0" fmla="*/ 670417 h 6896571"/>
              <a:gd name="connsiteX1" fmla="*/ 2330403 w 6118157"/>
              <a:gd name="connsiteY1" fmla="*/ 48096 h 6896571"/>
              <a:gd name="connsiteX2" fmla="*/ 5048161 w 6118157"/>
              <a:gd name="connsiteY2" fmla="*/ 471 h 6896571"/>
              <a:gd name="connsiteX3" fmla="*/ 6118157 w 6118157"/>
              <a:gd name="connsiteY3" fmla="*/ 1584817 h 6896571"/>
              <a:gd name="connsiteX4" fmla="*/ 6118157 w 6118157"/>
              <a:gd name="connsiteY4" fmla="*/ 5636075 h 6896571"/>
              <a:gd name="connsiteX5" fmla="*/ 5057686 w 6118157"/>
              <a:gd name="connsiteY5" fmla="*/ 6896571 h 6896571"/>
              <a:gd name="connsiteX6" fmla="*/ 2206578 w 6118157"/>
              <a:gd name="connsiteY6" fmla="*/ 6867996 h 6896571"/>
              <a:gd name="connsiteX7" fmla="*/ 98357 w 6118157"/>
              <a:gd name="connsiteY7" fmla="*/ 4464500 h 6896571"/>
              <a:gd name="connsiteX8" fmla="*/ 1565207 w 6118157"/>
              <a:gd name="connsiteY8" fmla="*/ 670417 h 6896571"/>
              <a:gd name="connsiteX0" fmla="*/ 1565207 w 6118157"/>
              <a:gd name="connsiteY0" fmla="*/ 716526 h 6942680"/>
              <a:gd name="connsiteX1" fmla="*/ 2397078 w 6118157"/>
              <a:gd name="connsiteY1" fmla="*/ 27530 h 6942680"/>
              <a:gd name="connsiteX2" fmla="*/ 5048161 w 6118157"/>
              <a:gd name="connsiteY2" fmla="*/ 465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08354 h 6934508"/>
              <a:gd name="connsiteX1" fmla="*/ 2397078 w 6118157"/>
              <a:gd name="connsiteY1" fmla="*/ 19358 h 6934508"/>
              <a:gd name="connsiteX2" fmla="*/ 3800386 w 6118157"/>
              <a:gd name="connsiteY2" fmla="*/ 308 h 6934508"/>
              <a:gd name="connsiteX3" fmla="*/ 6118157 w 6118157"/>
              <a:gd name="connsiteY3" fmla="*/ 1622754 h 6934508"/>
              <a:gd name="connsiteX4" fmla="*/ 6118157 w 6118157"/>
              <a:gd name="connsiteY4" fmla="*/ 5674012 h 6934508"/>
              <a:gd name="connsiteX5" fmla="*/ 5057686 w 6118157"/>
              <a:gd name="connsiteY5" fmla="*/ 6934508 h 6934508"/>
              <a:gd name="connsiteX6" fmla="*/ 2206578 w 6118157"/>
              <a:gd name="connsiteY6" fmla="*/ 6905933 h 6934508"/>
              <a:gd name="connsiteX7" fmla="*/ 98357 w 6118157"/>
              <a:gd name="connsiteY7" fmla="*/ 4502437 h 6934508"/>
              <a:gd name="connsiteX8" fmla="*/ 1565207 w 6118157"/>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42804 w 6140133"/>
              <a:gd name="connsiteY1" fmla="*/ 63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75378 w 6125278"/>
              <a:gd name="connsiteY0" fmla="*/ 3019446 h 6934200"/>
              <a:gd name="connsiteX1" fmla="*/ 1927949 w 6125278"/>
              <a:gd name="connsiteY1" fmla="*/ 6350 h 6934200"/>
              <a:gd name="connsiteX2" fmla="*/ 3807507 w 6125278"/>
              <a:gd name="connsiteY2" fmla="*/ 0 h 6934200"/>
              <a:gd name="connsiteX3" fmla="*/ 6125278 w 6125278"/>
              <a:gd name="connsiteY3" fmla="*/ 1622446 h 6934200"/>
              <a:gd name="connsiteX4" fmla="*/ 6125278 w 6125278"/>
              <a:gd name="connsiteY4" fmla="*/ 5673704 h 6934200"/>
              <a:gd name="connsiteX5" fmla="*/ 5064807 w 6125278"/>
              <a:gd name="connsiteY5" fmla="*/ 6934200 h 6934200"/>
              <a:gd name="connsiteX6" fmla="*/ 2213699 w 6125278"/>
              <a:gd name="connsiteY6" fmla="*/ 6905625 h 6934200"/>
              <a:gd name="connsiteX7" fmla="*/ 124528 w 6125278"/>
              <a:gd name="connsiteY7" fmla="*/ 5505429 h 6934200"/>
              <a:gd name="connsiteX8" fmla="*/ 575378 w 6125278"/>
              <a:gd name="connsiteY8" fmla="*/ 30194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17602 w 6097652"/>
              <a:gd name="connsiteY0" fmla="*/ 3070246 h 6934200"/>
              <a:gd name="connsiteX1" fmla="*/ 1900323 w 6097652"/>
              <a:gd name="connsiteY1" fmla="*/ 6350 h 6934200"/>
              <a:gd name="connsiteX2" fmla="*/ 3779881 w 6097652"/>
              <a:gd name="connsiteY2" fmla="*/ 0 h 6934200"/>
              <a:gd name="connsiteX3" fmla="*/ 6097652 w 6097652"/>
              <a:gd name="connsiteY3" fmla="*/ 1622446 h 6934200"/>
              <a:gd name="connsiteX4" fmla="*/ 6097652 w 6097652"/>
              <a:gd name="connsiteY4" fmla="*/ 5673704 h 6934200"/>
              <a:gd name="connsiteX5" fmla="*/ 5037181 w 6097652"/>
              <a:gd name="connsiteY5" fmla="*/ 6934200 h 6934200"/>
              <a:gd name="connsiteX6" fmla="*/ 2186073 w 6097652"/>
              <a:gd name="connsiteY6" fmla="*/ 6905625 h 6934200"/>
              <a:gd name="connsiteX7" fmla="*/ 96902 w 6097652"/>
              <a:gd name="connsiteY7" fmla="*/ 5505429 h 6934200"/>
              <a:gd name="connsiteX8" fmla="*/ 617602 w 6097652"/>
              <a:gd name="connsiteY8" fmla="*/ 3070246 h 6934200"/>
              <a:gd name="connsiteX0" fmla="*/ 655207 w 6135257"/>
              <a:gd name="connsiteY0" fmla="*/ 3070246 h 6934200"/>
              <a:gd name="connsiteX1" fmla="*/ 1937928 w 6135257"/>
              <a:gd name="connsiteY1" fmla="*/ 6350 h 6934200"/>
              <a:gd name="connsiteX2" fmla="*/ 3817486 w 6135257"/>
              <a:gd name="connsiteY2" fmla="*/ 0 h 6934200"/>
              <a:gd name="connsiteX3" fmla="*/ 6135257 w 6135257"/>
              <a:gd name="connsiteY3" fmla="*/ 1622446 h 6934200"/>
              <a:gd name="connsiteX4" fmla="*/ 6135257 w 6135257"/>
              <a:gd name="connsiteY4" fmla="*/ 5673704 h 6934200"/>
              <a:gd name="connsiteX5" fmla="*/ 5074786 w 6135257"/>
              <a:gd name="connsiteY5" fmla="*/ 6934200 h 6934200"/>
              <a:gd name="connsiteX6" fmla="*/ 2223678 w 6135257"/>
              <a:gd name="connsiteY6" fmla="*/ 6905625 h 6934200"/>
              <a:gd name="connsiteX7" fmla="*/ 134507 w 6135257"/>
              <a:gd name="connsiteY7" fmla="*/ 5505429 h 6934200"/>
              <a:gd name="connsiteX8" fmla="*/ 655207 w 6135257"/>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394492 w 5874542"/>
              <a:gd name="connsiteY0" fmla="*/ 3070246 h 6934200"/>
              <a:gd name="connsiteX1" fmla="*/ 1677213 w 5874542"/>
              <a:gd name="connsiteY1" fmla="*/ 6350 h 6934200"/>
              <a:gd name="connsiteX2" fmla="*/ 3556771 w 5874542"/>
              <a:gd name="connsiteY2" fmla="*/ 0 h 6934200"/>
              <a:gd name="connsiteX3" fmla="*/ 5874542 w 5874542"/>
              <a:gd name="connsiteY3" fmla="*/ 1622446 h 6934200"/>
              <a:gd name="connsiteX4" fmla="*/ 5874542 w 5874542"/>
              <a:gd name="connsiteY4" fmla="*/ 5673704 h 6934200"/>
              <a:gd name="connsiteX5" fmla="*/ 4814071 w 5874542"/>
              <a:gd name="connsiteY5" fmla="*/ 6934200 h 6934200"/>
              <a:gd name="connsiteX6" fmla="*/ 1962963 w 5874542"/>
              <a:gd name="connsiteY6" fmla="*/ 6905625 h 6934200"/>
              <a:gd name="connsiteX7" fmla="*/ 302417 w 5874542"/>
              <a:gd name="connsiteY7" fmla="*/ 5972154 h 6934200"/>
              <a:gd name="connsiteX8" fmla="*/ 394492 w 5874542"/>
              <a:gd name="connsiteY8" fmla="*/ 3070246 h 6934200"/>
              <a:gd name="connsiteX0" fmla="*/ 304171 w 6098546"/>
              <a:gd name="connsiteY0" fmla="*/ 3917971 h 6934200"/>
              <a:gd name="connsiteX1" fmla="*/ 1901217 w 6098546"/>
              <a:gd name="connsiteY1" fmla="*/ 6350 h 6934200"/>
              <a:gd name="connsiteX2" fmla="*/ 3780775 w 6098546"/>
              <a:gd name="connsiteY2" fmla="*/ 0 h 6934200"/>
              <a:gd name="connsiteX3" fmla="*/ 6098546 w 6098546"/>
              <a:gd name="connsiteY3" fmla="*/ 1622446 h 6934200"/>
              <a:gd name="connsiteX4" fmla="*/ 6098546 w 6098546"/>
              <a:gd name="connsiteY4" fmla="*/ 5673704 h 6934200"/>
              <a:gd name="connsiteX5" fmla="*/ 5038075 w 6098546"/>
              <a:gd name="connsiteY5" fmla="*/ 6934200 h 6934200"/>
              <a:gd name="connsiteX6" fmla="*/ 2186967 w 6098546"/>
              <a:gd name="connsiteY6" fmla="*/ 6905625 h 6934200"/>
              <a:gd name="connsiteX7" fmla="*/ 526421 w 6098546"/>
              <a:gd name="connsiteY7" fmla="*/ 5972154 h 6934200"/>
              <a:gd name="connsiteX8" fmla="*/ 304171 w 6098546"/>
              <a:gd name="connsiteY8" fmla="*/ 3917971 h 6934200"/>
              <a:gd name="connsiteX0" fmla="*/ 268074 w 6062449"/>
              <a:gd name="connsiteY0" fmla="*/ 3917971 h 6934200"/>
              <a:gd name="connsiteX1" fmla="*/ 1865120 w 6062449"/>
              <a:gd name="connsiteY1" fmla="*/ 6350 h 6934200"/>
              <a:gd name="connsiteX2" fmla="*/ 3744678 w 6062449"/>
              <a:gd name="connsiteY2" fmla="*/ 0 h 6934200"/>
              <a:gd name="connsiteX3" fmla="*/ 6062449 w 6062449"/>
              <a:gd name="connsiteY3" fmla="*/ 1622446 h 6934200"/>
              <a:gd name="connsiteX4" fmla="*/ 6062449 w 6062449"/>
              <a:gd name="connsiteY4" fmla="*/ 5673704 h 6934200"/>
              <a:gd name="connsiteX5" fmla="*/ 5001978 w 6062449"/>
              <a:gd name="connsiteY5" fmla="*/ 6934200 h 6934200"/>
              <a:gd name="connsiteX6" fmla="*/ 2150870 w 6062449"/>
              <a:gd name="connsiteY6" fmla="*/ 6905625 h 6934200"/>
              <a:gd name="connsiteX7" fmla="*/ 671299 w 6062449"/>
              <a:gd name="connsiteY7" fmla="*/ 6153129 h 6934200"/>
              <a:gd name="connsiteX8" fmla="*/ 268074 w 6062449"/>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72634 w 6067009"/>
              <a:gd name="connsiteY0" fmla="*/ 3917971 h 6934200"/>
              <a:gd name="connsiteX1" fmla="*/ 1869680 w 6067009"/>
              <a:gd name="connsiteY1" fmla="*/ 6350 h 6934200"/>
              <a:gd name="connsiteX2" fmla="*/ 3749238 w 6067009"/>
              <a:gd name="connsiteY2" fmla="*/ 0 h 6934200"/>
              <a:gd name="connsiteX3" fmla="*/ 6067009 w 6067009"/>
              <a:gd name="connsiteY3" fmla="*/ 1622446 h 6934200"/>
              <a:gd name="connsiteX4" fmla="*/ 6067009 w 6067009"/>
              <a:gd name="connsiteY4" fmla="*/ 5673704 h 6934200"/>
              <a:gd name="connsiteX5" fmla="*/ 5006538 w 6067009"/>
              <a:gd name="connsiteY5" fmla="*/ 6934200 h 6934200"/>
              <a:gd name="connsiteX6" fmla="*/ 2155430 w 6067009"/>
              <a:gd name="connsiteY6" fmla="*/ 6905625 h 6934200"/>
              <a:gd name="connsiteX7" fmla="*/ 675859 w 6067009"/>
              <a:gd name="connsiteY7" fmla="*/ 6153129 h 6934200"/>
              <a:gd name="connsiteX8" fmla="*/ 272634 w 6067009"/>
              <a:gd name="connsiteY8" fmla="*/ 3917971 h 6934200"/>
              <a:gd name="connsiteX0" fmla="*/ 229992 w 6024367"/>
              <a:gd name="connsiteY0" fmla="*/ 3917971 h 6934200"/>
              <a:gd name="connsiteX1" fmla="*/ 1827038 w 6024367"/>
              <a:gd name="connsiteY1" fmla="*/ 6350 h 6934200"/>
              <a:gd name="connsiteX2" fmla="*/ 3706596 w 6024367"/>
              <a:gd name="connsiteY2" fmla="*/ 0 h 6934200"/>
              <a:gd name="connsiteX3" fmla="*/ 6024367 w 6024367"/>
              <a:gd name="connsiteY3" fmla="*/ 1622446 h 6934200"/>
              <a:gd name="connsiteX4" fmla="*/ 6024367 w 6024367"/>
              <a:gd name="connsiteY4" fmla="*/ 5673704 h 6934200"/>
              <a:gd name="connsiteX5" fmla="*/ 4963896 w 6024367"/>
              <a:gd name="connsiteY5" fmla="*/ 6934200 h 6934200"/>
              <a:gd name="connsiteX6" fmla="*/ 2112788 w 6024367"/>
              <a:gd name="connsiteY6" fmla="*/ 6905625 h 6934200"/>
              <a:gd name="connsiteX7" fmla="*/ 909442 w 6024367"/>
              <a:gd name="connsiteY7" fmla="*/ 6286479 h 6934200"/>
              <a:gd name="connsiteX8" fmla="*/ 229992 w 6024367"/>
              <a:gd name="connsiteY8" fmla="*/ 3917971 h 6934200"/>
              <a:gd name="connsiteX0" fmla="*/ 254747 w 6049122"/>
              <a:gd name="connsiteY0" fmla="*/ 3917971 h 6934200"/>
              <a:gd name="connsiteX1" fmla="*/ 1851793 w 6049122"/>
              <a:gd name="connsiteY1" fmla="*/ 6350 h 6934200"/>
              <a:gd name="connsiteX2" fmla="*/ 3731351 w 6049122"/>
              <a:gd name="connsiteY2" fmla="*/ 0 h 6934200"/>
              <a:gd name="connsiteX3" fmla="*/ 6049122 w 6049122"/>
              <a:gd name="connsiteY3" fmla="*/ 1622446 h 6934200"/>
              <a:gd name="connsiteX4" fmla="*/ 6049122 w 6049122"/>
              <a:gd name="connsiteY4" fmla="*/ 5673704 h 6934200"/>
              <a:gd name="connsiteX5" fmla="*/ 4988651 w 6049122"/>
              <a:gd name="connsiteY5" fmla="*/ 6934200 h 6934200"/>
              <a:gd name="connsiteX6" fmla="*/ 2137543 w 6049122"/>
              <a:gd name="connsiteY6" fmla="*/ 6905625 h 6934200"/>
              <a:gd name="connsiteX7" fmla="*/ 934197 w 6049122"/>
              <a:gd name="connsiteY7" fmla="*/ 6286479 h 6934200"/>
              <a:gd name="connsiteX8" fmla="*/ 254747 w 6049122"/>
              <a:gd name="connsiteY8" fmla="*/ 3917971 h 6934200"/>
              <a:gd name="connsiteX0" fmla="*/ 270869 w 6065244"/>
              <a:gd name="connsiteY0" fmla="*/ 3917971 h 6934200"/>
              <a:gd name="connsiteX1" fmla="*/ 1867915 w 6065244"/>
              <a:gd name="connsiteY1" fmla="*/ 6350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897333 h 6913562"/>
              <a:gd name="connsiteX1" fmla="*/ 1867915 w 6065244"/>
              <a:gd name="connsiteY1" fmla="*/ 0 h 6913562"/>
              <a:gd name="connsiteX2" fmla="*/ 3756998 w 6065244"/>
              <a:gd name="connsiteY2" fmla="*/ 793 h 6913562"/>
              <a:gd name="connsiteX3" fmla="*/ 6065244 w 6065244"/>
              <a:gd name="connsiteY3" fmla="*/ 1601808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65244"/>
              <a:gd name="connsiteY0" fmla="*/ 3897333 h 6913562"/>
              <a:gd name="connsiteX1" fmla="*/ 1867915 w 6065244"/>
              <a:gd name="connsiteY1" fmla="*/ 0 h 6913562"/>
              <a:gd name="connsiteX2" fmla="*/ 3756998 w 6065244"/>
              <a:gd name="connsiteY2" fmla="*/ 793 h 6913562"/>
              <a:gd name="connsiteX3" fmla="*/ 6050957 w 6065244"/>
              <a:gd name="connsiteY3" fmla="*/ 1606571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53338"/>
              <a:gd name="connsiteY0" fmla="*/ 3897333 h 6913562"/>
              <a:gd name="connsiteX1" fmla="*/ 1867915 w 6053338"/>
              <a:gd name="connsiteY1" fmla="*/ 0 h 6913562"/>
              <a:gd name="connsiteX2" fmla="*/ 3756998 w 6053338"/>
              <a:gd name="connsiteY2" fmla="*/ 793 h 6913562"/>
              <a:gd name="connsiteX3" fmla="*/ 6050957 w 6053338"/>
              <a:gd name="connsiteY3" fmla="*/ 1606571 h 6913562"/>
              <a:gd name="connsiteX4" fmla="*/ 6053338 w 6053338"/>
              <a:gd name="connsiteY4" fmla="*/ 5653066 h 6913562"/>
              <a:gd name="connsiteX5" fmla="*/ 5004773 w 6053338"/>
              <a:gd name="connsiteY5" fmla="*/ 6913562 h 6913562"/>
              <a:gd name="connsiteX6" fmla="*/ 2153665 w 6053338"/>
              <a:gd name="connsiteY6" fmla="*/ 6884987 h 6913562"/>
              <a:gd name="connsiteX7" fmla="*/ 950319 w 6053338"/>
              <a:gd name="connsiteY7" fmla="*/ 6265841 h 6913562"/>
              <a:gd name="connsiteX8" fmla="*/ 270869 w 6053338"/>
              <a:gd name="connsiteY8" fmla="*/ 3897333 h 6913562"/>
              <a:gd name="connsiteX0" fmla="*/ 270869 w 6053338"/>
              <a:gd name="connsiteY0" fmla="*/ 3897333 h 6892131"/>
              <a:gd name="connsiteX1" fmla="*/ 1867915 w 6053338"/>
              <a:gd name="connsiteY1" fmla="*/ 0 h 6892131"/>
              <a:gd name="connsiteX2" fmla="*/ 3756998 w 6053338"/>
              <a:gd name="connsiteY2" fmla="*/ 793 h 6892131"/>
              <a:gd name="connsiteX3" fmla="*/ 6050957 w 6053338"/>
              <a:gd name="connsiteY3" fmla="*/ 1606571 h 6892131"/>
              <a:gd name="connsiteX4" fmla="*/ 6053338 w 6053338"/>
              <a:gd name="connsiteY4" fmla="*/ 5653066 h 6892131"/>
              <a:gd name="connsiteX5" fmla="*/ 4997630 w 6053338"/>
              <a:gd name="connsiteY5" fmla="*/ 6892131 h 6892131"/>
              <a:gd name="connsiteX6" fmla="*/ 2153665 w 6053338"/>
              <a:gd name="connsiteY6" fmla="*/ 6884987 h 6892131"/>
              <a:gd name="connsiteX7" fmla="*/ 950319 w 6053338"/>
              <a:gd name="connsiteY7" fmla="*/ 6265841 h 6892131"/>
              <a:gd name="connsiteX8" fmla="*/ 270869 w 6053338"/>
              <a:gd name="connsiteY8" fmla="*/ 3897333 h 689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3338" h="6892131">
                <a:moveTo>
                  <a:pt x="270869" y="3897333"/>
                </a:moveTo>
                <a:cubicBezTo>
                  <a:pt x="632819" y="3007847"/>
                  <a:pt x="1503098" y="865981"/>
                  <a:pt x="1867915" y="0"/>
                </a:cubicBezTo>
                <a:lnTo>
                  <a:pt x="3756998" y="793"/>
                </a:lnTo>
                <a:lnTo>
                  <a:pt x="6050957" y="1606571"/>
                </a:lnTo>
                <a:cubicBezTo>
                  <a:pt x="6055719" y="2955403"/>
                  <a:pt x="6048576" y="4304234"/>
                  <a:pt x="6053338" y="5653066"/>
                </a:cubicBezTo>
                <a:lnTo>
                  <a:pt x="4997630" y="6892131"/>
                </a:lnTo>
                <a:lnTo>
                  <a:pt x="2153665" y="6884987"/>
                </a:lnTo>
                <a:cubicBezTo>
                  <a:pt x="1074698" y="6327242"/>
                  <a:pt x="1823454" y="6699239"/>
                  <a:pt x="950319" y="6265841"/>
                </a:cubicBezTo>
                <a:cubicBezTo>
                  <a:pt x="565082" y="5988561"/>
                  <a:pt x="-494306" y="5800202"/>
                  <a:pt x="270869" y="3897333"/>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283454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7782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2 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342900" y="1095376"/>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idx="13"/>
          </p:nvPr>
        </p:nvSpPr>
        <p:spPr>
          <a:xfrm>
            <a:off x="4539854" y="1095375"/>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3262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404098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773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88919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131729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4858374"/>
            <a:ext cx="9144000" cy="292608"/>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42900" y="290512"/>
            <a:ext cx="5715000" cy="738188"/>
          </a:xfrm>
          <a:prstGeom prst="rect">
            <a:avLst/>
          </a:prstGeom>
        </p:spPr>
        <p:txBody>
          <a:bodyPr vert="horz" lIns="0" tIns="0" rIns="0" bIns="0" rtlCol="0" anchor="t">
            <a:normAutofit/>
          </a:bodyPr>
          <a:lstStyle/>
          <a:p>
            <a:endParaRPr lang="en-GB" dirty="0"/>
          </a:p>
        </p:txBody>
      </p:sp>
      <p:sp>
        <p:nvSpPr>
          <p:cNvPr id="3" name="Text Placeholder 2"/>
          <p:cNvSpPr>
            <a:spLocks noGrp="1"/>
          </p:cNvSpPr>
          <p:nvPr>
            <p:ph type="body" idx="1"/>
          </p:nvPr>
        </p:nvSpPr>
        <p:spPr>
          <a:xfrm>
            <a:off x="342900" y="1095376"/>
            <a:ext cx="5715000" cy="3518297"/>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Box 11"/>
          <p:cNvSpPr txBox="1"/>
          <p:nvPr userDrawn="1"/>
        </p:nvSpPr>
        <p:spPr>
          <a:xfrm>
            <a:off x="6454140" y="4896331"/>
            <a:ext cx="2119172" cy="215444"/>
          </a:xfrm>
          <a:prstGeom prst="rect">
            <a:avLst/>
          </a:prstGeom>
          <a:noFill/>
        </p:spPr>
        <p:txBody>
          <a:bodyPr wrap="square" rtlCol="0">
            <a:spAutoFit/>
          </a:bodyPr>
          <a:lstStyle/>
          <a:p>
            <a:r>
              <a:rPr lang="en-US" sz="800" baseline="0" dirty="0">
                <a:solidFill>
                  <a:schemeClr val="bg1"/>
                </a:solidFill>
              </a:rPr>
              <a:t>Project I – PyHR Services | April 2019</a:t>
            </a:r>
            <a:endParaRPr lang="en-US" sz="800" dirty="0">
              <a:solidFill>
                <a:schemeClr val="bg1"/>
              </a:solidFill>
            </a:endParaRPr>
          </a:p>
        </p:txBody>
      </p:sp>
      <p:sp>
        <p:nvSpPr>
          <p:cNvPr id="16" name="TextBox 15"/>
          <p:cNvSpPr txBox="1"/>
          <p:nvPr userDrawn="1"/>
        </p:nvSpPr>
        <p:spPr>
          <a:xfrm>
            <a:off x="8642773" y="4896956"/>
            <a:ext cx="501226" cy="215444"/>
          </a:xfrm>
          <a:prstGeom prst="rect">
            <a:avLst/>
          </a:prstGeom>
          <a:noFill/>
        </p:spPr>
        <p:txBody>
          <a:bodyPr wrap="square" rtlCol="0">
            <a:spAutoFit/>
          </a:bodyPr>
          <a:lstStyle/>
          <a:p>
            <a:fld id="{CD84860F-87DF-48D9-9DD7-EF70949B7FE6}" type="slidenum">
              <a:rPr lang="en-US" sz="800" smtClean="0">
                <a:solidFill>
                  <a:schemeClr val="bg1"/>
                </a:solidFill>
              </a:rPr>
              <a:t>‹#›</a:t>
            </a:fld>
            <a:endParaRPr lang="en-US" sz="800" dirty="0">
              <a:solidFill>
                <a:schemeClr val="bg1"/>
              </a:solidFill>
            </a:endParaRPr>
          </a:p>
        </p:txBody>
      </p:sp>
    </p:spTree>
    <p:extLst>
      <p:ext uri="{BB962C8B-B14F-4D97-AF65-F5344CB8AC3E}">
        <p14:creationId xmlns:p14="http://schemas.microsoft.com/office/powerpoint/2010/main" val="1859635278"/>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0" r:id="rId4"/>
    <p:sldLayoutId id="2147483674" r:id="rId5"/>
    <p:sldLayoutId id="2147483668" r:id="rId6"/>
    <p:sldLayoutId id="2147483669" r:id="rId7"/>
    <p:sldLayoutId id="2147483670" r:id="rId8"/>
    <p:sldLayoutId id="2147483671" r:id="rId9"/>
    <p:sldLayoutId id="2147483672" r:id="rId10"/>
    <p:sldLayoutId id="2147483673" r:id="rId11"/>
    <p:sldLayoutId id="2147483651" r:id="rId12"/>
    <p:sldLayoutId id="2147483659" r:id="rId13"/>
    <p:sldLayoutId id="2147483661" r:id="rId14"/>
    <p:sldLayoutId id="2147483662" r:id="rId15"/>
    <p:sldLayoutId id="2147483663" r:id="rId16"/>
    <p:sldLayoutId id="2147483676" r:id="rId17"/>
    <p:sldLayoutId id="2147483700" r:id="rId18"/>
    <p:sldLayoutId id="2147483701" r:id="rId19"/>
    <p:sldLayoutId id="2147483683" r:id="rId20"/>
    <p:sldLayoutId id="2147483684" r:id="rId21"/>
    <p:sldLayoutId id="2147483685" r:id="rId22"/>
    <p:sldLayoutId id="2147483686" r:id="rId23"/>
    <p:sldLayoutId id="2147483687" r:id="rId24"/>
    <p:sldLayoutId id="2147483690" r:id="rId25"/>
    <p:sldLayoutId id="2147483691" r:id="rId26"/>
    <p:sldLayoutId id="2147483692" r:id="rId27"/>
    <p:sldLayoutId id="2147483705"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p:titleStyle>
    <p:body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diagramColors" Target="../diagrams/colors1.xml"/><Relationship Id="rId12" Type="http://schemas.openxmlformats.org/officeDocument/2006/relationships/image" Target="../media/image5.svg"/><Relationship Id="rId2" Type="http://schemas.openxmlformats.org/officeDocument/2006/relationships/slideLayout" Target="../slideLayouts/slideLayout4.xml"/><Relationship Id="rId16" Type="http://schemas.openxmlformats.org/officeDocument/2006/relationships/image" Target="../media/image9.png"/><Relationship Id="rId1" Type="http://schemas.openxmlformats.org/officeDocument/2006/relationships/tags" Target="../tags/tag1.xml"/><Relationship Id="rId6" Type="http://schemas.openxmlformats.org/officeDocument/2006/relationships/diagramQuickStyle" Target="../diagrams/quickStyle1.xml"/><Relationship Id="rId11" Type="http://schemas.openxmlformats.org/officeDocument/2006/relationships/image" Target="../media/image4.png"/><Relationship Id="rId5" Type="http://schemas.openxmlformats.org/officeDocument/2006/relationships/diagramLayout" Target="../diagrams/layout1.xml"/><Relationship Id="rId15" Type="http://schemas.openxmlformats.org/officeDocument/2006/relationships/image" Target="../media/image8.png"/><Relationship Id="rId10" Type="http://schemas.openxmlformats.org/officeDocument/2006/relationships/image" Target="../media/image3.svg"/><Relationship Id="rId4" Type="http://schemas.openxmlformats.org/officeDocument/2006/relationships/diagramData" Target="../diagrams/data1.xml"/><Relationship Id="rId9" Type="http://schemas.openxmlformats.org/officeDocument/2006/relationships/image" Target="../media/image2.png"/><Relationship Id="rId1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0.jpg"/><Relationship Id="rId2" Type="http://schemas.openxmlformats.org/officeDocument/2006/relationships/diagramData" Target="../diagrams/data4.xml"/><Relationship Id="rId1" Type="http://schemas.openxmlformats.org/officeDocument/2006/relationships/slideLayout" Target="../slideLayouts/slideLayout1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1.jpg"/><Relationship Id="rId2" Type="http://schemas.openxmlformats.org/officeDocument/2006/relationships/diagramData" Target="../diagrams/data5.xml"/><Relationship Id="rId1" Type="http://schemas.openxmlformats.org/officeDocument/2006/relationships/slideLayout" Target="../slideLayouts/slideLayout1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Picture Placeholder 6"/>
          <p:cNvPicPr>
            <a:picLocks noChangeAspect="1"/>
          </p:cNvPicPr>
          <p:nvPr/>
        </p:nvPicPr>
        <p:blipFill>
          <a:blip r:embed="rId3"/>
          <a:stretch>
            <a:fillRect/>
          </a:stretch>
        </p:blipFill>
        <p:spPr>
          <a:xfrm>
            <a:off x="4287212" y="-11452"/>
            <a:ext cx="4853938" cy="3234695"/>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pic>
      <p:sp>
        <p:nvSpPr>
          <p:cNvPr id="12" name="Rectangle 11"/>
          <p:cNvSpPr/>
          <p:nvPr/>
        </p:nvSpPr>
        <p:spPr>
          <a:xfrm>
            <a:off x="11706" y="3184962"/>
            <a:ext cx="9144000" cy="907143"/>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2128762" y="-1415143"/>
            <a:ext cx="184666" cy="300082"/>
          </a:xfrm>
          <a:prstGeom prst="rect">
            <a:avLst/>
          </a:prstGeom>
          <a:noFill/>
        </p:spPr>
        <p:txBody>
          <a:bodyPr wrap="none" rtlCol="0">
            <a:spAutoFit/>
          </a:bodyPr>
          <a:lstStyle/>
          <a:p>
            <a:endParaRPr lang="en-US" dirty="0"/>
          </a:p>
        </p:txBody>
      </p:sp>
      <p:grpSp>
        <p:nvGrpSpPr>
          <p:cNvPr id="20" name="Group 19"/>
          <p:cNvGrpSpPr/>
          <p:nvPr/>
        </p:nvGrpSpPr>
        <p:grpSpPr>
          <a:xfrm>
            <a:off x="5567888" y="3327214"/>
            <a:ext cx="668866" cy="668866"/>
            <a:chOff x="4114801" y="3318935"/>
            <a:chExt cx="668866" cy="668866"/>
          </a:xfrm>
        </p:grpSpPr>
        <p:sp>
          <p:nvSpPr>
            <p:cNvPr id="49" name="bk object 25"/>
            <p:cNvSpPr/>
            <p:nvPr/>
          </p:nvSpPr>
          <p:spPr>
            <a:xfrm>
              <a:off x="4229230" y="3436168"/>
              <a:ext cx="440994" cy="440994"/>
            </a:xfrm>
            <a:custGeom>
              <a:avLst/>
              <a:gdLst/>
              <a:ahLst/>
              <a:cxnLst/>
              <a:rect l="l" t="t" r="r" b="b"/>
              <a:pathLst>
                <a:path w="1212850" h="1212850">
                  <a:moveTo>
                    <a:pt x="1212316" y="606158"/>
                  </a:moveTo>
                  <a:lnTo>
                    <a:pt x="1210492" y="653527"/>
                  </a:lnTo>
                  <a:lnTo>
                    <a:pt x="1205111" y="699900"/>
                  </a:lnTo>
                  <a:lnTo>
                    <a:pt x="1196307" y="745140"/>
                  </a:lnTo>
                  <a:lnTo>
                    <a:pt x="1184215" y="789115"/>
                  </a:lnTo>
                  <a:lnTo>
                    <a:pt x="1168969" y="831688"/>
                  </a:lnTo>
                  <a:lnTo>
                    <a:pt x="1150705" y="872725"/>
                  </a:lnTo>
                  <a:lnTo>
                    <a:pt x="1129558" y="912092"/>
                  </a:lnTo>
                  <a:lnTo>
                    <a:pt x="1105661" y="949653"/>
                  </a:lnTo>
                  <a:lnTo>
                    <a:pt x="1079150" y="985274"/>
                  </a:lnTo>
                  <a:lnTo>
                    <a:pt x="1050159" y="1018819"/>
                  </a:lnTo>
                  <a:lnTo>
                    <a:pt x="1018824" y="1050155"/>
                  </a:lnTo>
                  <a:lnTo>
                    <a:pt x="985279" y="1079146"/>
                  </a:lnTo>
                  <a:lnTo>
                    <a:pt x="949658" y="1105658"/>
                  </a:lnTo>
                  <a:lnTo>
                    <a:pt x="912098" y="1129555"/>
                  </a:lnTo>
                  <a:lnTo>
                    <a:pt x="872731" y="1150703"/>
                  </a:lnTo>
                  <a:lnTo>
                    <a:pt x="831693" y="1168968"/>
                  </a:lnTo>
                  <a:lnTo>
                    <a:pt x="789120" y="1184214"/>
                  </a:lnTo>
                  <a:lnTo>
                    <a:pt x="745144" y="1196306"/>
                  </a:lnTo>
                  <a:lnTo>
                    <a:pt x="699902" y="1205111"/>
                  </a:lnTo>
                  <a:lnTo>
                    <a:pt x="653529" y="1210492"/>
                  </a:lnTo>
                  <a:lnTo>
                    <a:pt x="606158" y="1212316"/>
                  </a:lnTo>
                  <a:lnTo>
                    <a:pt x="558787" y="1210492"/>
                  </a:lnTo>
                  <a:lnTo>
                    <a:pt x="512413" y="1205111"/>
                  </a:lnTo>
                  <a:lnTo>
                    <a:pt x="467171" y="1196306"/>
                  </a:lnTo>
                  <a:lnTo>
                    <a:pt x="423196" y="1184214"/>
                  </a:lnTo>
                  <a:lnTo>
                    <a:pt x="380622" y="1168968"/>
                  </a:lnTo>
                  <a:lnTo>
                    <a:pt x="339585" y="1150703"/>
                  </a:lnTo>
                  <a:lnTo>
                    <a:pt x="300218" y="1129555"/>
                  </a:lnTo>
                  <a:lnTo>
                    <a:pt x="262657" y="1105658"/>
                  </a:lnTo>
                  <a:lnTo>
                    <a:pt x="227037" y="1079146"/>
                  </a:lnTo>
                  <a:lnTo>
                    <a:pt x="193491" y="1050155"/>
                  </a:lnTo>
                  <a:lnTo>
                    <a:pt x="162156" y="1018819"/>
                  </a:lnTo>
                  <a:lnTo>
                    <a:pt x="133166" y="985274"/>
                  </a:lnTo>
                  <a:lnTo>
                    <a:pt x="106655" y="949653"/>
                  </a:lnTo>
                  <a:lnTo>
                    <a:pt x="82758" y="912092"/>
                  </a:lnTo>
                  <a:lnTo>
                    <a:pt x="61610" y="872725"/>
                  </a:lnTo>
                  <a:lnTo>
                    <a:pt x="43346" y="831688"/>
                  </a:lnTo>
                  <a:lnTo>
                    <a:pt x="28101" y="789115"/>
                  </a:lnTo>
                  <a:lnTo>
                    <a:pt x="16009" y="745140"/>
                  </a:lnTo>
                  <a:lnTo>
                    <a:pt x="7204" y="699900"/>
                  </a:lnTo>
                  <a:lnTo>
                    <a:pt x="1823" y="653527"/>
                  </a:lnTo>
                  <a:lnTo>
                    <a:pt x="0" y="606158"/>
                  </a:lnTo>
                  <a:lnTo>
                    <a:pt x="1823" y="558787"/>
                  </a:lnTo>
                  <a:lnTo>
                    <a:pt x="7204" y="512413"/>
                  </a:lnTo>
                  <a:lnTo>
                    <a:pt x="16009" y="467171"/>
                  </a:lnTo>
                  <a:lnTo>
                    <a:pt x="28101" y="423196"/>
                  </a:lnTo>
                  <a:lnTo>
                    <a:pt x="43346" y="380622"/>
                  </a:lnTo>
                  <a:lnTo>
                    <a:pt x="61610" y="339585"/>
                  </a:lnTo>
                  <a:lnTo>
                    <a:pt x="82758" y="300218"/>
                  </a:lnTo>
                  <a:lnTo>
                    <a:pt x="106655" y="262657"/>
                  </a:lnTo>
                  <a:lnTo>
                    <a:pt x="133166" y="227037"/>
                  </a:lnTo>
                  <a:lnTo>
                    <a:pt x="162156" y="193491"/>
                  </a:lnTo>
                  <a:lnTo>
                    <a:pt x="193491" y="162156"/>
                  </a:lnTo>
                  <a:lnTo>
                    <a:pt x="227037" y="133166"/>
                  </a:lnTo>
                  <a:lnTo>
                    <a:pt x="262657" y="106655"/>
                  </a:lnTo>
                  <a:lnTo>
                    <a:pt x="300218" y="82758"/>
                  </a:lnTo>
                  <a:lnTo>
                    <a:pt x="339585" y="61610"/>
                  </a:lnTo>
                  <a:lnTo>
                    <a:pt x="380622" y="43346"/>
                  </a:lnTo>
                  <a:lnTo>
                    <a:pt x="423196" y="28101"/>
                  </a:lnTo>
                  <a:lnTo>
                    <a:pt x="467171" y="16009"/>
                  </a:lnTo>
                  <a:lnTo>
                    <a:pt x="512413" y="7204"/>
                  </a:lnTo>
                  <a:lnTo>
                    <a:pt x="558787" y="1823"/>
                  </a:lnTo>
                  <a:lnTo>
                    <a:pt x="606158" y="0"/>
                  </a:lnTo>
                  <a:lnTo>
                    <a:pt x="653529" y="1823"/>
                  </a:lnTo>
                  <a:lnTo>
                    <a:pt x="699902" y="7204"/>
                  </a:lnTo>
                  <a:lnTo>
                    <a:pt x="745144" y="16009"/>
                  </a:lnTo>
                  <a:lnTo>
                    <a:pt x="789120" y="28101"/>
                  </a:lnTo>
                  <a:lnTo>
                    <a:pt x="831693" y="43346"/>
                  </a:lnTo>
                  <a:lnTo>
                    <a:pt x="872731" y="61610"/>
                  </a:lnTo>
                  <a:lnTo>
                    <a:pt x="912098" y="82758"/>
                  </a:lnTo>
                  <a:lnTo>
                    <a:pt x="949658" y="106655"/>
                  </a:lnTo>
                  <a:lnTo>
                    <a:pt x="985279" y="133166"/>
                  </a:lnTo>
                  <a:lnTo>
                    <a:pt x="1018824" y="162156"/>
                  </a:lnTo>
                  <a:lnTo>
                    <a:pt x="1050159" y="193491"/>
                  </a:lnTo>
                  <a:lnTo>
                    <a:pt x="1079150" y="227037"/>
                  </a:lnTo>
                  <a:lnTo>
                    <a:pt x="1105661" y="262657"/>
                  </a:lnTo>
                  <a:lnTo>
                    <a:pt x="1129558" y="300218"/>
                  </a:lnTo>
                  <a:lnTo>
                    <a:pt x="1150705" y="339585"/>
                  </a:lnTo>
                  <a:lnTo>
                    <a:pt x="1168969" y="380622"/>
                  </a:lnTo>
                  <a:lnTo>
                    <a:pt x="1184215" y="423196"/>
                  </a:lnTo>
                  <a:lnTo>
                    <a:pt x="1196307" y="467171"/>
                  </a:lnTo>
                  <a:lnTo>
                    <a:pt x="1205111" y="512413"/>
                  </a:lnTo>
                  <a:lnTo>
                    <a:pt x="1210492" y="558787"/>
                  </a:lnTo>
                  <a:lnTo>
                    <a:pt x="1212316" y="606158"/>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0" name="bk object 26"/>
            <p:cNvSpPr/>
            <p:nvPr/>
          </p:nvSpPr>
          <p:spPr>
            <a:xfrm>
              <a:off x="4370081" y="3436218"/>
              <a:ext cx="155156" cy="440070"/>
            </a:xfrm>
            <a:custGeom>
              <a:avLst/>
              <a:gdLst/>
              <a:ahLst/>
              <a:cxnLst/>
              <a:rect l="l" t="t" r="r" b="b"/>
              <a:pathLst>
                <a:path w="426719" h="1210310">
                  <a:moveTo>
                    <a:pt x="426567" y="605154"/>
                  </a:moveTo>
                  <a:lnTo>
                    <a:pt x="425316" y="671090"/>
                  </a:lnTo>
                  <a:lnTo>
                    <a:pt x="421648" y="734969"/>
                  </a:lnTo>
                  <a:lnTo>
                    <a:pt x="415694" y="796422"/>
                  </a:lnTo>
                  <a:lnTo>
                    <a:pt x="407584" y="855081"/>
                  </a:lnTo>
                  <a:lnTo>
                    <a:pt x="397447" y="910577"/>
                  </a:lnTo>
                  <a:lnTo>
                    <a:pt x="385415" y="962539"/>
                  </a:lnTo>
                  <a:lnTo>
                    <a:pt x="371618" y="1010599"/>
                  </a:lnTo>
                  <a:lnTo>
                    <a:pt x="356184" y="1054388"/>
                  </a:lnTo>
                  <a:lnTo>
                    <a:pt x="339246" y="1093536"/>
                  </a:lnTo>
                  <a:lnTo>
                    <a:pt x="320931" y="1127675"/>
                  </a:lnTo>
                  <a:lnTo>
                    <a:pt x="280697" y="1179445"/>
                  </a:lnTo>
                  <a:lnTo>
                    <a:pt x="236523" y="1206746"/>
                  </a:lnTo>
                  <a:lnTo>
                    <a:pt x="213283" y="1210297"/>
                  </a:lnTo>
                  <a:lnTo>
                    <a:pt x="190044" y="1206746"/>
                  </a:lnTo>
                  <a:lnTo>
                    <a:pt x="145869" y="1179445"/>
                  </a:lnTo>
                  <a:lnTo>
                    <a:pt x="105635" y="1127675"/>
                  </a:lnTo>
                  <a:lnTo>
                    <a:pt x="87321" y="1093536"/>
                  </a:lnTo>
                  <a:lnTo>
                    <a:pt x="70382" y="1054388"/>
                  </a:lnTo>
                  <a:lnTo>
                    <a:pt x="54949" y="1010599"/>
                  </a:lnTo>
                  <a:lnTo>
                    <a:pt x="41151" y="962539"/>
                  </a:lnTo>
                  <a:lnTo>
                    <a:pt x="29119" y="910577"/>
                  </a:lnTo>
                  <a:lnTo>
                    <a:pt x="18983" y="855081"/>
                  </a:lnTo>
                  <a:lnTo>
                    <a:pt x="10873" y="796422"/>
                  </a:lnTo>
                  <a:lnTo>
                    <a:pt x="4919" y="734969"/>
                  </a:lnTo>
                  <a:lnTo>
                    <a:pt x="1251" y="671090"/>
                  </a:lnTo>
                  <a:lnTo>
                    <a:pt x="0" y="605154"/>
                  </a:lnTo>
                  <a:lnTo>
                    <a:pt x="1251" y="539217"/>
                  </a:lnTo>
                  <a:lnTo>
                    <a:pt x="4919" y="475336"/>
                  </a:lnTo>
                  <a:lnTo>
                    <a:pt x="10873" y="413881"/>
                  </a:lnTo>
                  <a:lnTo>
                    <a:pt x="18983" y="355220"/>
                  </a:lnTo>
                  <a:lnTo>
                    <a:pt x="29119" y="299723"/>
                  </a:lnTo>
                  <a:lnTo>
                    <a:pt x="41151" y="247760"/>
                  </a:lnTo>
                  <a:lnTo>
                    <a:pt x="54949" y="199699"/>
                  </a:lnTo>
                  <a:lnTo>
                    <a:pt x="70382" y="155909"/>
                  </a:lnTo>
                  <a:lnTo>
                    <a:pt x="87321" y="116761"/>
                  </a:lnTo>
                  <a:lnTo>
                    <a:pt x="105635" y="82622"/>
                  </a:lnTo>
                  <a:lnTo>
                    <a:pt x="145869" y="30851"/>
                  </a:lnTo>
                  <a:lnTo>
                    <a:pt x="190044" y="3551"/>
                  </a:lnTo>
                  <a:lnTo>
                    <a:pt x="213283" y="0"/>
                  </a:lnTo>
                  <a:lnTo>
                    <a:pt x="236523" y="3551"/>
                  </a:lnTo>
                  <a:lnTo>
                    <a:pt x="280697" y="30851"/>
                  </a:lnTo>
                  <a:lnTo>
                    <a:pt x="320931" y="82622"/>
                  </a:lnTo>
                  <a:lnTo>
                    <a:pt x="339246" y="116761"/>
                  </a:lnTo>
                  <a:lnTo>
                    <a:pt x="356184" y="155909"/>
                  </a:lnTo>
                  <a:lnTo>
                    <a:pt x="371618" y="199699"/>
                  </a:lnTo>
                  <a:lnTo>
                    <a:pt x="385415" y="247760"/>
                  </a:lnTo>
                  <a:lnTo>
                    <a:pt x="397447" y="299723"/>
                  </a:lnTo>
                  <a:lnTo>
                    <a:pt x="407584" y="355220"/>
                  </a:lnTo>
                  <a:lnTo>
                    <a:pt x="415694" y="413881"/>
                  </a:lnTo>
                  <a:lnTo>
                    <a:pt x="421648" y="475336"/>
                  </a:lnTo>
                  <a:lnTo>
                    <a:pt x="425316" y="539217"/>
                  </a:lnTo>
                  <a:lnTo>
                    <a:pt x="426567" y="605154"/>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1" name="bk object 27"/>
            <p:cNvSpPr/>
            <p:nvPr/>
          </p:nvSpPr>
          <p:spPr>
            <a:xfrm>
              <a:off x="4258836" y="3555988"/>
              <a:ext cx="375884" cy="0"/>
            </a:xfrm>
            <a:custGeom>
              <a:avLst/>
              <a:gdLst/>
              <a:ahLst/>
              <a:cxnLst/>
              <a:rect l="l" t="t" r="r" b="b"/>
              <a:pathLst>
                <a:path w="1033780">
                  <a:moveTo>
                    <a:pt x="1033526"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2" name="bk object 28"/>
            <p:cNvSpPr/>
            <p:nvPr/>
          </p:nvSpPr>
          <p:spPr>
            <a:xfrm>
              <a:off x="4223434" y="3667648"/>
              <a:ext cx="446766" cy="0"/>
            </a:xfrm>
            <a:custGeom>
              <a:avLst/>
              <a:gdLst/>
              <a:ahLst/>
              <a:cxnLst/>
              <a:rect l="l" t="t" r="r" b="b"/>
              <a:pathLst>
                <a:path w="1228725">
                  <a:moveTo>
                    <a:pt x="1228255"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3" name="bk object 29"/>
            <p:cNvSpPr/>
            <p:nvPr/>
          </p:nvSpPr>
          <p:spPr>
            <a:xfrm>
              <a:off x="4258836" y="3771028"/>
              <a:ext cx="375884" cy="0"/>
            </a:xfrm>
            <a:custGeom>
              <a:avLst/>
              <a:gdLst/>
              <a:ahLst/>
              <a:cxnLst/>
              <a:rect l="l" t="t" r="r" b="b"/>
              <a:pathLst>
                <a:path w="1033780">
                  <a:moveTo>
                    <a:pt x="1033526"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16" name="Oval 15"/>
            <p:cNvSpPr/>
            <p:nvPr/>
          </p:nvSpPr>
          <p:spPr>
            <a:xfrm>
              <a:off x="4114801" y="3318935"/>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8" name="Group 17"/>
          <p:cNvGrpSpPr/>
          <p:nvPr/>
        </p:nvGrpSpPr>
        <p:grpSpPr>
          <a:xfrm>
            <a:off x="6637863" y="3318935"/>
            <a:ext cx="668866" cy="668866"/>
            <a:chOff x="6637863" y="3331636"/>
            <a:chExt cx="668866" cy="668866"/>
          </a:xfrm>
        </p:grpSpPr>
        <p:sp>
          <p:nvSpPr>
            <p:cNvPr id="39" name="bk object 17"/>
            <p:cNvSpPr/>
            <p:nvPr/>
          </p:nvSpPr>
          <p:spPr>
            <a:xfrm>
              <a:off x="6763735" y="3470838"/>
              <a:ext cx="424139" cy="245664"/>
            </a:xfrm>
            <a:custGeom>
              <a:avLst/>
              <a:gdLst/>
              <a:ahLst/>
              <a:cxnLst/>
              <a:rect l="l" t="t" r="r" b="b"/>
              <a:pathLst>
                <a:path w="1166495" h="675639">
                  <a:moveTo>
                    <a:pt x="437976" y="673456"/>
                  </a:moveTo>
                  <a:lnTo>
                    <a:pt x="377680" y="673759"/>
                  </a:lnTo>
                  <a:lnTo>
                    <a:pt x="343226" y="674017"/>
                  </a:lnTo>
                  <a:lnTo>
                    <a:pt x="321695" y="674373"/>
                  </a:lnTo>
                  <a:lnTo>
                    <a:pt x="300168" y="674968"/>
                  </a:lnTo>
                  <a:lnTo>
                    <a:pt x="260414" y="675075"/>
                  </a:lnTo>
                  <a:lnTo>
                    <a:pt x="216483" y="670586"/>
                  </a:lnTo>
                  <a:lnTo>
                    <a:pt x="165564" y="657687"/>
                  </a:lnTo>
                  <a:lnTo>
                    <a:pt x="104842" y="632562"/>
                  </a:lnTo>
                  <a:lnTo>
                    <a:pt x="69900" y="611120"/>
                  </a:lnTo>
                  <a:lnTo>
                    <a:pt x="40947" y="583904"/>
                  </a:lnTo>
                  <a:lnTo>
                    <a:pt x="18981" y="551501"/>
                  </a:lnTo>
                  <a:lnTo>
                    <a:pt x="5000" y="514495"/>
                  </a:lnTo>
                  <a:lnTo>
                    <a:pt x="0" y="473474"/>
                  </a:lnTo>
                  <a:lnTo>
                    <a:pt x="4978" y="429024"/>
                  </a:lnTo>
                  <a:lnTo>
                    <a:pt x="20933" y="381732"/>
                  </a:lnTo>
                  <a:lnTo>
                    <a:pt x="48861" y="332182"/>
                  </a:lnTo>
                  <a:lnTo>
                    <a:pt x="89992" y="284972"/>
                  </a:lnTo>
                  <a:lnTo>
                    <a:pt x="134973" y="254109"/>
                  </a:lnTo>
                  <a:lnTo>
                    <a:pt x="181157" y="236281"/>
                  </a:lnTo>
                  <a:lnTo>
                    <a:pt x="225895" y="228177"/>
                  </a:lnTo>
                  <a:lnTo>
                    <a:pt x="266537" y="226488"/>
                  </a:lnTo>
                  <a:lnTo>
                    <a:pt x="300437" y="227902"/>
                  </a:lnTo>
                  <a:lnTo>
                    <a:pt x="324946" y="229109"/>
                  </a:lnTo>
                  <a:lnTo>
                    <a:pt x="339444" y="220212"/>
                  </a:lnTo>
                  <a:lnTo>
                    <a:pt x="348081" y="196699"/>
                  </a:lnTo>
                  <a:lnTo>
                    <a:pt x="355367" y="163335"/>
                  </a:lnTo>
                  <a:lnTo>
                    <a:pt x="365807" y="124884"/>
                  </a:lnTo>
                  <a:lnTo>
                    <a:pt x="383911" y="86111"/>
                  </a:lnTo>
                  <a:lnTo>
                    <a:pt x="414187" y="51780"/>
                  </a:lnTo>
                  <a:lnTo>
                    <a:pt x="461141" y="26658"/>
                  </a:lnTo>
                  <a:lnTo>
                    <a:pt x="517599" y="11247"/>
                  </a:lnTo>
                  <a:lnTo>
                    <a:pt x="572962" y="2533"/>
                  </a:lnTo>
                  <a:lnTo>
                    <a:pt x="626587" y="0"/>
                  </a:lnTo>
                  <a:lnTo>
                    <a:pt x="677829" y="3132"/>
                  </a:lnTo>
                  <a:lnTo>
                    <a:pt x="726045" y="11416"/>
                  </a:lnTo>
                  <a:lnTo>
                    <a:pt x="770591" y="24336"/>
                  </a:lnTo>
                  <a:lnTo>
                    <a:pt x="810823" y="41377"/>
                  </a:lnTo>
                  <a:lnTo>
                    <a:pt x="851312" y="67757"/>
                  </a:lnTo>
                  <a:lnTo>
                    <a:pt x="884440" y="101500"/>
                  </a:lnTo>
                  <a:lnTo>
                    <a:pt x="910206" y="140764"/>
                  </a:lnTo>
                  <a:lnTo>
                    <a:pt x="928611" y="183710"/>
                  </a:lnTo>
                  <a:lnTo>
                    <a:pt x="939654" y="228495"/>
                  </a:lnTo>
                  <a:lnTo>
                    <a:pt x="943334" y="273279"/>
                  </a:lnTo>
                  <a:lnTo>
                    <a:pt x="952028" y="303188"/>
                  </a:lnTo>
                  <a:lnTo>
                    <a:pt x="975016" y="320542"/>
                  </a:lnTo>
                  <a:lnTo>
                    <a:pt x="1007664" y="330362"/>
                  </a:lnTo>
                  <a:lnTo>
                    <a:pt x="1045334" y="337672"/>
                  </a:lnTo>
                  <a:lnTo>
                    <a:pt x="1083390" y="347492"/>
                  </a:lnTo>
                  <a:lnTo>
                    <a:pt x="1142115" y="394755"/>
                  </a:lnTo>
                  <a:lnTo>
                    <a:pt x="1156415" y="434388"/>
                  </a:lnTo>
                  <a:lnTo>
                    <a:pt x="1164478" y="480907"/>
                  </a:lnTo>
                  <a:lnTo>
                    <a:pt x="1166134" y="529929"/>
                  </a:lnTo>
                  <a:lnTo>
                    <a:pt x="1161214" y="577077"/>
                  </a:lnTo>
                  <a:lnTo>
                    <a:pt x="1149547" y="617968"/>
                  </a:lnTo>
                  <a:lnTo>
                    <a:pt x="1105298" y="663461"/>
                  </a:lnTo>
                  <a:lnTo>
                    <a:pt x="1022759" y="669380"/>
                  </a:lnTo>
                  <a:lnTo>
                    <a:pt x="963219" y="670327"/>
                  </a:lnTo>
                  <a:lnTo>
                    <a:pt x="900837" y="670512"/>
                  </a:lnTo>
                  <a:lnTo>
                    <a:pt x="842613" y="670367"/>
                  </a:lnTo>
                  <a:lnTo>
                    <a:pt x="795551" y="670327"/>
                  </a:lnTo>
                  <a:lnTo>
                    <a:pt x="766652" y="670827"/>
                  </a:lnTo>
                </a:path>
              </a:pathLst>
            </a:custGeom>
            <a:ln w="15875">
              <a:solidFill>
                <a:schemeClr val="bg1"/>
              </a:solidFill>
            </a:ln>
          </p:spPr>
          <p:txBody>
            <a:bodyPr wrap="square" lIns="0" tIns="0" rIns="0" bIns="0" rtlCol="0"/>
            <a:lstStyle/>
            <a:p>
              <a:endParaRPr sz="1100" dirty="0">
                <a:solidFill>
                  <a:srgbClr val="081538"/>
                </a:solidFill>
              </a:endParaRPr>
            </a:p>
          </p:txBody>
        </p:sp>
        <p:grpSp>
          <p:nvGrpSpPr>
            <p:cNvPr id="11" name="Group 10"/>
            <p:cNvGrpSpPr/>
            <p:nvPr/>
          </p:nvGrpSpPr>
          <p:grpSpPr>
            <a:xfrm>
              <a:off x="6928023" y="3645248"/>
              <a:ext cx="94733" cy="249118"/>
              <a:chOff x="6931455" y="3679042"/>
              <a:chExt cx="94733" cy="242779"/>
            </a:xfrm>
          </p:grpSpPr>
          <p:cxnSp>
            <p:nvCxnSpPr>
              <p:cNvPr id="7" name="Straight Arrow Connector 6"/>
              <p:cNvCxnSpPr/>
              <p:nvPr/>
            </p:nvCxnSpPr>
            <p:spPr>
              <a:xfrm>
                <a:off x="6979012" y="3679042"/>
                <a:ext cx="0" cy="242779"/>
              </a:xfrm>
              <a:prstGeom prst="straightConnector1">
                <a:avLst/>
              </a:prstGeom>
              <a:ln w="15875">
                <a:solidFill>
                  <a:schemeClr val="bg1"/>
                </a:solidFill>
                <a:tailEnd type="non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6981567" y="3866292"/>
                <a:ext cx="44621" cy="51486"/>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flipV="1">
                <a:off x="6931455" y="3866292"/>
                <a:ext cx="44621" cy="51486"/>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67" name="Oval 66"/>
            <p:cNvSpPr/>
            <p:nvPr/>
          </p:nvSpPr>
          <p:spPr>
            <a:xfrm>
              <a:off x="6637863" y="3331636"/>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7895162" y="3318935"/>
            <a:ext cx="668866" cy="668866"/>
            <a:chOff x="7895162" y="3331636"/>
            <a:chExt cx="668866" cy="668866"/>
          </a:xfrm>
        </p:grpSpPr>
        <p:sp>
          <p:nvSpPr>
            <p:cNvPr id="56" name="bk object 31"/>
            <p:cNvSpPr/>
            <p:nvPr/>
          </p:nvSpPr>
          <p:spPr>
            <a:xfrm>
              <a:off x="8322474" y="3586319"/>
              <a:ext cx="90046" cy="92124"/>
            </a:xfrm>
            <a:custGeom>
              <a:avLst/>
              <a:gdLst/>
              <a:ahLst/>
              <a:cxnLst/>
              <a:rect l="l" t="t" r="r" b="b"/>
              <a:pathLst>
                <a:path w="247650" h="253364">
                  <a:moveTo>
                    <a:pt x="247573" y="126466"/>
                  </a:moveTo>
                  <a:lnTo>
                    <a:pt x="237845" y="175694"/>
                  </a:lnTo>
                  <a:lnTo>
                    <a:pt x="211316" y="215893"/>
                  </a:lnTo>
                  <a:lnTo>
                    <a:pt x="171969" y="242995"/>
                  </a:lnTo>
                  <a:lnTo>
                    <a:pt x="123786" y="252933"/>
                  </a:lnTo>
                  <a:lnTo>
                    <a:pt x="75598" y="242995"/>
                  </a:lnTo>
                  <a:lnTo>
                    <a:pt x="36252" y="215893"/>
                  </a:lnTo>
                  <a:lnTo>
                    <a:pt x="9726" y="175694"/>
                  </a:lnTo>
                  <a:lnTo>
                    <a:pt x="0" y="126466"/>
                  </a:lnTo>
                  <a:lnTo>
                    <a:pt x="9726" y="77238"/>
                  </a:lnTo>
                  <a:lnTo>
                    <a:pt x="36252" y="37039"/>
                  </a:lnTo>
                  <a:lnTo>
                    <a:pt x="75598" y="9937"/>
                  </a:lnTo>
                  <a:lnTo>
                    <a:pt x="123786" y="0"/>
                  </a:lnTo>
                  <a:lnTo>
                    <a:pt x="171969" y="9937"/>
                  </a:lnTo>
                  <a:lnTo>
                    <a:pt x="211316" y="37039"/>
                  </a:lnTo>
                  <a:lnTo>
                    <a:pt x="237845" y="77238"/>
                  </a:lnTo>
                  <a:lnTo>
                    <a:pt x="247573" y="126466"/>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7" name="bk object 32"/>
            <p:cNvSpPr/>
            <p:nvPr/>
          </p:nvSpPr>
          <p:spPr>
            <a:xfrm>
              <a:off x="8367483" y="3461277"/>
              <a:ext cx="0" cy="114982"/>
            </a:xfrm>
            <a:custGeom>
              <a:avLst/>
              <a:gdLst/>
              <a:ahLst/>
              <a:cxnLst/>
              <a:rect l="l" t="t" r="r" b="b"/>
              <a:pathLst>
                <a:path h="316229">
                  <a:moveTo>
                    <a:pt x="0" y="315607"/>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8" name="bk object 33"/>
            <p:cNvSpPr/>
            <p:nvPr/>
          </p:nvSpPr>
          <p:spPr>
            <a:xfrm>
              <a:off x="8366083" y="3674349"/>
              <a:ext cx="3002" cy="177552"/>
            </a:xfrm>
            <a:custGeom>
              <a:avLst/>
              <a:gdLst/>
              <a:ahLst/>
              <a:cxnLst/>
              <a:rect l="l" t="t" r="r" b="b"/>
              <a:pathLst>
                <a:path w="8254" h="488314">
                  <a:moveTo>
                    <a:pt x="7696" y="0"/>
                  </a:moveTo>
                  <a:lnTo>
                    <a:pt x="0" y="488175"/>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9" name="bk object 34"/>
            <p:cNvSpPr/>
            <p:nvPr/>
          </p:nvSpPr>
          <p:spPr>
            <a:xfrm>
              <a:off x="8191374" y="3697510"/>
              <a:ext cx="90046" cy="90046"/>
            </a:xfrm>
            <a:custGeom>
              <a:avLst/>
              <a:gdLst/>
              <a:ahLst/>
              <a:cxnLst/>
              <a:rect l="l" t="t" r="r" b="b"/>
              <a:pathLst>
                <a:path w="247650" h="247650">
                  <a:moveTo>
                    <a:pt x="247586" y="123799"/>
                  </a:moveTo>
                  <a:lnTo>
                    <a:pt x="237858" y="171982"/>
                  </a:lnTo>
                  <a:lnTo>
                    <a:pt x="211329" y="211329"/>
                  </a:lnTo>
                  <a:lnTo>
                    <a:pt x="171982" y="237858"/>
                  </a:lnTo>
                  <a:lnTo>
                    <a:pt x="123799" y="247586"/>
                  </a:lnTo>
                  <a:lnTo>
                    <a:pt x="75609" y="237858"/>
                  </a:lnTo>
                  <a:lnTo>
                    <a:pt x="36258" y="211329"/>
                  </a:lnTo>
                  <a:lnTo>
                    <a:pt x="9728" y="171982"/>
                  </a:lnTo>
                  <a:lnTo>
                    <a:pt x="0" y="123799"/>
                  </a:lnTo>
                  <a:lnTo>
                    <a:pt x="9728" y="75609"/>
                  </a:lnTo>
                  <a:lnTo>
                    <a:pt x="36258" y="36258"/>
                  </a:lnTo>
                  <a:lnTo>
                    <a:pt x="75609" y="9728"/>
                  </a:lnTo>
                  <a:lnTo>
                    <a:pt x="123799" y="0"/>
                  </a:lnTo>
                  <a:lnTo>
                    <a:pt x="171982" y="9728"/>
                  </a:lnTo>
                  <a:lnTo>
                    <a:pt x="211329" y="36258"/>
                  </a:lnTo>
                  <a:lnTo>
                    <a:pt x="237858" y="75609"/>
                  </a:lnTo>
                  <a:lnTo>
                    <a:pt x="247586" y="123799"/>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60" name="bk object 35"/>
            <p:cNvSpPr/>
            <p:nvPr/>
          </p:nvSpPr>
          <p:spPr>
            <a:xfrm>
              <a:off x="8236387" y="3463317"/>
              <a:ext cx="0" cy="233427"/>
            </a:xfrm>
            <a:custGeom>
              <a:avLst/>
              <a:gdLst/>
              <a:ahLst/>
              <a:cxnLst/>
              <a:rect l="l" t="t" r="r" b="b"/>
              <a:pathLst>
                <a:path h="641985">
                  <a:moveTo>
                    <a:pt x="0" y="0"/>
                  </a:moveTo>
                  <a:lnTo>
                    <a:pt x="0" y="64168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1" name="bk object 36"/>
            <p:cNvSpPr/>
            <p:nvPr/>
          </p:nvSpPr>
          <p:spPr>
            <a:xfrm>
              <a:off x="8236387" y="3790879"/>
              <a:ext cx="0" cy="65803"/>
            </a:xfrm>
            <a:custGeom>
              <a:avLst/>
              <a:gdLst/>
              <a:ahLst/>
              <a:cxnLst/>
              <a:rect l="l" t="t" r="r" b="b"/>
              <a:pathLst>
                <a:path h="180975">
                  <a:moveTo>
                    <a:pt x="0" y="0"/>
                  </a:moveTo>
                  <a:lnTo>
                    <a:pt x="0" y="180403"/>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2" name="bk object 37"/>
            <p:cNvSpPr/>
            <p:nvPr/>
          </p:nvSpPr>
          <p:spPr>
            <a:xfrm>
              <a:off x="8061203" y="3523019"/>
              <a:ext cx="90046" cy="90046"/>
            </a:xfrm>
            <a:custGeom>
              <a:avLst/>
              <a:gdLst/>
              <a:ahLst/>
              <a:cxnLst/>
              <a:rect l="l" t="t" r="r" b="b"/>
              <a:pathLst>
                <a:path w="247650" h="247650">
                  <a:moveTo>
                    <a:pt x="247586" y="123786"/>
                  </a:moveTo>
                  <a:lnTo>
                    <a:pt x="237858" y="75604"/>
                  </a:lnTo>
                  <a:lnTo>
                    <a:pt x="211328" y="36256"/>
                  </a:lnTo>
                  <a:lnTo>
                    <a:pt x="171977" y="9728"/>
                  </a:lnTo>
                  <a:lnTo>
                    <a:pt x="123786" y="0"/>
                  </a:lnTo>
                  <a:lnTo>
                    <a:pt x="75604" y="9728"/>
                  </a:lnTo>
                  <a:lnTo>
                    <a:pt x="36256" y="36256"/>
                  </a:lnTo>
                  <a:lnTo>
                    <a:pt x="9728" y="75604"/>
                  </a:lnTo>
                  <a:lnTo>
                    <a:pt x="0" y="123786"/>
                  </a:lnTo>
                  <a:lnTo>
                    <a:pt x="9728" y="171977"/>
                  </a:lnTo>
                  <a:lnTo>
                    <a:pt x="36256" y="211328"/>
                  </a:lnTo>
                  <a:lnTo>
                    <a:pt x="75604" y="237858"/>
                  </a:lnTo>
                  <a:lnTo>
                    <a:pt x="123786" y="247586"/>
                  </a:lnTo>
                  <a:lnTo>
                    <a:pt x="171977" y="237858"/>
                  </a:lnTo>
                  <a:lnTo>
                    <a:pt x="211328" y="211328"/>
                  </a:lnTo>
                  <a:lnTo>
                    <a:pt x="237858" y="171977"/>
                  </a:lnTo>
                  <a:lnTo>
                    <a:pt x="247586" y="123786"/>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63" name="bk object 38"/>
            <p:cNvSpPr/>
            <p:nvPr/>
          </p:nvSpPr>
          <p:spPr>
            <a:xfrm>
              <a:off x="8106211" y="3618541"/>
              <a:ext cx="0" cy="233427"/>
            </a:xfrm>
            <a:custGeom>
              <a:avLst/>
              <a:gdLst/>
              <a:ahLst/>
              <a:cxnLst/>
              <a:rect l="l" t="t" r="r" b="b"/>
              <a:pathLst>
                <a:path h="641985">
                  <a:moveTo>
                    <a:pt x="0" y="641667"/>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4" name="bk object 39"/>
            <p:cNvSpPr/>
            <p:nvPr/>
          </p:nvSpPr>
          <p:spPr>
            <a:xfrm>
              <a:off x="8106211" y="3463318"/>
              <a:ext cx="0" cy="65803"/>
            </a:xfrm>
            <a:custGeom>
              <a:avLst/>
              <a:gdLst/>
              <a:ahLst/>
              <a:cxnLst/>
              <a:rect l="l" t="t" r="r" b="b"/>
              <a:pathLst>
                <a:path h="180975">
                  <a:moveTo>
                    <a:pt x="0" y="180403"/>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8" name="Oval 67"/>
            <p:cNvSpPr/>
            <p:nvPr/>
          </p:nvSpPr>
          <p:spPr>
            <a:xfrm>
              <a:off x="7895162" y="3331636"/>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2" name="Title 1">
            <a:extLst>
              <a:ext uri="{FF2B5EF4-FFF2-40B4-BE49-F238E27FC236}">
                <a16:creationId xmlns:a16="http://schemas.microsoft.com/office/drawing/2014/main" id="{6C48F05D-FEA7-441A-B526-057C510209FE}"/>
              </a:ext>
            </a:extLst>
          </p:cNvPr>
          <p:cNvSpPr txBox="1">
            <a:spLocks/>
          </p:cNvSpPr>
          <p:nvPr/>
        </p:nvSpPr>
        <p:spPr>
          <a:xfrm>
            <a:off x="377562" y="389047"/>
            <a:ext cx="2538983" cy="599183"/>
          </a:xfrm>
          <a:prstGeom prst="rect">
            <a:avLst/>
          </a:prstGeom>
        </p:spPr>
        <p:txBody>
          <a:bodyPr vert="horz" lIns="0" tIns="0" rIns="0" bIns="0" rtlCol="0" anchor="t">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3200" dirty="0"/>
              <a:t>HR </a:t>
            </a:r>
            <a:r>
              <a:rPr lang="en-US" sz="2800" dirty="0">
                <a:solidFill>
                  <a:schemeClr val="accent3"/>
                </a:solidFill>
              </a:rPr>
              <a:t>Services</a:t>
            </a:r>
            <a:endParaRPr lang="en-US" sz="3200" dirty="0">
              <a:solidFill>
                <a:schemeClr val="accent3"/>
              </a:solidFill>
            </a:endParaRPr>
          </a:p>
        </p:txBody>
      </p:sp>
      <p:sp>
        <p:nvSpPr>
          <p:cNvPr id="46" name="Rectangle 45">
            <a:extLst>
              <a:ext uri="{FF2B5EF4-FFF2-40B4-BE49-F238E27FC236}">
                <a16:creationId xmlns:a16="http://schemas.microsoft.com/office/drawing/2014/main" id="{0F47778F-92DE-45B5-8A52-40562A8035AA}"/>
              </a:ext>
            </a:extLst>
          </p:cNvPr>
          <p:cNvSpPr/>
          <p:nvPr/>
        </p:nvSpPr>
        <p:spPr>
          <a:xfrm>
            <a:off x="182145" y="440116"/>
            <a:ext cx="45719" cy="43835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1" name="Google Shape;279;p13">
            <a:extLst>
              <a:ext uri="{FF2B5EF4-FFF2-40B4-BE49-F238E27FC236}">
                <a16:creationId xmlns:a16="http://schemas.microsoft.com/office/drawing/2014/main" id="{E1DCDD82-A98D-456E-8606-816E886977C1}"/>
              </a:ext>
            </a:extLst>
          </p:cNvPr>
          <p:cNvSpPr txBox="1"/>
          <p:nvPr/>
        </p:nvSpPr>
        <p:spPr>
          <a:xfrm>
            <a:off x="17028" y="4143708"/>
            <a:ext cx="8547000" cy="438356"/>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600"/>
              </a:spcBef>
              <a:spcAft>
                <a:spcPts val="1600"/>
              </a:spcAft>
              <a:buNone/>
            </a:pPr>
            <a:r>
              <a:rPr lang="en" sz="1600" b="1" dirty="0">
                <a:solidFill>
                  <a:schemeClr val="dk1"/>
                </a:solidFill>
                <a:highlight>
                  <a:srgbClr val="FFFFFF"/>
                </a:highlight>
                <a:ea typeface="Georgia"/>
                <a:cs typeface="Georgia"/>
                <a:sym typeface="Georgia"/>
              </a:rPr>
              <a:t>Team  Members</a:t>
            </a:r>
            <a:r>
              <a:rPr lang="en" sz="1600" dirty="0">
                <a:solidFill>
                  <a:schemeClr val="dk1"/>
                </a:solidFill>
                <a:highlight>
                  <a:srgbClr val="FFFFFF"/>
                </a:highlight>
                <a:ea typeface="Georgia"/>
                <a:cs typeface="Georgia"/>
                <a:sym typeface="Georgia"/>
              </a:rPr>
              <a:t>:  </a:t>
            </a:r>
            <a:r>
              <a:rPr lang="en-US" sz="1600" i="1" dirty="0">
                <a:highlight>
                  <a:srgbClr val="FFFFFF"/>
                </a:highlight>
                <a:ea typeface="Georgia"/>
                <a:cs typeface="Georgia"/>
                <a:sym typeface="Georgia"/>
              </a:rPr>
              <a:t>Drew Adams, Joao Bonini, Melissa Decoster, Nadia Patel , Richa Desai</a:t>
            </a:r>
            <a:endParaRPr i="1" dirty="0">
              <a:highlight>
                <a:srgbClr val="FFFFFF"/>
              </a:highlight>
            </a:endParaRPr>
          </a:p>
        </p:txBody>
      </p:sp>
      <p:sp>
        <p:nvSpPr>
          <p:cNvPr id="43" name="Google Shape;280;p13">
            <a:extLst>
              <a:ext uri="{FF2B5EF4-FFF2-40B4-BE49-F238E27FC236}">
                <a16:creationId xmlns:a16="http://schemas.microsoft.com/office/drawing/2014/main" id="{9B56A40A-69A6-45A5-99FF-D6171E6BB0AA}"/>
              </a:ext>
            </a:extLst>
          </p:cNvPr>
          <p:cNvSpPr txBox="1"/>
          <p:nvPr/>
        </p:nvSpPr>
        <p:spPr>
          <a:xfrm>
            <a:off x="15015" y="4472110"/>
            <a:ext cx="8046188" cy="690000"/>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en" sz="1600" b="1" dirty="0">
                <a:solidFill>
                  <a:schemeClr val="dk1"/>
                </a:solidFill>
                <a:highlight>
                  <a:schemeClr val="lt1"/>
                </a:highlight>
                <a:ea typeface="Georgia"/>
                <a:cs typeface="Georgia"/>
                <a:sym typeface="Georgia"/>
              </a:rPr>
              <a:t>Github</a:t>
            </a:r>
            <a:r>
              <a:rPr lang="en" sz="1600" dirty="0">
                <a:solidFill>
                  <a:schemeClr val="dk1"/>
                </a:solidFill>
                <a:highlight>
                  <a:schemeClr val="lt1"/>
                </a:highlight>
                <a:ea typeface="Georgia"/>
                <a:cs typeface="Georgia"/>
                <a:sym typeface="Georgia"/>
              </a:rPr>
              <a:t>: </a:t>
            </a:r>
            <a:r>
              <a:rPr lang="en-US" u="sng" dirty="0">
                <a:solidFill>
                  <a:schemeClr val="accent5"/>
                </a:solidFill>
              </a:rPr>
              <a:t>https://github.com/jvbonini/Project-I</a:t>
            </a:r>
            <a:endParaRPr dirty="0"/>
          </a:p>
        </p:txBody>
      </p:sp>
      <p:sp>
        <p:nvSpPr>
          <p:cNvPr id="47" name="Google Shape;281;p13">
            <a:extLst>
              <a:ext uri="{FF2B5EF4-FFF2-40B4-BE49-F238E27FC236}">
                <a16:creationId xmlns:a16="http://schemas.microsoft.com/office/drawing/2014/main" id="{38F48C97-3567-4E59-A051-4508FA792AC7}"/>
              </a:ext>
            </a:extLst>
          </p:cNvPr>
          <p:cNvSpPr txBox="1"/>
          <p:nvPr/>
        </p:nvSpPr>
        <p:spPr>
          <a:xfrm>
            <a:off x="43143" y="1097988"/>
            <a:ext cx="4212633" cy="1721100"/>
          </a:xfrm>
          <a:prstGeom prst="rect">
            <a:avLst/>
          </a:prstGeom>
          <a:noFill/>
          <a:ln>
            <a:noFill/>
          </a:ln>
        </p:spPr>
        <p:txBody>
          <a:bodyPr spcFirstLastPara="1" wrap="square" lIns="91425" tIns="91425" rIns="91425" bIns="91425" anchor="t" anchorCtr="0">
            <a:noAutofit/>
          </a:bodyPr>
          <a:lstStyle/>
          <a:p>
            <a:pPr lvl="0">
              <a:lnSpc>
                <a:spcPct val="115000"/>
              </a:lnSpc>
            </a:pPr>
            <a:r>
              <a:rPr lang="en-US" sz="1800" b="1" i="1" dirty="0">
                <a:solidFill>
                  <a:srgbClr val="1CC997"/>
                </a:solidFill>
                <a:ea typeface="Oswald"/>
                <a:cs typeface="Oswald"/>
                <a:sym typeface="Oswald"/>
              </a:rPr>
              <a:t>PyHR</a:t>
            </a:r>
            <a:r>
              <a:rPr lang="en" i="1" dirty="0">
                <a:solidFill>
                  <a:schemeClr val="dk1"/>
                </a:solidFill>
                <a:ea typeface="Oswald"/>
                <a:cs typeface="Oswald"/>
                <a:sym typeface="Oswald"/>
              </a:rPr>
              <a:t>  </a:t>
            </a:r>
            <a:r>
              <a:rPr lang="en-US" i="1" dirty="0">
                <a:solidFill>
                  <a:schemeClr val="dk1"/>
                </a:solidFill>
                <a:ea typeface="Oswald"/>
                <a:cs typeface="Oswald"/>
                <a:sym typeface="Oswald"/>
              </a:rPr>
              <a:t>is a provider of human resources business process outsourcing (BPO) services and consulting.</a:t>
            </a:r>
          </a:p>
          <a:p>
            <a:pPr lvl="0">
              <a:lnSpc>
                <a:spcPct val="115000"/>
              </a:lnSpc>
            </a:pPr>
            <a:r>
              <a:rPr lang="en-US" dirty="0">
                <a:solidFill>
                  <a:schemeClr val="dk1"/>
                </a:solidFill>
              </a:rPr>
              <a:t>Services provided include payroll, benefits, recruitment, learning, workforce administration, time and attendance, background checking and compensation management. </a:t>
            </a:r>
            <a:endParaRPr dirty="0">
              <a:solidFill>
                <a:schemeClr val="dk1"/>
              </a:solidFill>
            </a:endParaRPr>
          </a:p>
        </p:txBody>
      </p:sp>
    </p:spTree>
    <p:extLst>
      <p:ext uri="{BB962C8B-B14F-4D97-AF65-F5344CB8AC3E}">
        <p14:creationId xmlns:p14="http://schemas.microsoft.com/office/powerpoint/2010/main" val="251932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4" name="Picture 3">
            <a:extLst>
              <a:ext uri="{FF2B5EF4-FFF2-40B4-BE49-F238E27FC236}">
                <a16:creationId xmlns:a16="http://schemas.microsoft.com/office/drawing/2014/main" id="{126ED5EE-8278-489C-9450-760E2A8B30F7}"/>
              </a:ext>
            </a:extLst>
          </p:cNvPr>
          <p:cNvPicPr>
            <a:picLocks noChangeAspect="1"/>
          </p:cNvPicPr>
          <p:nvPr/>
        </p:nvPicPr>
        <p:blipFill>
          <a:blip r:embed="rId3"/>
          <a:stretch>
            <a:fillRect/>
          </a:stretch>
        </p:blipFill>
        <p:spPr>
          <a:xfrm>
            <a:off x="4063200" y="645519"/>
            <a:ext cx="4268632" cy="4043118"/>
          </a:xfrm>
          <a:prstGeom prst="rect">
            <a:avLst/>
          </a:prstGeom>
        </p:spPr>
      </p:pic>
      <p:sp>
        <p:nvSpPr>
          <p:cNvPr id="7" name="Google Shape;385;p20">
            <a:extLst>
              <a:ext uri="{FF2B5EF4-FFF2-40B4-BE49-F238E27FC236}">
                <a16:creationId xmlns:a16="http://schemas.microsoft.com/office/drawing/2014/main" id="{C9BEA8BC-61C7-46F3-A2DE-0854EDF04AAD}"/>
              </a:ext>
            </a:extLst>
          </p:cNvPr>
          <p:cNvSpPr txBox="1">
            <a:spLocks noGrp="1"/>
          </p:cNvSpPr>
          <p:nvPr>
            <p:ph type="title"/>
          </p:nvPr>
        </p:nvSpPr>
        <p:spPr>
          <a:xfrm>
            <a:off x="256225" y="0"/>
            <a:ext cx="8631549" cy="738188"/>
          </a:xfrm>
          <a:prstGeom prst="rect">
            <a:avLst/>
          </a:prstGeom>
        </p:spPr>
        <p:txBody>
          <a:bodyPr spcFirstLastPara="1" vert="horz" wrap="square" lIns="91425" tIns="91425" rIns="91425" bIns="91425" rtlCol="0" anchor="t" anchorCtr="0">
            <a:noAutofit/>
          </a:bodyPr>
          <a:lstStyle/>
          <a:p>
            <a:pPr>
              <a:spcBef>
                <a:spcPts val="0"/>
              </a:spcBef>
            </a:pPr>
            <a:r>
              <a:rPr lang="en" sz="2400" dirty="0">
                <a:solidFill>
                  <a:schemeClr val="accent3"/>
                </a:solidFill>
                <a:sym typeface="Arial"/>
              </a:rPr>
              <a:t>What are the </a:t>
            </a:r>
            <a:r>
              <a:rPr lang="en-US" sz="2400" dirty="0">
                <a:solidFill>
                  <a:schemeClr val="accent3"/>
                </a:solidFill>
                <a:sym typeface="Arial"/>
              </a:rPr>
              <a:t>top 6 Ticket Center location</a:t>
            </a:r>
            <a:r>
              <a:rPr lang="en" sz="2400" dirty="0">
                <a:solidFill>
                  <a:schemeClr val="accent3"/>
                </a:solidFill>
              </a:rPr>
              <a:t>?</a:t>
            </a:r>
            <a:endParaRPr sz="2400" dirty="0">
              <a:solidFill>
                <a:schemeClr val="accent3"/>
              </a:solidFill>
            </a:endParaRPr>
          </a:p>
        </p:txBody>
      </p:sp>
      <p:sp>
        <p:nvSpPr>
          <p:cNvPr id="8" name="Google Shape;364;p17">
            <a:extLst>
              <a:ext uri="{FF2B5EF4-FFF2-40B4-BE49-F238E27FC236}">
                <a16:creationId xmlns:a16="http://schemas.microsoft.com/office/drawing/2014/main" id="{3DE2B2F4-587A-4D4B-BD1C-741B3C8F2F69}"/>
              </a:ext>
            </a:extLst>
          </p:cNvPr>
          <p:cNvSpPr txBox="1"/>
          <p:nvPr/>
        </p:nvSpPr>
        <p:spPr>
          <a:xfrm>
            <a:off x="256225" y="738188"/>
            <a:ext cx="3135909" cy="651442"/>
          </a:xfrm>
          <a:prstGeom prst="rect">
            <a:avLst/>
          </a:prstGeom>
          <a:noFill/>
          <a:ln>
            <a:noFill/>
          </a:ln>
        </p:spPr>
        <p:txBody>
          <a:bodyPr spcFirstLastPara="1" wrap="square" lIns="91425" tIns="91425" rIns="91425" bIns="91425" anchor="t" anchorCtr="0">
            <a:noAutofit/>
          </a:bodyPr>
          <a:lstStyle/>
          <a:p>
            <a:pPr marL="114300" lvl="0">
              <a:buSzPts val="1800"/>
            </a:pPr>
            <a:r>
              <a:rPr lang="en-US" sz="2000" dirty="0">
                <a:ea typeface="Oswald"/>
                <a:cs typeface="Oswald"/>
                <a:sym typeface="Oswald"/>
              </a:rPr>
              <a:t>In the previous slide, we saw that US and West Europe made up majority of the inquires.</a:t>
            </a:r>
          </a:p>
          <a:p>
            <a:pPr marL="114300" lvl="0">
              <a:buSzPts val="1800"/>
            </a:pPr>
            <a:endParaRPr lang="en-US" sz="2000" dirty="0">
              <a:ea typeface="Oswald"/>
              <a:cs typeface="Oswald"/>
              <a:sym typeface="Oswald"/>
            </a:endParaRPr>
          </a:p>
          <a:p>
            <a:pPr marL="114300" lvl="0">
              <a:buSzPts val="1800"/>
            </a:pPr>
            <a:r>
              <a:rPr lang="en-US" sz="2000" dirty="0">
                <a:ea typeface="Oswald"/>
                <a:cs typeface="Oswald"/>
                <a:sym typeface="Oswald"/>
              </a:rPr>
              <a:t>When we drilled down, we saw Jacksonville, FL and Granada, Spain were the particular city’s majority of tickets resided.</a:t>
            </a:r>
            <a:endParaRPr sz="2000" dirty="0"/>
          </a:p>
        </p:txBody>
      </p:sp>
    </p:spTree>
    <p:extLst>
      <p:ext uri="{BB962C8B-B14F-4D97-AF65-F5344CB8AC3E}">
        <p14:creationId xmlns:p14="http://schemas.microsoft.com/office/powerpoint/2010/main" val="262196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8317230" cy="738188"/>
          </a:xfrm>
          <a:prstGeom prst="rect">
            <a:avLst/>
          </a:prstGeom>
        </p:spPr>
        <p:txBody>
          <a:bodyPr spcFirstLastPara="1" wrap="square" lIns="91425" tIns="91425" rIns="91425" bIns="91425" anchor="t" anchorCtr="0">
            <a:noAutofit/>
          </a:bodyPr>
          <a:lstStyle/>
          <a:p>
            <a:pPr lvl="0">
              <a:spcBef>
                <a:spcPts val="0"/>
              </a:spcBef>
            </a:pPr>
            <a:r>
              <a:rPr lang="en" sz="2000" dirty="0">
                <a:solidFill>
                  <a:schemeClr val="accent3"/>
                </a:solidFill>
              </a:rPr>
              <a:t>Which day </a:t>
            </a:r>
            <a:r>
              <a:rPr lang="en-US" sz="2000" dirty="0">
                <a:solidFill>
                  <a:schemeClr val="accent3"/>
                </a:solidFill>
              </a:rPr>
              <a:t>of week</a:t>
            </a:r>
            <a:r>
              <a:rPr lang="en" sz="2000" dirty="0">
                <a:solidFill>
                  <a:schemeClr val="accent3"/>
                </a:solidFill>
              </a:rPr>
              <a:t> has the highest </a:t>
            </a:r>
            <a:r>
              <a:rPr lang="en-US" sz="2000" i="1" dirty="0">
                <a:solidFill>
                  <a:srgbClr val="1CC997"/>
                </a:solidFill>
                <a:ea typeface="Oswald"/>
                <a:cs typeface="Oswald"/>
                <a:sym typeface="Oswald"/>
              </a:rPr>
              <a:t>PyHR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87804"/>
            <a:ext cx="8710330" cy="1570945"/>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In reviewing the number of inquiries by day of the week, we saw that the majority of tickets were submitted during typical weekday working days</a:t>
            </a:r>
          </a:p>
          <a:p>
            <a:pPr marL="400050" lvl="0" indent="-285750">
              <a:buSzPts val="1800"/>
              <a:buFont typeface="Arial" panose="020B0604020202020204" pitchFamily="34" charset="0"/>
              <a:buChar char="•"/>
            </a:pPr>
            <a:r>
              <a:rPr lang="en-US" sz="1400" dirty="0">
                <a:ea typeface="Oswald"/>
                <a:cs typeface="Oswald"/>
                <a:sym typeface="Oswald"/>
              </a:rPr>
              <a:t>Interestingly, a small subset of inquiries took place during the weekend, which substantiates the need to investigate if there are potential trends among these inquiries. The company may wish to observe the need for having an inquiry center open on weekends or during "off business hours"</a:t>
            </a:r>
            <a:endParaRPr sz="14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400" dirty="0"/>
          </a:p>
        </p:txBody>
      </p:sp>
      <p:pic>
        <p:nvPicPr>
          <p:cNvPr id="4" name="Picture 3">
            <a:extLst>
              <a:ext uri="{FF2B5EF4-FFF2-40B4-BE49-F238E27FC236}">
                <a16:creationId xmlns:a16="http://schemas.microsoft.com/office/drawing/2014/main" id="{FAD532DD-9E3E-42A6-9587-780D278E52D5}"/>
              </a:ext>
            </a:extLst>
          </p:cNvPr>
          <p:cNvPicPr>
            <a:picLocks noChangeAspect="1"/>
          </p:cNvPicPr>
          <p:nvPr/>
        </p:nvPicPr>
        <p:blipFill>
          <a:blip r:embed="rId3"/>
          <a:stretch>
            <a:fillRect/>
          </a:stretch>
        </p:blipFill>
        <p:spPr>
          <a:xfrm>
            <a:off x="2383971" y="1951264"/>
            <a:ext cx="3739243" cy="2804432"/>
          </a:xfrm>
          <a:prstGeom prst="rect">
            <a:avLst/>
          </a:prstGeom>
        </p:spPr>
      </p:pic>
    </p:spTree>
    <p:extLst>
      <p:ext uri="{BB962C8B-B14F-4D97-AF65-F5344CB8AC3E}">
        <p14:creationId xmlns:p14="http://schemas.microsoft.com/office/powerpoint/2010/main" val="359255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US" sz="2000" dirty="0">
                <a:solidFill>
                  <a:schemeClr val="accent3"/>
                </a:solidFill>
              </a:rPr>
              <a:t>How About </a:t>
            </a:r>
            <a:r>
              <a:rPr lang="en-US" sz="2000" i="1" dirty="0" err="1">
                <a:solidFill>
                  <a:srgbClr val="1CC997"/>
                </a:solidFill>
                <a:ea typeface="Oswald"/>
                <a:cs typeface="Oswald"/>
                <a:sym typeface="Oswald"/>
              </a:rPr>
              <a:t>PyHR</a:t>
            </a:r>
            <a:r>
              <a:rPr lang="en-US" sz="2000" i="1" dirty="0">
                <a:solidFill>
                  <a:srgbClr val="1CC997"/>
                </a:solidFill>
                <a:ea typeface="Oswald"/>
                <a:cs typeface="Oswald"/>
                <a:sym typeface="Oswald"/>
              </a:rPr>
              <a:t> </a:t>
            </a:r>
            <a:r>
              <a:rPr lang="en-US" sz="2000" dirty="0">
                <a:solidFill>
                  <a:schemeClr val="accent3"/>
                </a:solidFill>
                <a:sym typeface="Oswald"/>
              </a:rPr>
              <a:t>Services hours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44601"/>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We also took a look at the distribution of hours that each service center received inquiries. This was necessary in order to better understand if there were overlaps in coverage based on location/</a:t>
            </a:r>
            <a:r>
              <a:rPr lang="en-US" sz="1400" dirty="0" err="1">
                <a:ea typeface="Oswald"/>
                <a:cs typeface="Oswald"/>
                <a:sym typeface="Oswald"/>
              </a:rPr>
              <a:t>timezone</a:t>
            </a:r>
            <a:endParaRPr lang="en-US" sz="1400" dirty="0">
              <a:ea typeface="Oswald"/>
              <a:cs typeface="Oswald"/>
              <a:sym typeface="Oswald"/>
            </a:endParaRPr>
          </a:p>
          <a:p>
            <a:pPr marL="400050" lvl="0" indent="-285750">
              <a:buSzPts val="1800"/>
              <a:buFont typeface="Arial" panose="020B0604020202020204" pitchFamily="34" charset="0"/>
              <a:buChar char="•"/>
            </a:pPr>
            <a:r>
              <a:rPr lang="en-US" sz="1400" dirty="0">
                <a:ea typeface="Oswald"/>
                <a:cs typeface="Oswald"/>
                <a:sym typeface="Oswald"/>
              </a:rPr>
              <a:t> Based on the above, we are able to see that Dalian, Jacksonville and Manila had a number of outlying inquiries that could potentially be fielded by service centers that clearly had the majority of their inquiries during those time frames</a:t>
            </a:r>
            <a:endParaRPr sz="1400" dirty="0"/>
          </a:p>
        </p:txBody>
      </p:sp>
      <p:pic>
        <p:nvPicPr>
          <p:cNvPr id="5" name="Picture 4">
            <a:extLst>
              <a:ext uri="{FF2B5EF4-FFF2-40B4-BE49-F238E27FC236}">
                <a16:creationId xmlns:a16="http://schemas.microsoft.com/office/drawing/2014/main" id="{B3F944B7-94BE-4FAD-B90E-5B4BB824B845}"/>
              </a:ext>
            </a:extLst>
          </p:cNvPr>
          <p:cNvPicPr>
            <a:picLocks noChangeAspect="1"/>
          </p:cNvPicPr>
          <p:nvPr/>
        </p:nvPicPr>
        <p:blipFill>
          <a:blip r:embed="rId3"/>
          <a:stretch>
            <a:fillRect/>
          </a:stretch>
        </p:blipFill>
        <p:spPr>
          <a:xfrm>
            <a:off x="2250733" y="1593074"/>
            <a:ext cx="3529580" cy="2647186"/>
          </a:xfrm>
          <a:prstGeom prst="rect">
            <a:avLst/>
          </a:prstGeom>
        </p:spPr>
      </p:pic>
      <p:sp>
        <p:nvSpPr>
          <p:cNvPr id="6" name="Google Shape;364;p17">
            <a:extLst>
              <a:ext uri="{FF2B5EF4-FFF2-40B4-BE49-F238E27FC236}">
                <a16:creationId xmlns:a16="http://schemas.microsoft.com/office/drawing/2014/main" id="{FF23FD5B-7B08-4586-B3E6-3D78CA81E8A0}"/>
              </a:ext>
            </a:extLst>
          </p:cNvPr>
          <p:cNvSpPr txBox="1"/>
          <p:nvPr/>
        </p:nvSpPr>
        <p:spPr>
          <a:xfrm>
            <a:off x="88792" y="4316933"/>
            <a:ext cx="9055208" cy="1057500"/>
          </a:xfrm>
          <a:prstGeom prst="rect">
            <a:avLst/>
          </a:prstGeom>
          <a:noFill/>
          <a:ln>
            <a:noFill/>
          </a:ln>
        </p:spPr>
        <p:txBody>
          <a:bodyPr spcFirstLastPara="1" wrap="square" lIns="91425" tIns="91425" rIns="91425" bIns="91425" anchor="t" anchorCtr="0">
            <a:noAutofit/>
          </a:bodyPr>
          <a:lstStyle/>
          <a:p>
            <a:pPr marL="114300" lvl="0">
              <a:buSzPts val="1800"/>
            </a:pPr>
            <a:r>
              <a:rPr lang="en-US" sz="1400" b="1" dirty="0">
                <a:ea typeface="Oswald"/>
                <a:cs typeface="Oswald"/>
                <a:sym typeface="Oswald"/>
              </a:rPr>
              <a:t>Note: </a:t>
            </a:r>
            <a:r>
              <a:rPr lang="en-US" sz="1400" dirty="0">
                <a:ea typeface="Oswald"/>
                <a:cs typeface="Oswald"/>
                <a:sym typeface="Oswald"/>
              </a:rPr>
              <a:t>time was reclassified as an integer based on a 24 hour clock to better understand the data that was originally a string</a:t>
            </a:r>
            <a:endParaRPr sz="1400" dirty="0"/>
          </a:p>
        </p:txBody>
      </p:sp>
    </p:spTree>
    <p:extLst>
      <p:ext uri="{BB962C8B-B14F-4D97-AF65-F5344CB8AC3E}">
        <p14:creationId xmlns:p14="http://schemas.microsoft.com/office/powerpoint/2010/main" val="639240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US" sz="2000" dirty="0">
                <a:solidFill>
                  <a:schemeClr val="accent3"/>
                </a:solidFill>
              </a:rPr>
              <a:t>How About </a:t>
            </a:r>
            <a:r>
              <a:rPr lang="en-US" sz="2000" i="1" dirty="0" err="1">
                <a:solidFill>
                  <a:srgbClr val="1CC997"/>
                </a:solidFill>
                <a:ea typeface="Oswald"/>
                <a:cs typeface="Oswald"/>
                <a:sym typeface="Oswald"/>
              </a:rPr>
              <a:t>PyHR</a:t>
            </a:r>
            <a:r>
              <a:rPr lang="en-US" sz="2000" i="1" dirty="0">
                <a:solidFill>
                  <a:srgbClr val="1CC997"/>
                </a:solidFill>
                <a:ea typeface="Oswald"/>
                <a:cs typeface="Oswald"/>
                <a:sym typeface="Oswald"/>
              </a:rPr>
              <a:t>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83820" y="344601"/>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Finally, we wanted to better understand whether there was a "service type" that represented the type of inquiries that were received. In the chart, we see that "service type" was based on systems that are used within HR</a:t>
            </a:r>
          </a:p>
          <a:p>
            <a:pPr marL="400050" lvl="0" indent="-285750">
              <a:buSzPts val="1800"/>
              <a:buFont typeface="Arial" panose="020B0604020202020204" pitchFamily="34" charset="0"/>
              <a:buChar char="•"/>
            </a:pPr>
            <a:r>
              <a:rPr lang="en-US" sz="1400" dirty="0">
                <a:ea typeface="Oswald"/>
                <a:cs typeface="Oswald"/>
                <a:sym typeface="Oswald"/>
              </a:rPr>
              <a:t>Clearly a majority of those inquiries were categorized as those that fell under "</a:t>
            </a:r>
            <a:r>
              <a:rPr lang="en-US" sz="1400" dirty="0" err="1">
                <a:ea typeface="Oswald"/>
                <a:cs typeface="Oswald"/>
                <a:sym typeface="Oswald"/>
              </a:rPr>
              <a:t>MyHRW</a:t>
            </a:r>
            <a:r>
              <a:rPr lang="en-US" sz="1400" dirty="0">
                <a:ea typeface="Oswald"/>
                <a:cs typeface="Oswald"/>
                <a:sym typeface="Oswald"/>
              </a:rPr>
              <a:t>". This is a broad category, which may further warrant better categorization of inquiries to have a clear understanding of "inquiry type"</a:t>
            </a:r>
            <a:endParaRPr sz="1400" dirty="0"/>
          </a:p>
        </p:txBody>
      </p:sp>
      <p:pic>
        <p:nvPicPr>
          <p:cNvPr id="3" name="Picture 2">
            <a:extLst>
              <a:ext uri="{FF2B5EF4-FFF2-40B4-BE49-F238E27FC236}">
                <a16:creationId xmlns:a16="http://schemas.microsoft.com/office/drawing/2014/main" id="{4C3A662E-9002-4ECC-BC12-A09B64F3769F}"/>
              </a:ext>
            </a:extLst>
          </p:cNvPr>
          <p:cNvPicPr>
            <a:picLocks noChangeAspect="1"/>
          </p:cNvPicPr>
          <p:nvPr/>
        </p:nvPicPr>
        <p:blipFill>
          <a:blip r:embed="rId3"/>
          <a:stretch>
            <a:fillRect/>
          </a:stretch>
        </p:blipFill>
        <p:spPr>
          <a:xfrm>
            <a:off x="2262926" y="1610394"/>
            <a:ext cx="3820072" cy="2865054"/>
          </a:xfrm>
          <a:prstGeom prst="rect">
            <a:avLst/>
          </a:prstGeom>
        </p:spPr>
      </p:pic>
    </p:spTree>
    <p:extLst>
      <p:ext uri="{BB962C8B-B14F-4D97-AF65-F5344CB8AC3E}">
        <p14:creationId xmlns:p14="http://schemas.microsoft.com/office/powerpoint/2010/main" val="297698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graphicFrame>
        <p:nvGraphicFramePr>
          <p:cNvPr id="5" name="Diagram 4"/>
          <p:cNvGraphicFramePr/>
          <p:nvPr>
            <p:extLst>
              <p:ext uri="{D42A27DB-BD31-4B8C-83A1-F6EECF244321}">
                <p14:modId xmlns:p14="http://schemas.microsoft.com/office/powerpoint/2010/main" val="862864860"/>
              </p:ext>
            </p:extLst>
          </p:nvPr>
        </p:nvGraphicFramePr>
        <p:xfrm>
          <a:off x="121162" y="585653"/>
          <a:ext cx="8466245" cy="4230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0215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63945" y="804804"/>
            <a:ext cx="8147310" cy="476520"/>
          </a:xfrm>
          <a:prstGeom prst="rect">
            <a:avLst/>
          </a:prstGeom>
          <a:noFill/>
          <a:ln>
            <a:noFill/>
          </a:ln>
        </p:spPr>
        <p:txBody>
          <a:bodyPr spcFirstLastPara="1" wrap="square" lIns="91425" tIns="91425" rIns="91425" bIns="91425" anchor="ctr" anchorCtr="0">
            <a:noAutofit/>
          </a:bodyPr>
          <a:lstStyle/>
          <a:p>
            <a:pPr marL="114300" lvl="0">
              <a:lnSpc>
                <a:spcPct val="115000"/>
              </a:lnSpc>
              <a:spcBef>
                <a:spcPts val="1100"/>
              </a:spcBef>
              <a:buClr>
                <a:schemeClr val="dk2"/>
              </a:buClr>
              <a:buSzPts val="1800"/>
            </a:pPr>
            <a:r>
              <a:rPr lang="en-US" sz="1600" dirty="0">
                <a:ea typeface="Oswald"/>
                <a:cs typeface="Oswald"/>
                <a:sym typeface="Oswald"/>
              </a:rPr>
              <a:t>By evaluating the close date versus the due date it appears that  98.2% of Tickets were closed before the SLA due date. This was true across all Service Centers and generally across Ticket Types with the exception of Tier 2 – Compensation and Tier-3 Payroll which were closer to 80%</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3" name="Picture 2">
            <a:extLst>
              <a:ext uri="{FF2B5EF4-FFF2-40B4-BE49-F238E27FC236}">
                <a16:creationId xmlns:a16="http://schemas.microsoft.com/office/drawing/2014/main" id="{614821A5-51EF-472D-AB71-A34E49AA3D74}"/>
              </a:ext>
            </a:extLst>
          </p:cNvPr>
          <p:cNvPicPr>
            <a:picLocks noChangeAspect="1"/>
          </p:cNvPicPr>
          <p:nvPr/>
        </p:nvPicPr>
        <p:blipFill rotWithShape="1">
          <a:blip r:embed="rId3"/>
          <a:srcRect l="25908" t="4211" r="19094" b="17599"/>
          <a:stretch/>
        </p:blipFill>
        <p:spPr>
          <a:xfrm>
            <a:off x="294509" y="1778841"/>
            <a:ext cx="2816548" cy="2669500"/>
          </a:xfrm>
          <a:prstGeom prst="rect">
            <a:avLst/>
          </a:prstGeom>
        </p:spPr>
      </p:pic>
      <p:pic>
        <p:nvPicPr>
          <p:cNvPr id="6" name="Picture 5">
            <a:extLst>
              <a:ext uri="{FF2B5EF4-FFF2-40B4-BE49-F238E27FC236}">
                <a16:creationId xmlns:a16="http://schemas.microsoft.com/office/drawing/2014/main" id="{ABDD9E66-B917-44CD-B067-02F05ED031EF}"/>
              </a:ext>
            </a:extLst>
          </p:cNvPr>
          <p:cNvPicPr>
            <a:picLocks noChangeAspect="1"/>
          </p:cNvPicPr>
          <p:nvPr/>
        </p:nvPicPr>
        <p:blipFill>
          <a:blip r:embed="rId4"/>
          <a:stretch>
            <a:fillRect/>
          </a:stretch>
        </p:blipFill>
        <p:spPr>
          <a:xfrm>
            <a:off x="2704769" y="1474278"/>
            <a:ext cx="3222836" cy="2753337"/>
          </a:xfrm>
          <a:prstGeom prst="rect">
            <a:avLst/>
          </a:prstGeom>
        </p:spPr>
      </p:pic>
      <p:pic>
        <p:nvPicPr>
          <p:cNvPr id="9" name="Picture 8">
            <a:extLst>
              <a:ext uri="{FF2B5EF4-FFF2-40B4-BE49-F238E27FC236}">
                <a16:creationId xmlns:a16="http://schemas.microsoft.com/office/drawing/2014/main" id="{25A7C74F-CF4D-46AA-93F3-F15F062D5C68}"/>
              </a:ext>
            </a:extLst>
          </p:cNvPr>
          <p:cNvPicPr>
            <a:picLocks noChangeAspect="1"/>
          </p:cNvPicPr>
          <p:nvPr/>
        </p:nvPicPr>
        <p:blipFill>
          <a:blip r:embed="rId5"/>
          <a:stretch>
            <a:fillRect/>
          </a:stretch>
        </p:blipFill>
        <p:spPr>
          <a:xfrm>
            <a:off x="5880204" y="1474278"/>
            <a:ext cx="3156361" cy="2974063"/>
          </a:xfrm>
          <a:prstGeom prst="rect">
            <a:avLst/>
          </a:prstGeom>
        </p:spPr>
      </p:pic>
    </p:spTree>
    <p:extLst>
      <p:ext uri="{BB962C8B-B14F-4D97-AF65-F5344CB8AC3E}">
        <p14:creationId xmlns:p14="http://schemas.microsoft.com/office/powerpoint/2010/main" val="224042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3" name="Picture 2">
            <a:extLst>
              <a:ext uri="{FF2B5EF4-FFF2-40B4-BE49-F238E27FC236}">
                <a16:creationId xmlns:a16="http://schemas.microsoft.com/office/drawing/2014/main" id="{B992709E-D959-4192-8916-2D64193134C3}"/>
              </a:ext>
            </a:extLst>
          </p:cNvPr>
          <p:cNvPicPr>
            <a:picLocks noChangeAspect="1"/>
          </p:cNvPicPr>
          <p:nvPr/>
        </p:nvPicPr>
        <p:blipFill>
          <a:blip r:embed="rId3"/>
          <a:stretch>
            <a:fillRect/>
          </a:stretch>
        </p:blipFill>
        <p:spPr>
          <a:xfrm>
            <a:off x="448407" y="470182"/>
            <a:ext cx="6468943" cy="4312629"/>
          </a:xfrm>
          <a:prstGeom prst="rect">
            <a:avLst/>
          </a:prstGeom>
        </p:spPr>
      </p:pic>
      <p:sp>
        <p:nvSpPr>
          <p:cNvPr id="7" name="Google Shape;393;p21">
            <a:extLst>
              <a:ext uri="{FF2B5EF4-FFF2-40B4-BE49-F238E27FC236}">
                <a16:creationId xmlns:a16="http://schemas.microsoft.com/office/drawing/2014/main" id="{3E2418B6-9299-424C-9D23-F131B4990BD0}"/>
              </a:ext>
            </a:extLst>
          </p:cNvPr>
          <p:cNvSpPr txBox="1"/>
          <p:nvPr/>
        </p:nvSpPr>
        <p:spPr>
          <a:xfrm>
            <a:off x="169738" y="1184613"/>
            <a:ext cx="3371741" cy="1843305"/>
          </a:xfrm>
          <a:prstGeom prst="rect">
            <a:avLst/>
          </a:prstGeom>
          <a:noFill/>
          <a:ln>
            <a:noFill/>
          </a:ln>
        </p:spPr>
        <p:txBody>
          <a:bodyPr spcFirstLastPara="1" wrap="square" lIns="91425" tIns="91425" rIns="91425" bIns="91425" anchor="ctr" anchorCtr="0">
            <a:noAutofit/>
          </a:bodyPr>
          <a:lstStyle/>
          <a:p>
            <a:pPr marL="457200" lvl="0" indent="-342900">
              <a:spcBef>
                <a:spcPts val="1100"/>
              </a:spcBef>
              <a:buClr>
                <a:schemeClr val="dk2"/>
              </a:buClr>
              <a:buSzPts val="1800"/>
              <a:buFont typeface="+mj-lt"/>
              <a:buAutoNum type="alphaLcParenR"/>
            </a:pPr>
            <a:endParaRPr sz="1400" dirty="0"/>
          </a:p>
        </p:txBody>
      </p:sp>
      <p:grpSp>
        <p:nvGrpSpPr>
          <p:cNvPr id="14" name="Group 13">
            <a:extLst>
              <a:ext uri="{FF2B5EF4-FFF2-40B4-BE49-F238E27FC236}">
                <a16:creationId xmlns:a16="http://schemas.microsoft.com/office/drawing/2014/main" id="{1B8C4CDB-5F8C-46E2-B68D-B14513BBAF8A}"/>
              </a:ext>
            </a:extLst>
          </p:cNvPr>
          <p:cNvGrpSpPr/>
          <p:nvPr/>
        </p:nvGrpSpPr>
        <p:grpSpPr>
          <a:xfrm>
            <a:off x="1264144" y="1943949"/>
            <a:ext cx="7781480" cy="568057"/>
            <a:chOff x="1264144" y="1943949"/>
            <a:chExt cx="7781480" cy="568057"/>
          </a:xfrm>
        </p:grpSpPr>
        <p:sp>
          <p:nvSpPr>
            <p:cNvPr id="393" name="Google Shape;393;p21"/>
            <p:cNvSpPr txBox="1"/>
            <p:nvPr/>
          </p:nvSpPr>
          <p:spPr>
            <a:xfrm>
              <a:off x="6818975" y="2122079"/>
              <a:ext cx="2226649" cy="389927"/>
            </a:xfrm>
            <a:prstGeom prst="rect">
              <a:avLst/>
            </a:prstGeom>
            <a:noFill/>
            <a:ln>
              <a:noFill/>
            </a:ln>
          </p:spPr>
          <p:txBody>
            <a:bodyPr spcFirstLastPara="1" wrap="square" lIns="91425" tIns="91425" rIns="91425" bIns="91425" anchor="ctr" anchorCtr="0">
              <a:noAutofit/>
            </a:bodyPr>
            <a:lstStyle>
              <a:defPPr>
                <a:defRPr lang="en-US"/>
              </a:defPPr>
              <a:lvl1pPr marL="457200" lvl="0" indent="-342900">
                <a:lnSpc>
                  <a:spcPct val="115000"/>
                </a:lnSpc>
                <a:spcBef>
                  <a:spcPts val="1100"/>
                </a:spcBef>
                <a:buClr>
                  <a:schemeClr val="dk2"/>
                </a:buClr>
                <a:buSzPts val="1800"/>
                <a:buFont typeface="Oswald"/>
                <a:buChar char="●"/>
                <a:defRPr sz="1600">
                  <a:ea typeface="Oswald"/>
                  <a:cs typeface="Oswald"/>
                </a:defRPr>
              </a:lvl1pPr>
            </a:lstStyle>
            <a:p>
              <a:pPr marL="114300" indent="0">
                <a:buNone/>
              </a:pPr>
              <a:r>
                <a:rPr lang="en-US" sz="1400" dirty="0">
                  <a:sym typeface="Oswald"/>
                </a:rPr>
                <a:t>Next band fell between 1250 and 1500 days.</a:t>
              </a:r>
            </a:p>
            <a:p>
              <a:pPr marL="114300" indent="0">
                <a:buNone/>
              </a:pPr>
              <a:endParaRPr sz="1400" dirty="0"/>
            </a:p>
          </p:txBody>
        </p:sp>
        <p:grpSp>
          <p:nvGrpSpPr>
            <p:cNvPr id="6" name="Group 5">
              <a:extLst>
                <a:ext uri="{FF2B5EF4-FFF2-40B4-BE49-F238E27FC236}">
                  <a16:creationId xmlns:a16="http://schemas.microsoft.com/office/drawing/2014/main" id="{C4FC411E-CEBA-427F-8C75-62288B1A2641}"/>
                </a:ext>
              </a:extLst>
            </p:cNvPr>
            <p:cNvGrpSpPr/>
            <p:nvPr/>
          </p:nvGrpSpPr>
          <p:grpSpPr>
            <a:xfrm>
              <a:off x="1264144" y="1943949"/>
              <a:ext cx="5517305" cy="356260"/>
              <a:chOff x="2149256" y="1865642"/>
              <a:chExt cx="5517305" cy="356260"/>
            </a:xfrm>
          </p:grpSpPr>
          <p:sp>
            <p:nvSpPr>
              <p:cNvPr id="8" name="Rectangle 7">
                <a:extLst>
                  <a:ext uri="{FF2B5EF4-FFF2-40B4-BE49-F238E27FC236}">
                    <a16:creationId xmlns:a16="http://schemas.microsoft.com/office/drawing/2014/main" id="{8CBC6AED-F2DF-4456-B65D-0136CDBDD703}"/>
                  </a:ext>
                </a:extLst>
              </p:cNvPr>
              <p:cNvSpPr/>
              <p:nvPr/>
            </p:nvSpPr>
            <p:spPr>
              <a:xfrm>
                <a:off x="2149256" y="1911926"/>
                <a:ext cx="5010036" cy="248815"/>
              </a:xfrm>
              <a:prstGeom prst="rect">
                <a:avLst/>
              </a:prstGeom>
              <a:solidFill>
                <a:srgbClr val="D24949">
                  <a:alpha val="30000"/>
                </a:srgbClr>
              </a:solidFill>
              <a:ln>
                <a:solidFill>
                  <a:srgbClr val="D24949"/>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1" name="Arrow: Down 10">
                <a:extLst>
                  <a:ext uri="{FF2B5EF4-FFF2-40B4-BE49-F238E27FC236}">
                    <a16:creationId xmlns:a16="http://schemas.microsoft.com/office/drawing/2014/main" id="{BA141B89-DF9F-433A-A876-FBDA35897DAA}"/>
                  </a:ext>
                </a:extLst>
              </p:cNvPr>
              <p:cNvSpPr/>
              <p:nvPr/>
            </p:nvSpPr>
            <p:spPr>
              <a:xfrm rot="5400000">
                <a:off x="7259831" y="1815172"/>
                <a:ext cx="35626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2" name="Group 11">
            <a:extLst>
              <a:ext uri="{FF2B5EF4-FFF2-40B4-BE49-F238E27FC236}">
                <a16:creationId xmlns:a16="http://schemas.microsoft.com/office/drawing/2014/main" id="{6586ACC7-07C7-429D-90D5-5CC04A61174B}"/>
              </a:ext>
            </a:extLst>
          </p:cNvPr>
          <p:cNvGrpSpPr/>
          <p:nvPr/>
        </p:nvGrpSpPr>
        <p:grpSpPr>
          <a:xfrm>
            <a:off x="1264144" y="3723068"/>
            <a:ext cx="7601451" cy="523220"/>
            <a:chOff x="1264144" y="3723068"/>
            <a:chExt cx="7601451" cy="523220"/>
          </a:xfrm>
        </p:grpSpPr>
        <p:grpSp>
          <p:nvGrpSpPr>
            <p:cNvPr id="5" name="Group 4">
              <a:extLst>
                <a:ext uri="{FF2B5EF4-FFF2-40B4-BE49-F238E27FC236}">
                  <a16:creationId xmlns:a16="http://schemas.microsoft.com/office/drawing/2014/main" id="{9C261817-4538-4015-A4C5-4A2119E37486}"/>
                </a:ext>
              </a:extLst>
            </p:cNvPr>
            <p:cNvGrpSpPr/>
            <p:nvPr/>
          </p:nvGrpSpPr>
          <p:grpSpPr>
            <a:xfrm>
              <a:off x="1264144" y="3788735"/>
              <a:ext cx="5472645" cy="391886"/>
              <a:chOff x="2149256" y="3752603"/>
              <a:chExt cx="5472645" cy="391886"/>
            </a:xfrm>
          </p:grpSpPr>
          <p:sp>
            <p:nvSpPr>
              <p:cNvPr id="2" name="Rectangle 1">
                <a:extLst>
                  <a:ext uri="{FF2B5EF4-FFF2-40B4-BE49-F238E27FC236}">
                    <a16:creationId xmlns:a16="http://schemas.microsoft.com/office/drawing/2014/main" id="{2E272A8A-FB27-4C0C-BD5C-991693CFD908}"/>
                  </a:ext>
                </a:extLst>
              </p:cNvPr>
              <p:cNvSpPr/>
              <p:nvPr/>
            </p:nvSpPr>
            <p:spPr>
              <a:xfrm>
                <a:off x="2149256" y="3752603"/>
                <a:ext cx="5010036" cy="391886"/>
              </a:xfrm>
              <a:prstGeom prst="rect">
                <a:avLst/>
              </a:prstGeom>
              <a:solidFill>
                <a:srgbClr val="D24949">
                  <a:alpha val="30000"/>
                </a:srgbClr>
              </a:solidFill>
              <a:ln>
                <a:solidFill>
                  <a:srgbClr val="D24949"/>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 name="Arrow: Down 3">
                <a:extLst>
                  <a:ext uri="{FF2B5EF4-FFF2-40B4-BE49-F238E27FC236}">
                    <a16:creationId xmlns:a16="http://schemas.microsoft.com/office/drawing/2014/main" id="{F7A960CC-6BAB-4CE7-B8E0-5228521FC835}"/>
                  </a:ext>
                </a:extLst>
              </p:cNvPr>
              <p:cNvSpPr/>
              <p:nvPr/>
            </p:nvSpPr>
            <p:spPr>
              <a:xfrm rot="5400000">
                <a:off x="7215171" y="3702133"/>
                <a:ext cx="35626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0D7FF5A5-5A0B-4DBC-AC8F-14CF90DDB888}"/>
                </a:ext>
              </a:extLst>
            </p:cNvPr>
            <p:cNvSpPr txBox="1"/>
            <p:nvPr/>
          </p:nvSpPr>
          <p:spPr>
            <a:xfrm>
              <a:off x="6781449" y="3723068"/>
              <a:ext cx="2084146" cy="523220"/>
            </a:xfrm>
            <a:prstGeom prst="rect">
              <a:avLst/>
            </a:prstGeom>
            <a:noFill/>
          </p:spPr>
          <p:txBody>
            <a:bodyPr wrap="square" rtlCol="0">
              <a:spAutoFit/>
            </a:bodyPr>
            <a:lstStyle/>
            <a:p>
              <a:pPr marL="114300" lvl="0">
                <a:spcBef>
                  <a:spcPts val="1100"/>
                </a:spcBef>
                <a:buClr>
                  <a:schemeClr val="dk2"/>
                </a:buClr>
                <a:buSzPts val="1800"/>
              </a:pPr>
              <a:r>
                <a:rPr lang="en-US" sz="1400" dirty="0">
                  <a:ea typeface="Oswald"/>
                  <a:cs typeface="Oswald"/>
                  <a:sym typeface="Oswald"/>
                </a:rPr>
                <a:t>One band fell between 0 and 250 days.    </a:t>
              </a:r>
            </a:p>
          </p:txBody>
        </p:sp>
      </p:grpSp>
      <p:grpSp>
        <p:nvGrpSpPr>
          <p:cNvPr id="15" name="Group 14">
            <a:extLst>
              <a:ext uri="{FF2B5EF4-FFF2-40B4-BE49-F238E27FC236}">
                <a16:creationId xmlns:a16="http://schemas.microsoft.com/office/drawing/2014/main" id="{6F548579-C9FF-404C-B1D0-94EE03556FC7}"/>
              </a:ext>
            </a:extLst>
          </p:cNvPr>
          <p:cNvGrpSpPr/>
          <p:nvPr/>
        </p:nvGrpSpPr>
        <p:grpSpPr>
          <a:xfrm>
            <a:off x="1264144" y="1149040"/>
            <a:ext cx="7669402" cy="523220"/>
            <a:chOff x="1264144" y="1149040"/>
            <a:chExt cx="7669402" cy="523220"/>
          </a:xfrm>
        </p:grpSpPr>
        <p:sp>
          <p:nvSpPr>
            <p:cNvPr id="9" name="Rectangle 8">
              <a:extLst>
                <a:ext uri="{FF2B5EF4-FFF2-40B4-BE49-F238E27FC236}">
                  <a16:creationId xmlns:a16="http://schemas.microsoft.com/office/drawing/2014/main" id="{2D9FBBBC-6A9F-403E-8E1D-26A9A37FD768}"/>
                </a:ext>
              </a:extLst>
            </p:cNvPr>
            <p:cNvSpPr/>
            <p:nvPr/>
          </p:nvSpPr>
          <p:spPr>
            <a:xfrm>
              <a:off x="1264144" y="1312069"/>
              <a:ext cx="5010036" cy="304530"/>
            </a:xfrm>
            <a:prstGeom prst="rect">
              <a:avLst/>
            </a:prstGeom>
            <a:solidFill>
              <a:srgbClr val="D24949">
                <a:alpha val="30000"/>
              </a:srgbClr>
            </a:solidFill>
            <a:ln>
              <a:solidFill>
                <a:srgbClr val="D24949"/>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Arrow: Down 12">
              <a:extLst>
                <a:ext uri="{FF2B5EF4-FFF2-40B4-BE49-F238E27FC236}">
                  <a16:creationId xmlns:a16="http://schemas.microsoft.com/office/drawing/2014/main" id="{12179AB2-F907-48B6-95C6-0BB078A9268B}"/>
                </a:ext>
              </a:extLst>
            </p:cNvPr>
            <p:cNvSpPr/>
            <p:nvPr/>
          </p:nvSpPr>
          <p:spPr>
            <a:xfrm rot="5400000">
              <a:off x="6330059" y="1201663"/>
              <a:ext cx="35626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BBAC4E2-5629-4339-8551-8DD505A13F01}"/>
                </a:ext>
              </a:extLst>
            </p:cNvPr>
            <p:cNvSpPr txBox="1"/>
            <p:nvPr/>
          </p:nvSpPr>
          <p:spPr>
            <a:xfrm>
              <a:off x="6849400" y="1149040"/>
              <a:ext cx="2084146" cy="523220"/>
            </a:xfrm>
            <a:prstGeom prst="rect">
              <a:avLst/>
            </a:prstGeom>
            <a:noFill/>
          </p:spPr>
          <p:txBody>
            <a:bodyPr wrap="square" rtlCol="0">
              <a:spAutoFit/>
            </a:bodyPr>
            <a:lstStyle/>
            <a:p>
              <a:pPr marL="114300" lvl="0">
                <a:spcBef>
                  <a:spcPts val="1100"/>
                </a:spcBef>
                <a:buClr>
                  <a:schemeClr val="dk2"/>
                </a:buClr>
                <a:buSzPts val="1800"/>
              </a:pPr>
              <a:r>
                <a:rPr lang="en-US" sz="1400" dirty="0">
                  <a:ea typeface="Oswald"/>
                  <a:cs typeface="Oswald"/>
                  <a:sym typeface="Oswald"/>
                </a:rPr>
                <a:t>Final band fell right around 1750 days.    </a:t>
              </a:r>
            </a:p>
          </p:txBody>
        </p:sp>
      </p:grpSp>
    </p:spTree>
    <p:extLst>
      <p:ext uri="{BB962C8B-B14F-4D97-AF65-F5344CB8AC3E}">
        <p14:creationId xmlns:p14="http://schemas.microsoft.com/office/powerpoint/2010/main" val="6943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402277" y="1300348"/>
            <a:ext cx="4401292" cy="476520"/>
          </a:xfrm>
          <a:prstGeom prst="rect">
            <a:avLst/>
          </a:prstGeom>
          <a:noFill/>
          <a:ln>
            <a:noFill/>
          </a:ln>
        </p:spPr>
        <p:txBody>
          <a:bodyPr spcFirstLastPara="1" wrap="square" lIns="91425" tIns="91425" rIns="91425" bIns="91425" anchor="ctr" anchorCtr="0">
            <a:noAutofit/>
          </a:bodyPr>
          <a:lstStyle/>
          <a:p>
            <a:pPr marL="114300" lvl="0">
              <a:lnSpc>
                <a:spcPct val="115000"/>
              </a:lnSpc>
              <a:spcBef>
                <a:spcPts val="1100"/>
              </a:spcBef>
              <a:buClr>
                <a:schemeClr val="dk2"/>
              </a:buClr>
              <a:buSzPts val="1800"/>
            </a:pPr>
            <a:r>
              <a:rPr lang="en-US" sz="1600" dirty="0">
                <a:ea typeface="Oswald"/>
                <a:cs typeface="Oswald"/>
                <a:sym typeface="Oswald"/>
              </a:rPr>
              <a:t>Binning the SLA Days to complete into distinct groups we can see that most SLA Requirements are between 1 and 30 days with a minority percentage 7.5% greater than 30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4" name="Picture 3">
            <a:extLst>
              <a:ext uri="{FF2B5EF4-FFF2-40B4-BE49-F238E27FC236}">
                <a16:creationId xmlns:a16="http://schemas.microsoft.com/office/drawing/2014/main" id="{19DA7EC6-8BA2-403C-8BA1-9420A96689A9}"/>
              </a:ext>
            </a:extLst>
          </p:cNvPr>
          <p:cNvPicPr>
            <a:picLocks noChangeAspect="1"/>
          </p:cNvPicPr>
          <p:nvPr/>
        </p:nvPicPr>
        <p:blipFill rotWithShape="1">
          <a:blip r:embed="rId3"/>
          <a:srcRect l="23858" t="4426" r="20361" b="11903"/>
          <a:stretch/>
        </p:blipFill>
        <p:spPr>
          <a:xfrm>
            <a:off x="5124202" y="968581"/>
            <a:ext cx="3206338" cy="3206338"/>
          </a:xfrm>
          <a:prstGeom prst="rect">
            <a:avLst/>
          </a:prstGeom>
        </p:spPr>
      </p:pic>
      <p:pic>
        <p:nvPicPr>
          <p:cNvPr id="2" name="Picture 1">
            <a:extLst>
              <a:ext uri="{FF2B5EF4-FFF2-40B4-BE49-F238E27FC236}">
                <a16:creationId xmlns:a16="http://schemas.microsoft.com/office/drawing/2014/main" id="{9DF3FDBD-C754-4D39-877B-0F2828437AE9}"/>
              </a:ext>
            </a:extLst>
          </p:cNvPr>
          <p:cNvPicPr>
            <a:picLocks noChangeAspect="1"/>
          </p:cNvPicPr>
          <p:nvPr/>
        </p:nvPicPr>
        <p:blipFill>
          <a:blip r:embed="rId4"/>
          <a:stretch>
            <a:fillRect/>
          </a:stretch>
        </p:blipFill>
        <p:spPr>
          <a:xfrm>
            <a:off x="1662546" y="2365142"/>
            <a:ext cx="2636321" cy="2235141"/>
          </a:xfrm>
          <a:prstGeom prst="rect">
            <a:avLst/>
          </a:prstGeom>
        </p:spPr>
      </p:pic>
    </p:spTree>
    <p:extLst>
      <p:ext uri="{BB962C8B-B14F-4D97-AF65-F5344CB8AC3E}">
        <p14:creationId xmlns:p14="http://schemas.microsoft.com/office/powerpoint/2010/main" val="291031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4851069" y="1186574"/>
            <a:ext cx="3960421" cy="476520"/>
          </a:xfrm>
          <a:prstGeom prst="rect">
            <a:avLst/>
          </a:prstGeom>
          <a:noFill/>
          <a:ln>
            <a:noFill/>
          </a:ln>
        </p:spPr>
        <p:txBody>
          <a:bodyPr spcFirstLastPara="1" wrap="square" lIns="91425" tIns="91425" rIns="91425" bIns="91425" anchor="ctr" anchorCtr="0">
            <a:noAutofit/>
          </a:bodyPr>
          <a:lstStyle/>
          <a:p>
            <a:pPr marL="114300" lvl="0">
              <a:lnSpc>
                <a:spcPct val="115000"/>
              </a:lnSpc>
              <a:spcBef>
                <a:spcPts val="1100"/>
              </a:spcBef>
              <a:buClr>
                <a:schemeClr val="dk2"/>
              </a:buClr>
              <a:buSzPts val="1800"/>
            </a:pPr>
            <a:r>
              <a:rPr lang="en-US" sz="1600" dirty="0">
                <a:ea typeface="Oswald"/>
                <a:cs typeface="Oswald"/>
                <a:sym typeface="Oswald"/>
              </a:rPr>
              <a:t>These large SLA periods skew the average data in total resulting in unreasonable SLA requirements especially in Dalian and Washington DC.</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1026" name="Picture 2">
            <a:extLst>
              <a:ext uri="{FF2B5EF4-FFF2-40B4-BE49-F238E27FC236}">
                <a16:creationId xmlns:a16="http://schemas.microsoft.com/office/drawing/2014/main" id="{E76ADC5D-274C-496D-A271-FA61616D5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56" y="694742"/>
            <a:ext cx="4528666" cy="3997242"/>
          </a:xfrm>
          <a:prstGeom prst="rect">
            <a:avLst/>
          </a:prstGeom>
          <a:noFill/>
          <a:extLst>
            <a:ext uri="{909E8E84-426E-40DD-AFC4-6F175D3DCCD1}">
              <a14:hiddenFill xmlns:a14="http://schemas.microsoft.com/office/drawing/2010/main">
                <a:solidFill>
                  <a:srgbClr val="FFFFFF"/>
                </a:solidFill>
              </a14:hiddenFill>
            </a:ext>
          </a:extLst>
        </p:spPr>
      </p:pic>
      <p:sp>
        <p:nvSpPr>
          <p:cNvPr id="2" name="Arrow: Down 1">
            <a:extLst>
              <a:ext uri="{FF2B5EF4-FFF2-40B4-BE49-F238E27FC236}">
                <a16:creationId xmlns:a16="http://schemas.microsoft.com/office/drawing/2014/main" id="{7FE561EC-767C-496D-BA2E-61F448855083}"/>
              </a:ext>
            </a:extLst>
          </p:cNvPr>
          <p:cNvSpPr/>
          <p:nvPr/>
        </p:nvSpPr>
        <p:spPr>
          <a:xfrm>
            <a:off x="1110758" y="694742"/>
            <a:ext cx="166255" cy="308759"/>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D348D5F2-68DC-4D39-9986-8CA99CA78353}"/>
              </a:ext>
            </a:extLst>
          </p:cNvPr>
          <p:cNvSpPr/>
          <p:nvPr/>
        </p:nvSpPr>
        <p:spPr>
          <a:xfrm>
            <a:off x="1577438" y="1186574"/>
            <a:ext cx="166255" cy="308759"/>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24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7887" y="1179929"/>
            <a:ext cx="3789713" cy="476520"/>
          </a:xfrm>
          <a:prstGeom prst="rect">
            <a:avLst/>
          </a:prstGeom>
          <a:noFill/>
          <a:ln>
            <a:noFill/>
          </a:ln>
        </p:spPr>
        <p:txBody>
          <a:bodyPr spcFirstLastPara="1" wrap="square" lIns="91425" tIns="91425" rIns="91425" bIns="91425" anchor="ctr" anchorCtr="0">
            <a:noAutofit/>
          </a:bodyPr>
          <a:lstStyle/>
          <a:p>
            <a:pPr marL="114300" lvl="0">
              <a:lnSpc>
                <a:spcPct val="115000"/>
              </a:lnSpc>
              <a:spcBef>
                <a:spcPts val="1100"/>
              </a:spcBef>
              <a:buClr>
                <a:schemeClr val="dk2"/>
              </a:buClr>
              <a:buSzPts val="1800"/>
            </a:pPr>
            <a:r>
              <a:rPr lang="en-US" sz="1600" dirty="0">
                <a:ea typeface="Oswald"/>
                <a:cs typeface="Oswald"/>
                <a:sym typeface="Oswald"/>
              </a:rPr>
              <a:t>The ‘Washington DC’ Service Center has the longest average ticket duration at ~9 days and the ‘Jacksonville’ service center has the shortest at ~2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2050" name="Picture 2">
            <a:extLst>
              <a:ext uri="{FF2B5EF4-FFF2-40B4-BE49-F238E27FC236}">
                <a16:creationId xmlns:a16="http://schemas.microsoft.com/office/drawing/2014/main" id="{26C46E56-7FFE-4895-B597-F9B3CB525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9491" y="414713"/>
            <a:ext cx="4715493" cy="4293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35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578" y="112131"/>
            <a:ext cx="5305015" cy="484549"/>
          </a:xfrm>
        </p:spPr>
        <p:txBody>
          <a:bodyPr>
            <a:normAutofit/>
          </a:bodyPr>
          <a:lstStyle/>
          <a:p>
            <a:r>
              <a:rPr lang="en-US" sz="2400" dirty="0">
                <a:solidFill>
                  <a:srgbClr val="0070C0"/>
                </a:solidFill>
              </a:rPr>
              <a:t>DEFINITIONS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background</a:t>
            </a:r>
          </a:p>
        </p:txBody>
      </p:sp>
      <p:sp>
        <p:nvSpPr>
          <p:cNvPr id="3" name="Content Placeholder 2"/>
          <p:cNvSpPr>
            <a:spLocks noGrp="1"/>
          </p:cNvSpPr>
          <p:nvPr>
            <p:ph idx="1"/>
          </p:nvPr>
        </p:nvSpPr>
        <p:spPr>
          <a:xfrm>
            <a:off x="127747" y="668654"/>
            <a:ext cx="9426388" cy="1480054"/>
          </a:xfrm>
        </p:spPr>
        <p:txBody>
          <a:bodyPr>
            <a:normAutofit/>
          </a:bodyPr>
          <a:lstStyle/>
          <a:p>
            <a:pPr marL="342900" lvl="1" indent="0">
              <a:buNone/>
            </a:pPr>
            <a:r>
              <a:rPr lang="en-US" sz="1800" dirty="0"/>
              <a:t># </a:t>
            </a:r>
            <a:r>
              <a:rPr lang="pt-BR" sz="1600" dirty="0"/>
              <a:t>Ticket : Case ID = Request</a:t>
            </a:r>
          </a:p>
          <a:p>
            <a:pPr marL="342900" lvl="1" indent="0">
              <a:buNone/>
            </a:pPr>
            <a:r>
              <a:rPr lang="pt-BR" sz="1600" dirty="0"/>
              <a:t># Requestors = </a:t>
            </a:r>
            <a:r>
              <a:rPr lang="en-US" sz="1600" dirty="0"/>
              <a:t>Employee, 3rd Party, Business Partner(BHR), </a:t>
            </a:r>
            <a:r>
              <a:rPr lang="en-US" sz="1600" dirty="0" err="1"/>
              <a:t>HROps</a:t>
            </a:r>
            <a:r>
              <a:rPr lang="en-US" sz="1600" dirty="0"/>
              <a:t>, Manager</a:t>
            </a:r>
          </a:p>
          <a:p>
            <a:pPr marL="342900" lvl="1" indent="0">
              <a:buNone/>
            </a:pPr>
            <a:r>
              <a:rPr lang="pt-BR" sz="1600" dirty="0"/>
              <a:t># Service Group =  Service Family Type Category : Application Management, Compensation..</a:t>
            </a:r>
          </a:p>
          <a:p>
            <a:pPr marL="342900" lvl="1" indent="0">
              <a:buNone/>
            </a:pPr>
            <a:r>
              <a:rPr lang="pt-BR" sz="1600" dirty="0"/>
              <a:t># Service = Type Category:  Accounting, AdHoc Report Request, Annual wage statements..</a:t>
            </a:r>
            <a:endParaRPr lang="en-US" sz="1600" dirty="0"/>
          </a:p>
          <a:p>
            <a:pPr lvl="1"/>
            <a:endParaRPr lang="en-US" sz="2000" dirty="0"/>
          </a:p>
        </p:txBody>
      </p:sp>
      <p:graphicFrame>
        <p:nvGraphicFramePr>
          <p:cNvPr id="13" name="Diagram 12">
            <a:extLst>
              <a:ext uri="{FF2B5EF4-FFF2-40B4-BE49-F238E27FC236}">
                <a16:creationId xmlns:a16="http://schemas.microsoft.com/office/drawing/2014/main" id="{92CA2CA2-5010-48C1-BCD4-49DDD2D436C9}"/>
              </a:ext>
            </a:extLst>
          </p:cNvPr>
          <p:cNvGraphicFramePr/>
          <p:nvPr>
            <p:extLst>
              <p:ext uri="{D42A27DB-BD31-4B8C-83A1-F6EECF244321}">
                <p14:modId xmlns:p14="http://schemas.microsoft.com/office/powerpoint/2010/main" val="908313876"/>
              </p:ext>
            </p:extLst>
          </p:nvPr>
        </p:nvGraphicFramePr>
        <p:xfrm>
          <a:off x="1221648" y="2138411"/>
          <a:ext cx="6297637" cy="30878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Graphic 13" descr="Call center">
            <a:extLst>
              <a:ext uri="{FF2B5EF4-FFF2-40B4-BE49-F238E27FC236}">
                <a16:creationId xmlns:a16="http://schemas.microsoft.com/office/drawing/2014/main" id="{8DF20C32-09C7-4FD1-87C0-F65129544CD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14608" y="3815104"/>
            <a:ext cx="415876" cy="415876"/>
          </a:xfrm>
          <a:prstGeom prst="rect">
            <a:avLst/>
          </a:prstGeom>
        </p:spPr>
      </p:pic>
      <p:pic>
        <p:nvPicPr>
          <p:cNvPr id="15" name="Graphic 14" descr="Call center">
            <a:extLst>
              <a:ext uri="{FF2B5EF4-FFF2-40B4-BE49-F238E27FC236}">
                <a16:creationId xmlns:a16="http://schemas.microsoft.com/office/drawing/2014/main" id="{6407A4F0-4E55-4E62-8AE1-D0773B5248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50728" y="3808070"/>
            <a:ext cx="415876" cy="415876"/>
          </a:xfrm>
          <a:prstGeom prst="rect">
            <a:avLst/>
          </a:prstGeom>
        </p:spPr>
      </p:pic>
      <p:pic>
        <p:nvPicPr>
          <p:cNvPr id="16" name="Graphic 15" descr="Call center">
            <a:extLst>
              <a:ext uri="{FF2B5EF4-FFF2-40B4-BE49-F238E27FC236}">
                <a16:creationId xmlns:a16="http://schemas.microsoft.com/office/drawing/2014/main" id="{EA1868BE-C5F6-4D7C-A551-583BB8FEF79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304312" y="3859065"/>
            <a:ext cx="502920" cy="502920"/>
          </a:xfrm>
          <a:prstGeom prst="rect">
            <a:avLst/>
          </a:prstGeom>
        </p:spPr>
      </p:pic>
      <p:pic>
        <p:nvPicPr>
          <p:cNvPr id="17" name="Graphic 16" descr="User">
            <a:extLst>
              <a:ext uri="{FF2B5EF4-FFF2-40B4-BE49-F238E27FC236}">
                <a16:creationId xmlns:a16="http://schemas.microsoft.com/office/drawing/2014/main" id="{9BB4D43E-DDCA-481C-85D4-482A6E3CE79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26879" y="3808070"/>
            <a:ext cx="502920" cy="502920"/>
          </a:xfrm>
          <a:prstGeom prst="rect">
            <a:avLst/>
          </a:prstGeom>
        </p:spPr>
      </p:pic>
      <p:pic>
        <p:nvPicPr>
          <p:cNvPr id="18" name="Graphic 17" descr="User">
            <a:extLst>
              <a:ext uri="{FF2B5EF4-FFF2-40B4-BE49-F238E27FC236}">
                <a16:creationId xmlns:a16="http://schemas.microsoft.com/office/drawing/2014/main" id="{8B1D9B0E-870D-42FD-8856-9E06F095666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86042" y="3808070"/>
            <a:ext cx="364001" cy="364001"/>
          </a:xfrm>
          <a:prstGeom prst="rect">
            <a:avLst/>
          </a:prstGeom>
        </p:spPr>
      </p:pic>
      <p:pic>
        <p:nvPicPr>
          <p:cNvPr id="19" name="Graphic 18" descr="User">
            <a:extLst>
              <a:ext uri="{FF2B5EF4-FFF2-40B4-BE49-F238E27FC236}">
                <a16:creationId xmlns:a16="http://schemas.microsoft.com/office/drawing/2014/main" id="{9A204CF5-F5C3-4BEA-9A4A-26F3F068DA5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01797" y="3790046"/>
            <a:ext cx="364001" cy="364001"/>
          </a:xfrm>
          <a:prstGeom prst="rect">
            <a:avLst/>
          </a:prstGeom>
        </p:spPr>
      </p:pic>
      <p:pic>
        <p:nvPicPr>
          <p:cNvPr id="20" name="Graphic 19" descr="Smart Phone">
            <a:extLst>
              <a:ext uri="{FF2B5EF4-FFF2-40B4-BE49-F238E27FC236}">
                <a16:creationId xmlns:a16="http://schemas.microsoft.com/office/drawing/2014/main" id="{4E558842-4698-4EE4-9EA3-064A0E719C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682528">
            <a:off x="1215417" y="2574822"/>
            <a:ext cx="838900" cy="772312"/>
          </a:xfrm>
          <a:prstGeom prst="rect">
            <a:avLst/>
          </a:prstGeom>
        </p:spPr>
      </p:pic>
      <p:pic>
        <p:nvPicPr>
          <p:cNvPr id="21" name="Picture 20">
            <a:extLst>
              <a:ext uri="{FF2B5EF4-FFF2-40B4-BE49-F238E27FC236}">
                <a16:creationId xmlns:a16="http://schemas.microsoft.com/office/drawing/2014/main" id="{44F1515E-B873-4C75-8E7F-61AB7065D182}"/>
              </a:ext>
            </a:extLst>
          </p:cNvPr>
          <p:cNvPicPr>
            <a:picLocks noChangeAspect="1"/>
          </p:cNvPicPr>
          <p:nvPr/>
        </p:nvPicPr>
        <p:blipFill>
          <a:blip r:embed="rId15"/>
          <a:stretch>
            <a:fillRect/>
          </a:stretch>
        </p:blipFill>
        <p:spPr>
          <a:xfrm rot="519114">
            <a:off x="1510300" y="2787890"/>
            <a:ext cx="265911" cy="263986"/>
          </a:xfrm>
          <a:prstGeom prst="rect">
            <a:avLst/>
          </a:prstGeom>
          <a:effectLst>
            <a:outerShdw blurRad="50800" dist="38100" dir="2700000" algn="tl" rotWithShape="0">
              <a:prstClr val="black">
                <a:alpha val="40000"/>
              </a:prstClr>
            </a:outerShdw>
          </a:effectLst>
        </p:spPr>
      </p:pic>
      <p:pic>
        <p:nvPicPr>
          <p:cNvPr id="22" name="Picture 21">
            <a:extLst>
              <a:ext uri="{FF2B5EF4-FFF2-40B4-BE49-F238E27FC236}">
                <a16:creationId xmlns:a16="http://schemas.microsoft.com/office/drawing/2014/main" id="{6013F091-7A56-4148-9B0A-A3F82ABF034A}"/>
              </a:ext>
            </a:extLst>
          </p:cNvPr>
          <p:cNvPicPr>
            <a:picLocks noChangeAspect="1"/>
          </p:cNvPicPr>
          <p:nvPr/>
        </p:nvPicPr>
        <p:blipFill>
          <a:blip r:embed="rId16"/>
          <a:stretch>
            <a:fillRect/>
          </a:stretch>
        </p:blipFill>
        <p:spPr>
          <a:xfrm>
            <a:off x="7141227" y="2551048"/>
            <a:ext cx="575000" cy="368836"/>
          </a:xfrm>
          <a:prstGeom prst="rect">
            <a:avLst/>
          </a:prstGeom>
        </p:spPr>
      </p:pic>
      <p:sp>
        <p:nvSpPr>
          <p:cNvPr id="23" name="Content Placeholder 2">
            <a:extLst>
              <a:ext uri="{FF2B5EF4-FFF2-40B4-BE49-F238E27FC236}">
                <a16:creationId xmlns:a16="http://schemas.microsoft.com/office/drawing/2014/main" id="{0EB18B5C-F039-475E-A249-47C42AB824AE}"/>
              </a:ext>
            </a:extLst>
          </p:cNvPr>
          <p:cNvSpPr txBox="1">
            <a:spLocks/>
          </p:cNvSpPr>
          <p:nvPr/>
        </p:nvSpPr>
        <p:spPr>
          <a:xfrm>
            <a:off x="144994" y="2008586"/>
            <a:ext cx="8854012" cy="415876"/>
          </a:xfrm>
          <a:prstGeom prst="rect">
            <a:avLst/>
          </a:prstGeom>
        </p:spPr>
        <p:txBody>
          <a:bodyPr vert="horz" lIns="0" tIns="0" rIns="0" bIns="0" rtlCol="0">
            <a:normAutofit/>
          </a:bodyPr>
          <a:lst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1600" dirty="0"/>
              <a:t># Summary Workflow</a:t>
            </a:r>
            <a:endParaRPr lang="pt-BR" sz="1600" dirty="0"/>
          </a:p>
          <a:p>
            <a:pPr lvl="1"/>
            <a:endParaRPr lang="en-US" sz="1600" dirty="0"/>
          </a:p>
          <a:p>
            <a:pPr marL="342900" lvl="1" indent="0">
              <a:buFont typeface="Arial" panose="020B0604020202020204" pitchFamily="34" charset="0"/>
              <a:buNone/>
            </a:pPr>
            <a:endParaRPr lang="en-US" sz="1600" dirty="0"/>
          </a:p>
          <a:p>
            <a:pPr lvl="1"/>
            <a:endParaRPr lang="en-US" sz="1600" dirty="0"/>
          </a:p>
        </p:txBody>
      </p:sp>
    </p:spTree>
    <p:custDataLst>
      <p:tags r:id="rId1"/>
    </p:custDataLst>
    <p:extLst>
      <p:ext uri="{BB962C8B-B14F-4D97-AF65-F5344CB8AC3E}">
        <p14:creationId xmlns:p14="http://schemas.microsoft.com/office/powerpoint/2010/main" val="72650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5171704" y="1170731"/>
            <a:ext cx="3130958" cy="2802038"/>
          </a:xfrm>
          <a:prstGeom prst="rect">
            <a:avLst/>
          </a:prstGeom>
          <a:noFill/>
          <a:ln>
            <a:noFill/>
          </a:ln>
        </p:spPr>
        <p:txBody>
          <a:bodyPr spcFirstLastPara="1" wrap="square" lIns="91425" tIns="91425" rIns="91425" bIns="91425" anchor="ctr" anchorCtr="0">
            <a:noAutofit/>
          </a:bodyPr>
          <a:lstStyle/>
          <a:p>
            <a:pPr marL="114300" lvl="0">
              <a:lnSpc>
                <a:spcPct val="115000"/>
              </a:lnSpc>
              <a:spcBef>
                <a:spcPts val="1100"/>
              </a:spcBef>
              <a:buClr>
                <a:schemeClr val="dk2"/>
              </a:buClr>
              <a:buSzPts val="1800"/>
            </a:pPr>
            <a:r>
              <a:rPr lang="en-US" sz="1600" dirty="0">
                <a:ea typeface="Oswald"/>
                <a:cs typeface="Oswald"/>
                <a:sym typeface="Oswald"/>
              </a:rPr>
              <a:t>‘</a:t>
            </a:r>
            <a:r>
              <a:rPr lang="en-US" sz="1600" b="1" dirty="0">
                <a:ea typeface="Oswald"/>
                <a:cs typeface="Oswald"/>
                <a:sym typeface="Oswald"/>
              </a:rPr>
              <a:t>Tier 3 – Payroll</a:t>
            </a:r>
            <a:r>
              <a:rPr lang="en-US" sz="1600" dirty="0">
                <a:ea typeface="Oswald"/>
                <a:cs typeface="Oswald"/>
                <a:sym typeface="Oswald"/>
              </a:rPr>
              <a:t>’ takes 11 days to close and </a:t>
            </a:r>
            <a:r>
              <a:rPr lang="en-US" sz="1600" b="1" dirty="0">
                <a:ea typeface="Oswald"/>
                <a:cs typeface="Oswald"/>
                <a:sym typeface="Oswald"/>
              </a:rPr>
              <a:t>Tier 2 – Payroll </a:t>
            </a:r>
            <a:r>
              <a:rPr lang="en-US" sz="1600" dirty="0">
                <a:ea typeface="Oswald"/>
                <a:cs typeface="Oswald"/>
                <a:sym typeface="Oswald"/>
              </a:rPr>
              <a:t>takes the next most average days at 8 days. This would suggest that on average Payroll issues are most complex and require additional turn-around. ‘</a:t>
            </a:r>
            <a:r>
              <a:rPr lang="en-US" sz="1600" b="1" dirty="0">
                <a:ea typeface="Oswald"/>
                <a:cs typeface="Oswald"/>
                <a:sym typeface="Oswald"/>
              </a:rPr>
              <a:t>Tier 2 – Business HR’ </a:t>
            </a:r>
            <a:r>
              <a:rPr lang="en-US" sz="1600" dirty="0">
                <a:ea typeface="Oswald"/>
                <a:cs typeface="Oswald"/>
                <a:sym typeface="Oswald"/>
              </a:rPr>
              <a:t>and ‘</a:t>
            </a:r>
            <a:r>
              <a:rPr lang="en-US" sz="1600" b="1" dirty="0">
                <a:ea typeface="Oswald"/>
                <a:cs typeface="Oswald"/>
                <a:sym typeface="Oswald"/>
              </a:rPr>
              <a:t>Not Assigned</a:t>
            </a:r>
            <a:r>
              <a:rPr lang="en-US" sz="1600" dirty="0">
                <a:ea typeface="Oswald"/>
                <a:cs typeface="Oswald"/>
                <a:sym typeface="Oswald"/>
              </a:rPr>
              <a:t>’ tickets close in 1 day on average suggesting that these issues are typically resolved the same day.</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4098" name="Picture 2">
            <a:extLst>
              <a:ext uri="{FF2B5EF4-FFF2-40B4-BE49-F238E27FC236}">
                <a16:creationId xmlns:a16="http://schemas.microsoft.com/office/drawing/2014/main" id="{FC4B0AF6-CA61-4C69-8375-C8F62FF87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576" y="612118"/>
            <a:ext cx="4215741" cy="4139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80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4"/>
          <p:cNvSpPr txBox="1">
            <a:spLocks noGrp="1"/>
          </p:cNvSpPr>
          <p:nvPr>
            <p:ph type="title"/>
          </p:nvPr>
        </p:nvSpPr>
        <p:spPr>
          <a:xfrm>
            <a:off x="167640" y="0"/>
            <a:ext cx="5715000" cy="738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rgbClr val="0070C0"/>
                </a:solidFill>
              </a:rPr>
              <a:t>Limitations and </a:t>
            </a:r>
            <a:r>
              <a:rPr lang="en" sz="2400" dirty="0">
                <a:solidFill>
                  <a:srgbClr val="0070C0"/>
                </a:solidFill>
              </a:rPr>
              <a:t>Further Analysis</a:t>
            </a:r>
            <a:endParaRPr dirty="0">
              <a:solidFill>
                <a:srgbClr val="0070C0"/>
              </a:solidFill>
            </a:endParaRPr>
          </a:p>
        </p:txBody>
      </p:sp>
      <p:graphicFrame>
        <p:nvGraphicFramePr>
          <p:cNvPr id="2" name="Diagram 1"/>
          <p:cNvGraphicFramePr/>
          <p:nvPr>
            <p:extLst>
              <p:ext uri="{D42A27DB-BD31-4B8C-83A1-F6EECF244321}">
                <p14:modId xmlns:p14="http://schemas.microsoft.com/office/powerpoint/2010/main" val="1111217568"/>
              </p:ext>
            </p:extLst>
          </p:nvPr>
        </p:nvGraphicFramePr>
        <p:xfrm>
          <a:off x="0" y="471595"/>
          <a:ext cx="8945218" cy="42480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 3">
            <a:extLst>
              <a:ext uri="{FF2B5EF4-FFF2-40B4-BE49-F238E27FC236}">
                <a16:creationId xmlns:a16="http://schemas.microsoft.com/office/drawing/2014/main" id="{5626EA46-BE77-4964-9625-841E1A13E76E}"/>
              </a:ext>
            </a:extLst>
          </p:cNvPr>
          <p:cNvSpPr/>
          <p:nvPr/>
        </p:nvSpPr>
        <p:spPr bwMode="auto">
          <a:xfrm>
            <a:off x="0" y="1"/>
            <a:ext cx="9144000" cy="5143499"/>
          </a:xfrm>
          <a:prstGeom prst="rect">
            <a:avLst/>
          </a:prstGeom>
          <a:solidFill>
            <a:srgbClr val="010101"/>
          </a:solidFill>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68580" rIns="68580" bIns="68580" numCol="1" rtlCol="0" anchor="ctr" anchorCtr="0" compatLnSpc="1">
            <a:prstTxWarp prst="textNoShape">
              <a:avLst/>
            </a:prstTxWarp>
            <a:noAutofit/>
          </a:bodyPr>
          <a:lstStyle/>
          <a:p>
            <a:pPr algn="ctr" fontAlgn="base">
              <a:spcAft>
                <a:spcPts val="375"/>
              </a:spcAft>
            </a:pPr>
            <a:endParaRPr lang="en-US" sz="1200" dirty="0">
              <a:solidFill>
                <a:schemeClr val="tx1"/>
              </a:solidFill>
              <a:latin typeface="Arial" charset="0"/>
            </a:endParaRPr>
          </a:p>
        </p:txBody>
      </p:sp>
      <p:pic>
        <p:nvPicPr>
          <p:cNvPr id="5" name="Picture 4">
            <a:extLst>
              <a:ext uri="{FF2B5EF4-FFF2-40B4-BE49-F238E27FC236}">
                <a16:creationId xmlns:a16="http://schemas.microsoft.com/office/drawing/2014/main" id="{46527083-B6C4-4114-8ED6-14EF58345CC1}"/>
              </a:ext>
            </a:extLst>
          </p:cNvPr>
          <p:cNvPicPr>
            <a:picLocks noChangeAspect="1"/>
          </p:cNvPicPr>
          <p:nvPr/>
        </p:nvPicPr>
        <p:blipFill>
          <a:blip r:embed="rId3"/>
          <a:stretch>
            <a:fillRect/>
          </a:stretch>
        </p:blipFill>
        <p:spPr>
          <a:xfrm>
            <a:off x="3381375" y="1038225"/>
            <a:ext cx="2381250" cy="3067050"/>
          </a:xfrm>
          <a:prstGeom prst="rect">
            <a:avLst/>
          </a:prstGeom>
        </p:spPr>
      </p:pic>
    </p:spTree>
    <p:extLst>
      <p:ext uri="{BB962C8B-B14F-4D97-AF65-F5344CB8AC3E}">
        <p14:creationId xmlns:p14="http://schemas.microsoft.com/office/powerpoint/2010/main" val="2916630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graphicFrame>
        <p:nvGraphicFramePr>
          <p:cNvPr id="5" name="Diagram 4"/>
          <p:cNvGraphicFramePr/>
          <p:nvPr>
            <p:extLst>
              <p:ext uri="{D42A27DB-BD31-4B8C-83A1-F6EECF244321}">
                <p14:modId xmlns:p14="http://schemas.microsoft.com/office/powerpoint/2010/main" val="3727019289"/>
              </p:ext>
            </p:extLst>
          </p:nvPr>
        </p:nvGraphicFramePr>
        <p:xfrm>
          <a:off x="121162" y="585653"/>
          <a:ext cx="8466245" cy="4230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234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97A78B8-4DAA-4CA0-BB16-E3E0AC960290}"/>
              </a:ext>
            </a:extLst>
          </p:cNvPr>
          <p:cNvGraphicFramePr/>
          <p:nvPr>
            <p:extLst>
              <p:ext uri="{D42A27DB-BD31-4B8C-83A1-F6EECF244321}">
                <p14:modId xmlns:p14="http://schemas.microsoft.com/office/powerpoint/2010/main" val="4228094377"/>
              </p:ext>
            </p:extLst>
          </p:nvPr>
        </p:nvGraphicFramePr>
        <p:xfrm>
          <a:off x="-371587" y="716719"/>
          <a:ext cx="9291918" cy="2311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Rectangle 18">
            <a:extLst>
              <a:ext uri="{FF2B5EF4-FFF2-40B4-BE49-F238E27FC236}">
                <a16:creationId xmlns:a16="http://schemas.microsoft.com/office/drawing/2014/main" id="{25FDD5C4-FAD1-40C6-A075-3F254920F7C6}"/>
              </a:ext>
            </a:extLst>
          </p:cNvPr>
          <p:cNvSpPr/>
          <p:nvPr/>
        </p:nvSpPr>
        <p:spPr>
          <a:xfrm>
            <a:off x="74994" y="120925"/>
            <a:ext cx="4862766" cy="400110"/>
          </a:xfrm>
          <a:prstGeom prst="rect">
            <a:avLst/>
          </a:prstGeom>
        </p:spPr>
        <p:txBody>
          <a:bodyPr spcFirstLastPara="1" vert="horz" wrap="square" lIns="91425" tIns="91425" rIns="91425" bIns="91425" rtlCol="0" anchor="t" anchorCtr="0">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b="1" cap="small" dirty="0">
                <a:solidFill>
                  <a:srgbClr val="FD8907"/>
                </a:solidFill>
                <a:ea typeface="+mj-ea"/>
                <a:cs typeface="+mj-cs"/>
              </a:rPr>
              <a:t>Data Exploration and Clean up </a:t>
            </a:r>
          </a:p>
        </p:txBody>
      </p:sp>
      <p:sp>
        <p:nvSpPr>
          <p:cNvPr id="15" name="Google Shape;292;p14">
            <a:extLst>
              <a:ext uri="{FF2B5EF4-FFF2-40B4-BE49-F238E27FC236}">
                <a16:creationId xmlns:a16="http://schemas.microsoft.com/office/drawing/2014/main" id="{A7B6E835-C044-4611-A171-FB73DF8FA7FC}"/>
              </a:ext>
            </a:extLst>
          </p:cNvPr>
          <p:cNvSpPr txBox="1"/>
          <p:nvPr/>
        </p:nvSpPr>
        <p:spPr>
          <a:xfrm>
            <a:off x="1066434" y="2844979"/>
            <a:ext cx="1331773" cy="536960"/>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 sz="1000" dirty="0">
                <a:latin typeface="+mn-lt"/>
                <a:sym typeface="Roboto"/>
              </a:rPr>
              <a:t>The </a:t>
            </a:r>
            <a:r>
              <a:rPr lang="en-US" sz="1000" dirty="0">
                <a:latin typeface="+mn-lt"/>
                <a:sym typeface="Roboto"/>
              </a:rPr>
              <a:t>ticket system provides a report</a:t>
            </a:r>
            <a:r>
              <a:rPr lang="en" sz="1000" dirty="0">
                <a:latin typeface="+mn-lt"/>
                <a:sym typeface="Roboto"/>
              </a:rPr>
              <a:t>.</a:t>
            </a:r>
            <a:endParaRPr sz="1000" dirty="0">
              <a:latin typeface="+mn-lt"/>
              <a:sym typeface="Roboto"/>
            </a:endParaRPr>
          </a:p>
        </p:txBody>
      </p:sp>
      <p:sp>
        <p:nvSpPr>
          <p:cNvPr id="16" name="Google Shape;291;p14">
            <a:extLst>
              <a:ext uri="{FF2B5EF4-FFF2-40B4-BE49-F238E27FC236}">
                <a16:creationId xmlns:a16="http://schemas.microsoft.com/office/drawing/2014/main" id="{B848AAE9-50F4-42A6-8F64-7B483820C240}"/>
              </a:ext>
            </a:extLst>
          </p:cNvPr>
          <p:cNvSpPr txBox="1"/>
          <p:nvPr/>
        </p:nvSpPr>
        <p:spPr>
          <a:xfrm>
            <a:off x="1073958" y="2584119"/>
            <a:ext cx="1502975" cy="346321"/>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000" b="1" dirty="0">
                <a:solidFill>
                  <a:schemeClr val="bg1">
                    <a:lumMod val="50000"/>
                  </a:schemeClr>
                </a:solidFill>
                <a:ea typeface="Roboto"/>
                <a:cs typeface="Roboto"/>
                <a:sym typeface="Roboto"/>
              </a:rPr>
              <a:t>PyHR</a:t>
            </a:r>
            <a:r>
              <a:rPr lang="en" sz="1000" b="1" dirty="0">
                <a:solidFill>
                  <a:schemeClr val="bg1">
                    <a:lumMod val="50000"/>
                  </a:schemeClr>
                </a:solidFill>
                <a:ea typeface="Roboto"/>
                <a:cs typeface="Roboto"/>
                <a:sym typeface="Roboto"/>
              </a:rPr>
              <a:t> </a:t>
            </a:r>
            <a:r>
              <a:rPr lang="en-US" sz="1000" b="1" dirty="0">
                <a:solidFill>
                  <a:schemeClr val="bg1">
                    <a:lumMod val="50000"/>
                  </a:schemeClr>
                </a:solidFill>
                <a:ea typeface="Roboto"/>
                <a:cs typeface="Roboto"/>
                <a:sym typeface="Roboto"/>
              </a:rPr>
              <a:t>Ticket System</a:t>
            </a:r>
            <a:endParaRPr sz="1000" b="1" dirty="0">
              <a:solidFill>
                <a:schemeClr val="bg1">
                  <a:lumMod val="50000"/>
                </a:schemeClr>
              </a:solidFill>
              <a:ea typeface="Roboto"/>
              <a:cs typeface="Roboto"/>
              <a:sym typeface="Roboto"/>
            </a:endParaRPr>
          </a:p>
        </p:txBody>
      </p:sp>
      <p:sp>
        <p:nvSpPr>
          <p:cNvPr id="17" name="Google Shape;298;p14">
            <a:extLst>
              <a:ext uri="{FF2B5EF4-FFF2-40B4-BE49-F238E27FC236}">
                <a16:creationId xmlns:a16="http://schemas.microsoft.com/office/drawing/2014/main" id="{AA0E281E-7E78-4EAF-926E-923ED5FE3287}"/>
              </a:ext>
            </a:extLst>
          </p:cNvPr>
          <p:cNvSpPr txBox="1"/>
          <p:nvPr/>
        </p:nvSpPr>
        <p:spPr>
          <a:xfrm>
            <a:off x="2511558" y="2717902"/>
            <a:ext cx="1331773" cy="536960"/>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00" b="1">
                <a:solidFill>
                  <a:srgbClr val="FF8907"/>
                </a:solidFill>
                <a:ea typeface="Roboto"/>
                <a:cs typeface="Roboto"/>
              </a:defRPr>
            </a:lvl1pPr>
          </a:lstStyle>
          <a:p>
            <a:r>
              <a:rPr lang="en" dirty="0">
                <a:solidFill>
                  <a:schemeClr val="bg1">
                    <a:lumMod val="50000"/>
                  </a:schemeClr>
                </a:solidFill>
                <a:sym typeface="Roboto"/>
              </a:rPr>
              <a:t>Look at Missing Values </a:t>
            </a:r>
            <a:r>
              <a:rPr lang="en-US" dirty="0">
                <a:solidFill>
                  <a:schemeClr val="bg1">
                    <a:lumMod val="50000"/>
                  </a:schemeClr>
                </a:solidFill>
                <a:sym typeface="Roboto"/>
              </a:rPr>
              <a:t>and Removal of Data</a:t>
            </a:r>
            <a:endParaRPr dirty="0">
              <a:solidFill>
                <a:schemeClr val="bg1">
                  <a:lumMod val="50000"/>
                </a:schemeClr>
              </a:solidFill>
              <a:sym typeface="Roboto"/>
            </a:endParaRPr>
          </a:p>
        </p:txBody>
      </p:sp>
      <p:sp>
        <p:nvSpPr>
          <p:cNvPr id="18" name="Google Shape;299;p14">
            <a:extLst>
              <a:ext uri="{FF2B5EF4-FFF2-40B4-BE49-F238E27FC236}">
                <a16:creationId xmlns:a16="http://schemas.microsoft.com/office/drawing/2014/main" id="{E6DDC0D0-0405-4510-8C93-33EE6739D3A4}"/>
              </a:ext>
            </a:extLst>
          </p:cNvPr>
          <p:cNvSpPr txBox="1"/>
          <p:nvPr/>
        </p:nvSpPr>
        <p:spPr>
          <a:xfrm>
            <a:off x="2522664" y="3163473"/>
            <a:ext cx="1374796" cy="536959"/>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US" sz="1000" dirty="0">
                <a:sym typeface="Roboto"/>
              </a:rPr>
              <a:t>Removed inconsistent data.</a:t>
            </a:r>
            <a:endParaRPr sz="1050" dirty="0">
              <a:latin typeface="+mn-lt"/>
              <a:sym typeface="Roboto"/>
            </a:endParaRPr>
          </a:p>
        </p:txBody>
      </p:sp>
      <p:sp>
        <p:nvSpPr>
          <p:cNvPr id="21" name="Google Shape;306;p14">
            <a:extLst>
              <a:ext uri="{FF2B5EF4-FFF2-40B4-BE49-F238E27FC236}">
                <a16:creationId xmlns:a16="http://schemas.microsoft.com/office/drawing/2014/main" id="{3EA5C721-4A50-44E4-836B-5A050BE2A9E7}"/>
              </a:ext>
            </a:extLst>
          </p:cNvPr>
          <p:cNvSpPr txBox="1"/>
          <p:nvPr/>
        </p:nvSpPr>
        <p:spPr>
          <a:xfrm>
            <a:off x="3020963" y="2974176"/>
            <a:ext cx="1331773" cy="982583"/>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endParaRPr sz="1050" dirty="0">
              <a:latin typeface="+mn-lt"/>
              <a:sym typeface="Roboto"/>
            </a:endParaRPr>
          </a:p>
        </p:txBody>
      </p:sp>
      <p:sp>
        <p:nvSpPr>
          <p:cNvPr id="22" name="Google Shape;312;p14">
            <a:extLst>
              <a:ext uri="{FF2B5EF4-FFF2-40B4-BE49-F238E27FC236}">
                <a16:creationId xmlns:a16="http://schemas.microsoft.com/office/drawing/2014/main" id="{4D5B6CB0-AC3E-4C55-AA05-2F9926B9F0E7}"/>
              </a:ext>
            </a:extLst>
          </p:cNvPr>
          <p:cNvSpPr txBox="1"/>
          <p:nvPr/>
        </p:nvSpPr>
        <p:spPr>
          <a:xfrm>
            <a:off x="3967788" y="2730589"/>
            <a:ext cx="1331773" cy="536959"/>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D24949"/>
                </a:solidFill>
                <a:ea typeface="Roboto"/>
                <a:cs typeface="Roboto"/>
              </a:defRPr>
            </a:lvl1pPr>
          </a:lstStyle>
          <a:p>
            <a:r>
              <a:rPr lang="en" dirty="0">
                <a:solidFill>
                  <a:srgbClr val="7030A0"/>
                </a:solidFill>
                <a:sym typeface="Roboto"/>
              </a:rPr>
              <a:t>Creating New Columns </a:t>
            </a:r>
            <a:r>
              <a:rPr lang="en-US" dirty="0">
                <a:solidFill>
                  <a:srgbClr val="7030A0"/>
                </a:solidFill>
                <a:sym typeface="Roboto"/>
              </a:rPr>
              <a:t>and sort by category</a:t>
            </a:r>
            <a:endParaRPr dirty="0">
              <a:solidFill>
                <a:srgbClr val="7030A0"/>
              </a:solidFill>
              <a:sym typeface="Roboto"/>
            </a:endParaRPr>
          </a:p>
        </p:txBody>
      </p:sp>
      <p:sp>
        <p:nvSpPr>
          <p:cNvPr id="23" name="Google Shape;313;p14">
            <a:extLst>
              <a:ext uri="{FF2B5EF4-FFF2-40B4-BE49-F238E27FC236}">
                <a16:creationId xmlns:a16="http://schemas.microsoft.com/office/drawing/2014/main" id="{7B55F46F-86B6-49F5-BC98-62151DB457C1}"/>
              </a:ext>
            </a:extLst>
          </p:cNvPr>
          <p:cNvSpPr txBox="1"/>
          <p:nvPr/>
        </p:nvSpPr>
        <p:spPr>
          <a:xfrm>
            <a:off x="3977623" y="3127953"/>
            <a:ext cx="1268823" cy="330234"/>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ea typeface="Roboto"/>
                <a:cs typeface="Roboto"/>
              </a:defRPr>
            </a:lvl1pPr>
          </a:lstStyle>
          <a:p>
            <a:r>
              <a:rPr lang="en-US" sz="1000" dirty="0">
                <a:sym typeface="Roboto"/>
              </a:rPr>
              <a:t>Day, </a:t>
            </a:r>
            <a:r>
              <a:rPr lang="en" sz="1000" dirty="0">
                <a:sym typeface="Roboto"/>
              </a:rPr>
              <a:t>Month, year, </a:t>
            </a:r>
            <a:r>
              <a:rPr lang="en-US" sz="1000" dirty="0">
                <a:sym typeface="Roboto"/>
              </a:rPr>
              <a:t>hour</a:t>
            </a:r>
            <a:endParaRPr sz="1000" dirty="0">
              <a:sym typeface="Roboto"/>
            </a:endParaRPr>
          </a:p>
        </p:txBody>
      </p:sp>
      <p:sp>
        <p:nvSpPr>
          <p:cNvPr id="24" name="Google Shape;319;p14">
            <a:extLst>
              <a:ext uri="{FF2B5EF4-FFF2-40B4-BE49-F238E27FC236}">
                <a16:creationId xmlns:a16="http://schemas.microsoft.com/office/drawing/2014/main" id="{E6F66741-263C-4949-9983-D0D403FD7618}"/>
              </a:ext>
            </a:extLst>
          </p:cNvPr>
          <p:cNvSpPr txBox="1"/>
          <p:nvPr/>
        </p:nvSpPr>
        <p:spPr>
          <a:xfrm>
            <a:off x="5299210" y="2563503"/>
            <a:ext cx="1331773" cy="334172"/>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4B69BC"/>
                </a:solidFill>
                <a:latin typeface="Roboto"/>
                <a:ea typeface="Roboto"/>
                <a:cs typeface="Roboto"/>
              </a:defRPr>
            </a:lvl1pPr>
          </a:lstStyle>
          <a:p>
            <a:r>
              <a:rPr lang="en-US" dirty="0">
                <a:latin typeface="+mn-lt"/>
                <a:sym typeface="Roboto"/>
              </a:rPr>
              <a:t>Replacing</a:t>
            </a:r>
            <a:endParaRPr dirty="0">
              <a:latin typeface="+mn-lt"/>
              <a:sym typeface="Roboto"/>
            </a:endParaRPr>
          </a:p>
        </p:txBody>
      </p:sp>
      <p:sp>
        <p:nvSpPr>
          <p:cNvPr id="26" name="Google Shape;320;p14">
            <a:extLst>
              <a:ext uri="{FF2B5EF4-FFF2-40B4-BE49-F238E27FC236}">
                <a16:creationId xmlns:a16="http://schemas.microsoft.com/office/drawing/2014/main" id="{4CEF0626-7BE0-4700-89DC-38A45385174E}"/>
              </a:ext>
            </a:extLst>
          </p:cNvPr>
          <p:cNvSpPr txBox="1"/>
          <p:nvPr/>
        </p:nvSpPr>
        <p:spPr>
          <a:xfrm>
            <a:off x="5316612" y="2785132"/>
            <a:ext cx="1551411" cy="303172"/>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15000"/>
              </a:lnSpc>
              <a:spcBef>
                <a:spcPts val="0"/>
              </a:spcBef>
              <a:spcAft>
                <a:spcPts val="1600"/>
              </a:spcAft>
              <a:buNone/>
              <a:defRPr sz="900">
                <a:solidFill>
                  <a:schemeClr val="bg1">
                    <a:lumMod val="65000"/>
                  </a:schemeClr>
                </a:solidFill>
                <a:latin typeface="Roboto"/>
                <a:ea typeface="Roboto"/>
                <a:cs typeface="Roboto"/>
              </a:defRPr>
            </a:lvl1pPr>
          </a:lstStyle>
          <a:p>
            <a:pPr>
              <a:lnSpc>
                <a:spcPct val="100000"/>
              </a:lnSpc>
            </a:pPr>
            <a:r>
              <a:rPr lang="en" sz="1000" dirty="0">
                <a:latin typeface="+mn-lt"/>
                <a:sym typeface="Roboto"/>
              </a:rPr>
              <a:t>Renamed the columns.     </a:t>
            </a:r>
            <a:endParaRPr lang="en-US" sz="1000" dirty="0">
              <a:latin typeface="+mn-lt"/>
              <a:sym typeface="Roboto"/>
            </a:endParaRPr>
          </a:p>
        </p:txBody>
      </p:sp>
      <p:sp>
        <p:nvSpPr>
          <p:cNvPr id="28" name="Google Shape;326;p14">
            <a:extLst>
              <a:ext uri="{FF2B5EF4-FFF2-40B4-BE49-F238E27FC236}">
                <a16:creationId xmlns:a16="http://schemas.microsoft.com/office/drawing/2014/main" id="{162DEF24-5483-4775-B747-650FAF679CED}"/>
              </a:ext>
            </a:extLst>
          </p:cNvPr>
          <p:cNvSpPr txBox="1"/>
          <p:nvPr/>
        </p:nvSpPr>
        <p:spPr>
          <a:xfrm>
            <a:off x="6818951" y="2618574"/>
            <a:ext cx="1331773" cy="303172"/>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50" b="1" dirty="0">
                <a:solidFill>
                  <a:srgbClr val="4B69BC"/>
                </a:solidFill>
                <a:ea typeface="Roboto"/>
                <a:cs typeface="Roboto"/>
                <a:sym typeface="Roboto"/>
              </a:rPr>
              <a:t>CSV Creation </a:t>
            </a:r>
            <a:endParaRPr sz="1050" b="1" dirty="0">
              <a:solidFill>
                <a:srgbClr val="4B69BC"/>
              </a:solidFill>
              <a:ea typeface="Roboto"/>
              <a:cs typeface="Roboto"/>
              <a:sym typeface="Roboto"/>
            </a:endParaRPr>
          </a:p>
        </p:txBody>
      </p:sp>
      <p:sp>
        <p:nvSpPr>
          <p:cNvPr id="29" name="Google Shape;327;p14">
            <a:extLst>
              <a:ext uri="{FF2B5EF4-FFF2-40B4-BE49-F238E27FC236}">
                <a16:creationId xmlns:a16="http://schemas.microsoft.com/office/drawing/2014/main" id="{A54679DC-8B9F-4B74-A1F1-CC5550B1F714}"/>
              </a:ext>
            </a:extLst>
          </p:cNvPr>
          <p:cNvSpPr txBox="1"/>
          <p:nvPr/>
        </p:nvSpPr>
        <p:spPr>
          <a:xfrm>
            <a:off x="6868023" y="2795460"/>
            <a:ext cx="1400320" cy="45940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dirty="0">
                <a:solidFill>
                  <a:schemeClr val="bg1">
                    <a:lumMod val="65000"/>
                  </a:schemeClr>
                </a:solidFill>
                <a:ea typeface="Roboto"/>
                <a:cs typeface="Roboto"/>
                <a:sym typeface="Roboto"/>
              </a:rPr>
              <a:t>Export the cleaned up data ready for analysis.</a:t>
            </a:r>
            <a:endParaRPr sz="1000" dirty="0">
              <a:solidFill>
                <a:schemeClr val="bg1">
                  <a:lumMod val="65000"/>
                </a:schemeClr>
              </a:solidFill>
              <a:ea typeface="Roboto"/>
              <a:cs typeface="Roboto"/>
              <a:sym typeface="Roboto"/>
            </a:endParaRPr>
          </a:p>
        </p:txBody>
      </p:sp>
    </p:spTree>
    <p:extLst>
      <p:ext uri="{BB962C8B-B14F-4D97-AF65-F5344CB8AC3E}">
        <p14:creationId xmlns:p14="http://schemas.microsoft.com/office/powerpoint/2010/main" val="148155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fontScale="85000" lnSpcReduction="10000"/>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Data Exploration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Initial Data Loading</a:t>
            </a:r>
          </a:p>
        </p:txBody>
      </p:sp>
      <p:graphicFrame>
        <p:nvGraphicFramePr>
          <p:cNvPr id="8" name="Diagram 7"/>
          <p:cNvGraphicFramePr/>
          <p:nvPr>
            <p:extLst>
              <p:ext uri="{D42A27DB-BD31-4B8C-83A1-F6EECF244321}">
                <p14:modId xmlns:p14="http://schemas.microsoft.com/office/powerpoint/2010/main" val="179390125"/>
              </p:ext>
            </p:extLst>
          </p:nvPr>
        </p:nvGraphicFramePr>
        <p:xfrm>
          <a:off x="-346450" y="419818"/>
          <a:ext cx="3877530" cy="4407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r="5646"/>
          <a:stretch/>
        </p:blipFill>
        <p:spPr>
          <a:xfrm>
            <a:off x="2803074" y="785378"/>
            <a:ext cx="6151145" cy="3232145"/>
          </a:xfrm>
          <a:prstGeom prst="rect">
            <a:avLst/>
          </a:prstGeom>
        </p:spPr>
      </p:pic>
    </p:spTree>
    <p:extLst>
      <p:ext uri="{BB962C8B-B14F-4D97-AF65-F5344CB8AC3E}">
        <p14:creationId xmlns:p14="http://schemas.microsoft.com/office/powerpoint/2010/main" val="320846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1154D26-853E-46A4-8D62-55838A5A211C}"/>
              </a:ext>
            </a:extLst>
          </p:cNvPr>
          <p:cNvSpPr/>
          <p:nvPr/>
        </p:nvSpPr>
        <p:spPr>
          <a:xfrm>
            <a:off x="123160" y="2330138"/>
            <a:ext cx="8669776" cy="225002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C5F3D80-0B3E-4850-97C4-C029440EE1FF}"/>
              </a:ext>
            </a:extLst>
          </p:cNvPr>
          <p:cNvSpPr txBox="1">
            <a:spLocks/>
          </p:cNvSpPr>
          <p:nvPr/>
        </p:nvSpPr>
        <p:spPr>
          <a:xfrm>
            <a:off x="123160"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Data Exploration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Findings</a:t>
            </a:r>
          </a:p>
        </p:txBody>
      </p:sp>
      <p:graphicFrame>
        <p:nvGraphicFramePr>
          <p:cNvPr id="9" name="Diagram 8"/>
          <p:cNvGraphicFramePr/>
          <p:nvPr>
            <p:extLst>
              <p:ext uri="{D42A27DB-BD31-4B8C-83A1-F6EECF244321}">
                <p14:modId xmlns:p14="http://schemas.microsoft.com/office/powerpoint/2010/main" val="3679679935"/>
              </p:ext>
            </p:extLst>
          </p:nvPr>
        </p:nvGraphicFramePr>
        <p:xfrm>
          <a:off x="-593062" y="516163"/>
          <a:ext cx="6096716" cy="4186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p:cNvPicPr>
            <a:picLocks noChangeAspect="1"/>
          </p:cNvPicPr>
          <p:nvPr/>
        </p:nvPicPr>
        <p:blipFill rotWithShape="1">
          <a:blip r:embed="rId7">
            <a:extLst>
              <a:ext uri="{28A0092B-C50C-407E-A947-70E740481C1C}">
                <a14:useLocalDpi xmlns:a14="http://schemas.microsoft.com/office/drawing/2010/main" val="0"/>
              </a:ext>
            </a:extLst>
          </a:blip>
          <a:srcRect r="17519"/>
          <a:stretch/>
        </p:blipFill>
        <p:spPr>
          <a:xfrm>
            <a:off x="4990682" y="560501"/>
            <a:ext cx="4061303" cy="3975324"/>
          </a:xfrm>
          <a:prstGeom prst="rect">
            <a:avLst/>
          </a:prstGeom>
        </p:spPr>
      </p:pic>
    </p:spTree>
    <p:extLst>
      <p:ext uri="{BB962C8B-B14F-4D97-AF65-F5344CB8AC3E}">
        <p14:creationId xmlns:p14="http://schemas.microsoft.com/office/powerpoint/2010/main" val="3428560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DE1EF7-888A-4685-903D-73A521EA33CB}"/>
              </a:ext>
            </a:extLst>
          </p:cNvPr>
          <p:cNvSpPr/>
          <p:nvPr/>
        </p:nvSpPr>
        <p:spPr>
          <a:xfrm>
            <a:off x="8343899" y="112131"/>
            <a:ext cx="577627" cy="4590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C5F3D80-0B3E-4850-97C4-C029440EE1FF}"/>
              </a:ext>
            </a:extLst>
          </p:cNvPr>
          <p:cNvSpPr txBox="1">
            <a:spLocks/>
          </p:cNvSpPr>
          <p:nvPr/>
        </p:nvSpPr>
        <p:spPr>
          <a:xfrm>
            <a:off x="322578" y="112131"/>
            <a:ext cx="5305015" cy="484549"/>
          </a:xfrm>
          <a:prstGeom prst="rect">
            <a:avLst/>
          </a:prstGeom>
        </p:spPr>
        <p:txBody>
          <a:bodyPr>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2400" dirty="0">
                <a:solidFill>
                  <a:srgbClr val="0070C0"/>
                </a:solidFill>
              </a:rPr>
              <a:t>AGENDA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Timeline</a:t>
            </a:r>
          </a:p>
        </p:txBody>
      </p:sp>
      <p:graphicFrame>
        <p:nvGraphicFramePr>
          <p:cNvPr id="5" name="Diagram 4"/>
          <p:cNvGraphicFramePr/>
          <p:nvPr>
            <p:extLst>
              <p:ext uri="{D42A27DB-BD31-4B8C-83A1-F6EECF244321}">
                <p14:modId xmlns:p14="http://schemas.microsoft.com/office/powerpoint/2010/main" val="3850588250"/>
              </p:ext>
            </p:extLst>
          </p:nvPr>
        </p:nvGraphicFramePr>
        <p:xfrm>
          <a:off x="121162" y="585653"/>
          <a:ext cx="8466245" cy="4230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5957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0"/>
          <p:cNvSpPr txBox="1">
            <a:spLocks noGrp="1"/>
          </p:cNvSpPr>
          <p:nvPr>
            <p:ph type="title"/>
          </p:nvPr>
        </p:nvSpPr>
        <p:spPr>
          <a:xfrm>
            <a:off x="256225" y="0"/>
            <a:ext cx="8631549" cy="738188"/>
          </a:xfrm>
          <a:prstGeom prst="rect">
            <a:avLst/>
          </a:prstGeom>
        </p:spPr>
        <p:txBody>
          <a:bodyPr spcFirstLastPara="1" vert="horz" wrap="square" lIns="91425" tIns="91425" rIns="91425" bIns="91425" rtlCol="0" anchor="t" anchorCtr="0">
            <a:noAutofit/>
          </a:bodyPr>
          <a:lstStyle/>
          <a:p>
            <a:pPr>
              <a:spcBef>
                <a:spcPts val="0"/>
              </a:spcBef>
            </a:pPr>
            <a:r>
              <a:rPr lang="en" sz="2400" dirty="0">
                <a:solidFill>
                  <a:schemeClr val="accent3"/>
                </a:solidFill>
                <a:sym typeface="Arial"/>
              </a:rPr>
              <a:t>What are the most popular </a:t>
            </a:r>
            <a:r>
              <a:rPr lang="en-US" sz="2400" dirty="0">
                <a:solidFill>
                  <a:schemeClr val="accent3"/>
                </a:solidFill>
                <a:sym typeface="Arial"/>
              </a:rPr>
              <a:t>Request Service</a:t>
            </a:r>
            <a:r>
              <a:rPr lang="en" sz="2400" dirty="0">
                <a:solidFill>
                  <a:schemeClr val="accent3"/>
                </a:solidFill>
              </a:rPr>
              <a:t>?</a:t>
            </a:r>
            <a:endParaRPr sz="2400" dirty="0">
              <a:solidFill>
                <a:schemeClr val="accent3"/>
              </a:solidFill>
            </a:endParaRPr>
          </a:p>
        </p:txBody>
      </p:sp>
      <p:pic>
        <p:nvPicPr>
          <p:cNvPr id="3" name="Picture 2">
            <a:extLst>
              <a:ext uri="{FF2B5EF4-FFF2-40B4-BE49-F238E27FC236}">
                <a16:creationId xmlns:a16="http://schemas.microsoft.com/office/drawing/2014/main" id="{4E22A620-B72A-4188-8EC6-DE865FA26F03}"/>
              </a:ext>
            </a:extLst>
          </p:cNvPr>
          <p:cNvPicPr>
            <a:picLocks noChangeAspect="1"/>
          </p:cNvPicPr>
          <p:nvPr/>
        </p:nvPicPr>
        <p:blipFill>
          <a:blip r:embed="rId3"/>
          <a:stretch>
            <a:fillRect/>
          </a:stretch>
        </p:blipFill>
        <p:spPr>
          <a:xfrm>
            <a:off x="653745" y="1716046"/>
            <a:ext cx="7287282" cy="3067670"/>
          </a:xfrm>
          <a:prstGeom prst="rect">
            <a:avLst/>
          </a:prstGeom>
        </p:spPr>
      </p:pic>
      <p:sp>
        <p:nvSpPr>
          <p:cNvPr id="7" name="Google Shape;364;p17">
            <a:extLst>
              <a:ext uri="{FF2B5EF4-FFF2-40B4-BE49-F238E27FC236}">
                <a16:creationId xmlns:a16="http://schemas.microsoft.com/office/drawing/2014/main" id="{2FC8D3F6-8D8F-463A-A210-621E6CEEBC58}"/>
              </a:ext>
            </a:extLst>
          </p:cNvPr>
          <p:cNvSpPr txBox="1"/>
          <p:nvPr/>
        </p:nvSpPr>
        <p:spPr>
          <a:xfrm>
            <a:off x="141100" y="532302"/>
            <a:ext cx="8631549" cy="651442"/>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600" dirty="0">
                <a:ea typeface="Oswald"/>
                <a:cs typeface="Oswald"/>
                <a:sym typeface="Oswald"/>
              </a:rPr>
              <a:t>The chart below illustrates the top 10 most common service requests.</a:t>
            </a:r>
          </a:p>
          <a:p>
            <a:pPr marL="400050" lvl="0" indent="-285750">
              <a:buSzPts val="1800"/>
              <a:buFont typeface="Arial" panose="020B0604020202020204" pitchFamily="34" charset="0"/>
              <a:buChar char="•"/>
            </a:pPr>
            <a:r>
              <a:rPr lang="en-US" sz="1600" dirty="0">
                <a:ea typeface="Oswald"/>
                <a:cs typeface="Oswald"/>
                <a:sym typeface="Oswald"/>
              </a:rPr>
              <a:t>Majority of the services are payroll driven, followed by employee data, and personal administration.</a:t>
            </a:r>
          </a:p>
          <a:p>
            <a:pPr marL="400050" lvl="0" indent="-285750">
              <a:buSzPts val="1800"/>
              <a:buFont typeface="Arial" panose="020B0604020202020204" pitchFamily="34" charset="0"/>
              <a:buChar char="•"/>
            </a:pPr>
            <a:r>
              <a:rPr lang="en-US" sz="1600" dirty="0">
                <a:ea typeface="Oswald"/>
                <a:cs typeface="Oswald"/>
                <a:sym typeface="Oswald"/>
              </a:rPr>
              <a:t>Payroll service requests are double, in comparison to employee data requests.</a:t>
            </a:r>
            <a:endParaRPr sz="1600" dirty="0"/>
          </a:p>
        </p:txBody>
      </p:sp>
    </p:spTree>
    <p:extLst>
      <p:ext uri="{BB962C8B-B14F-4D97-AF65-F5344CB8AC3E}">
        <p14:creationId xmlns:p14="http://schemas.microsoft.com/office/powerpoint/2010/main" val="41723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4" name="Google Shape;364;p17"/>
          <p:cNvSpPr txBox="1"/>
          <p:nvPr/>
        </p:nvSpPr>
        <p:spPr>
          <a:xfrm>
            <a:off x="83820" y="513160"/>
            <a:ext cx="8688830" cy="10575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US" sz="1400" dirty="0">
                <a:ea typeface="Oswald"/>
                <a:cs typeface="Oswald"/>
                <a:sym typeface="Oswald"/>
              </a:rPr>
              <a:t>One area of interest was the location of each "Service Center" and the quantity of fielded inquiries. We began evaluated the number inquiries by location, and used </a:t>
            </a:r>
            <a:r>
              <a:rPr lang="en-US" sz="1400" dirty="0" err="1">
                <a:ea typeface="Oswald"/>
                <a:cs typeface="Oswald"/>
                <a:sym typeface="Oswald"/>
              </a:rPr>
              <a:t>the</a:t>
            </a:r>
            <a:r>
              <a:rPr lang="en-US" sz="1400" i="1" dirty="0" err="1">
                <a:ea typeface="Oswald"/>
                <a:cs typeface="Oswald"/>
                <a:sym typeface="Oswald"/>
              </a:rPr>
              <a:t>Google</a:t>
            </a:r>
            <a:r>
              <a:rPr lang="en-US" sz="1400" i="1" dirty="0">
                <a:ea typeface="Oswald"/>
                <a:cs typeface="Oswald"/>
                <a:sym typeface="Oswald"/>
              </a:rPr>
              <a:t> Maps API </a:t>
            </a:r>
            <a:r>
              <a:rPr lang="en-US" sz="1400" dirty="0">
                <a:ea typeface="Oswald"/>
                <a:cs typeface="Oswald"/>
                <a:sym typeface="Oswald"/>
              </a:rPr>
              <a:t>to create a heat map, with the intensity representing the volume of tickets by Service Center</a:t>
            </a:r>
          </a:p>
          <a:p>
            <a:pPr marL="400050" lvl="0" indent="-285750">
              <a:buSzPts val="1800"/>
              <a:buFont typeface="Arial" panose="020B0604020202020204" pitchFamily="34" charset="0"/>
              <a:buChar char="•"/>
            </a:pPr>
            <a:r>
              <a:rPr lang="en-US" sz="1400" dirty="0"/>
              <a:t>We can observe from the map that the US (Jacksonville, FL) and Western Europe (Granada) covered the majority of the inquiries.</a:t>
            </a:r>
            <a:endParaRPr sz="1400" dirty="0"/>
          </a:p>
        </p:txBody>
      </p:sp>
      <p:pic>
        <p:nvPicPr>
          <p:cNvPr id="4" name="Picture 3">
            <a:extLst>
              <a:ext uri="{FF2B5EF4-FFF2-40B4-BE49-F238E27FC236}">
                <a16:creationId xmlns:a16="http://schemas.microsoft.com/office/drawing/2014/main" id="{0592ADD2-E87A-4C92-9D3E-11EF41B13094}"/>
              </a:ext>
            </a:extLst>
          </p:cNvPr>
          <p:cNvPicPr>
            <a:picLocks noChangeAspect="1"/>
          </p:cNvPicPr>
          <p:nvPr/>
        </p:nvPicPr>
        <p:blipFill>
          <a:blip r:embed="rId3"/>
          <a:stretch>
            <a:fillRect/>
          </a:stretch>
        </p:blipFill>
        <p:spPr>
          <a:xfrm>
            <a:off x="906235" y="1809720"/>
            <a:ext cx="7209066" cy="2820620"/>
          </a:xfrm>
          <a:prstGeom prst="rect">
            <a:avLst/>
          </a:prstGeom>
        </p:spPr>
      </p:pic>
      <p:sp>
        <p:nvSpPr>
          <p:cNvPr id="7" name="Google Shape;385;p20">
            <a:extLst>
              <a:ext uri="{FF2B5EF4-FFF2-40B4-BE49-F238E27FC236}">
                <a16:creationId xmlns:a16="http://schemas.microsoft.com/office/drawing/2014/main" id="{9C4A72E6-F684-4882-A555-FB5F017F8D79}"/>
              </a:ext>
            </a:extLst>
          </p:cNvPr>
          <p:cNvSpPr txBox="1">
            <a:spLocks/>
          </p:cNvSpPr>
          <p:nvPr/>
        </p:nvSpPr>
        <p:spPr>
          <a:xfrm>
            <a:off x="256225" y="0"/>
            <a:ext cx="8631549" cy="738188"/>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pPr>
              <a:spcBef>
                <a:spcPts val="0"/>
              </a:spcBef>
            </a:pPr>
            <a:r>
              <a:rPr lang="en-US" sz="2400" dirty="0">
                <a:solidFill>
                  <a:schemeClr val="accent3"/>
                </a:solidFill>
                <a:sym typeface="Arial"/>
              </a:rPr>
              <a:t>Volume of Tickets Processed – By Location</a:t>
            </a:r>
            <a:endParaRPr lang="en-US" sz="2400" dirty="0">
              <a:solidFill>
                <a:schemeClr val="accent3"/>
              </a:solidFill>
            </a:endParaRPr>
          </a:p>
        </p:txBody>
      </p:sp>
    </p:spTree>
    <p:extLst>
      <p:ext uri="{BB962C8B-B14F-4D97-AF65-F5344CB8AC3E}">
        <p14:creationId xmlns:p14="http://schemas.microsoft.com/office/powerpoint/2010/main" val="398157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bbVie AME Presentation Template 160118[1]">
  <a:themeElements>
    <a:clrScheme name="Custom 29">
      <a:dk1>
        <a:srgbClr val="081538"/>
      </a:dk1>
      <a:lt1>
        <a:sysClr val="window" lastClr="FFFFFF"/>
      </a:lt1>
      <a:dk2>
        <a:srgbClr val="081538"/>
      </a:dk2>
      <a:lt2>
        <a:srgbClr val="E0E2E8"/>
      </a:lt2>
      <a:accent1>
        <a:srgbClr val="081538"/>
      </a:accent1>
      <a:accent2>
        <a:srgbClr val="8993A7"/>
      </a:accent2>
      <a:accent3>
        <a:srgbClr val="A5ACBD"/>
      </a:accent3>
      <a:accent4>
        <a:srgbClr val="1CC997"/>
      </a:accent4>
      <a:accent5>
        <a:srgbClr val="5FD9C5"/>
      </a:accent5>
      <a:accent6>
        <a:srgbClr val="A3E9DE"/>
      </a:accent6>
      <a:hlink>
        <a:srgbClr val="004BFF"/>
      </a:hlink>
      <a:folHlink>
        <a:srgbClr val="E5E9FF"/>
      </a:folHlink>
    </a:clrScheme>
    <a:fontScheme name="Custom 2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bVie Presentation Template 050118.potx" id="{B61BB9C7-9454-4D8E-B6E1-B5AF89AEFD12}" vid="{BF75358A-D10F-4A91-BE73-4F159E56E1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9090</TotalTime>
  <Words>1423</Words>
  <Application>Microsoft Office PowerPoint</Application>
  <PresentationFormat>On-screen Show (16:9)</PresentationFormat>
  <Paragraphs>158</Paragraphs>
  <Slides>22</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Corbel Regular</vt:lpstr>
      <vt:lpstr>Oswald</vt:lpstr>
      <vt:lpstr>Roboto</vt:lpstr>
      <vt:lpstr>AbbVie AME Presentation Template 160118[1]</vt:lpstr>
      <vt:lpstr>PowerPoint Presentation</vt:lpstr>
      <vt:lpstr>DEFINITIONS | background</vt:lpstr>
      <vt:lpstr>PowerPoint Presentation</vt:lpstr>
      <vt:lpstr>PowerPoint Presentation</vt:lpstr>
      <vt:lpstr>PowerPoint Presentation</vt:lpstr>
      <vt:lpstr>PowerPoint Presentation</vt:lpstr>
      <vt:lpstr>PowerPoint Presentation</vt:lpstr>
      <vt:lpstr>What are the most popular Request Service?</vt:lpstr>
      <vt:lpstr>PowerPoint Presentation</vt:lpstr>
      <vt:lpstr>What are the top 6 Ticket Center location?</vt:lpstr>
      <vt:lpstr>Which day of week has the highest PyHR Services utilization? </vt:lpstr>
      <vt:lpstr>How About PyHR Services hours utilization? </vt:lpstr>
      <vt:lpstr>How About PyHR Services utilization? </vt:lpstr>
      <vt:lpstr>PowerPoint Presentation</vt:lpstr>
      <vt:lpstr>Service Level Agreement Period</vt:lpstr>
      <vt:lpstr>Service Level Agreement Period</vt:lpstr>
      <vt:lpstr>Service Level Agreement Period</vt:lpstr>
      <vt:lpstr>Service Level Agreement Period</vt:lpstr>
      <vt:lpstr>Service Level Agreement Period</vt:lpstr>
      <vt:lpstr>Service Level Agreement Period</vt:lpstr>
      <vt:lpstr>Limitations and Further Analysis</vt:lpstr>
      <vt:lpstr>PowerPoint Presentation</vt:lpstr>
    </vt:vector>
  </TitlesOfParts>
  <Company>AbbVie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runs here three lines maximum</dc:title>
  <dc:creator/>
  <cp:lastModifiedBy>Bonini, Joao Victor</cp:lastModifiedBy>
  <cp:revision>583</cp:revision>
  <cp:lastPrinted>2019-03-19T17:44:05Z</cp:lastPrinted>
  <dcterms:created xsi:type="dcterms:W3CDTF">2018-01-18T22:14:37Z</dcterms:created>
  <dcterms:modified xsi:type="dcterms:W3CDTF">2019-04-01T22:58:58Z</dcterms:modified>
</cp:coreProperties>
</file>