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30" r:id="rId2"/>
    <p:sldId id="901" r:id="rId3"/>
    <p:sldId id="895" r:id="rId4"/>
    <p:sldId id="928" r:id="rId5"/>
    <p:sldId id="913" r:id="rId6"/>
    <p:sldId id="263" r:id="rId7"/>
    <p:sldId id="926" r:id="rId8"/>
    <p:sldId id="264" r:id="rId9"/>
    <p:sldId id="897" r:id="rId10"/>
    <p:sldId id="924" r:id="rId11"/>
    <p:sldId id="925" r:id="rId12"/>
    <p:sldId id="907" r:id="rId13"/>
    <p:sldId id="902" r:id="rId14"/>
    <p:sldId id="915" r:id="rId15"/>
    <p:sldId id="916" r:id="rId16"/>
    <p:sldId id="919" r:id="rId17"/>
    <p:sldId id="918" r:id="rId18"/>
    <p:sldId id="921" r:id="rId19"/>
    <p:sldId id="927" r:id="rId20"/>
    <p:sldId id="267" r:id="rId21"/>
    <p:sldId id="899" r:id="rId22"/>
    <p:sldId id="857" r:id="rId23"/>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4CA"/>
    <a:srgbClr val="FD8907"/>
    <a:srgbClr val="010101"/>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117" d="100"/>
          <a:sy n="117" d="100"/>
        </p:scale>
        <p:origin x="36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a:p>
          <a:pPr>
            <a:lnSpc>
              <a:spcPct val="100000"/>
            </a:lnSpc>
            <a:buFontTx/>
            <a:buNone/>
          </a:pPr>
          <a:r>
            <a:rPr lang="en-US" sz="1600" b="0" dirty="0">
              <a:solidFill>
                <a:schemeClr val="accent3"/>
              </a:solidFill>
            </a:rPr>
            <a:t># Day of Week                            # Hour of Day                        # Service Type</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Day of Week                            # Hour of Day                        # Service Type</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425394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12</a:t>
            </a:fld>
            <a:endParaRPr lang="en-GB" dirty="0"/>
          </a:p>
        </p:txBody>
      </p:sp>
    </p:spTree>
    <p:extLst>
      <p:ext uri="{BB962C8B-B14F-4D97-AF65-F5344CB8AC3E}">
        <p14:creationId xmlns:p14="http://schemas.microsoft.com/office/powerpoint/2010/main" val="370176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19</a:t>
            </a:fld>
            <a:endParaRPr lang="en-GB" dirty="0"/>
          </a:p>
        </p:txBody>
      </p:sp>
    </p:spTree>
    <p:extLst>
      <p:ext uri="{BB962C8B-B14F-4D97-AF65-F5344CB8AC3E}">
        <p14:creationId xmlns:p14="http://schemas.microsoft.com/office/powerpoint/2010/main" val="645710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22</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DATA EXPLORATION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3</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296860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a:t>
            </a:r>
            <a:endParaRPr dirty="0"/>
          </a:p>
        </p:txBody>
      </p:sp>
    </p:spTree>
    <p:extLst>
      <p:ext uri="{BB962C8B-B14F-4D97-AF65-F5344CB8AC3E}">
        <p14:creationId xmlns:p14="http://schemas.microsoft.com/office/powerpoint/2010/main" val="137095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223501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58110" y="3003947"/>
            <a:ext cx="5033963" cy="2139553"/>
          </a:xfrm>
        </p:spPr>
        <p:txBody>
          <a:bodyPr>
            <a:normAutofit/>
          </a:bodyPr>
          <a:lstStyle/>
          <a:p>
            <a:r>
              <a:rPr lang="en-US" sz="5400" dirty="0">
                <a:solidFill>
                  <a:srgbClr val="45C4CA"/>
                </a:solidFill>
              </a:rPr>
              <a:t>Service level</a:t>
            </a:r>
            <a:br>
              <a:rPr lang="en-US" sz="5400" dirty="0">
                <a:solidFill>
                  <a:srgbClr val="45C4CA"/>
                </a:solidFill>
              </a:rPr>
            </a:br>
            <a:r>
              <a:rPr lang="en-US" sz="5400" dirty="0">
                <a:solidFill>
                  <a:srgbClr val="45C4CA"/>
                </a:solidFill>
              </a:rPr>
              <a:t>Analysis</a:t>
            </a:r>
          </a:p>
        </p:txBody>
      </p:sp>
    </p:spTree>
    <p:extLst>
      <p:ext uri="{BB962C8B-B14F-4D97-AF65-F5344CB8AC3E}">
        <p14:creationId xmlns:p14="http://schemas.microsoft.com/office/powerpoint/2010/main" val="10750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58109" y="3003947"/>
            <a:ext cx="6659169" cy="2139553"/>
          </a:xfrm>
        </p:spPr>
        <p:txBody>
          <a:bodyPr>
            <a:normAutofit/>
          </a:bodyPr>
          <a:lstStyle/>
          <a:p>
            <a:r>
              <a:rPr lang="en-US" sz="4800" dirty="0"/>
              <a:t>Limitations and Further Analysis</a:t>
            </a:r>
          </a:p>
        </p:txBody>
      </p:sp>
    </p:spTree>
    <p:extLst>
      <p:ext uri="{BB962C8B-B14F-4D97-AF65-F5344CB8AC3E}">
        <p14:creationId xmlns:p14="http://schemas.microsoft.com/office/powerpoint/2010/main" val="185182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Further Analysis</a:t>
            </a:r>
            <a:endParaRPr dirty="0">
              <a:solidFill>
                <a:srgbClr val="0070C0"/>
              </a:solidFill>
            </a:endParaRPr>
          </a:p>
        </p:txBody>
      </p:sp>
      <p:sp>
        <p:nvSpPr>
          <p:cNvPr id="4" name="Google Shape;393;p21">
            <a:extLst>
              <a:ext uri="{FF2B5EF4-FFF2-40B4-BE49-F238E27FC236}">
                <a16:creationId xmlns:a16="http://schemas.microsoft.com/office/drawing/2014/main" id="{679F92F0-71DF-4160-8710-A4867AA5893A}"/>
              </a:ext>
            </a:extLst>
          </p:cNvPr>
          <p:cNvSpPr txBox="1"/>
          <p:nvPr/>
        </p:nvSpPr>
        <p:spPr>
          <a:xfrm>
            <a:off x="167640" y="738188"/>
            <a:ext cx="8548007" cy="1004087"/>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sz="1800" dirty="0">
                <a:sym typeface="Oswald"/>
              </a:rPr>
              <a:t>Inquiries that took place during the weekend</a:t>
            </a:r>
          </a:p>
          <a:p>
            <a:r>
              <a:rPr lang="en-US" sz="1800" dirty="0">
                <a:sym typeface="Oswald"/>
              </a:rPr>
              <a:t>Pending tickets</a:t>
            </a:r>
          </a:p>
          <a:p>
            <a:r>
              <a:rPr lang="en-US" sz="1800" dirty="0">
                <a:sym typeface="Oswald"/>
              </a:rPr>
              <a:t>Correlation between ticket and company intranet portal article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extLst>
              <p:ext uri="{D42A27DB-BD31-4B8C-83A1-F6EECF244321}">
                <p14:modId xmlns:p14="http://schemas.microsoft.com/office/powerpoint/2010/main" val="3703731729"/>
              </p:ext>
            </p:extLst>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233953" y="112131"/>
            <a:ext cx="687574"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Tree>
    <p:extLst>
      <p:ext uri="{BB962C8B-B14F-4D97-AF65-F5344CB8AC3E}">
        <p14:creationId xmlns:p14="http://schemas.microsoft.com/office/powerpoint/2010/main" val="282234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1016209" y="2806345"/>
            <a:ext cx="7691856" cy="2139553"/>
          </a:xfrm>
        </p:spPr>
        <p:txBody>
          <a:bodyPr>
            <a:normAutofit/>
          </a:bodyPr>
          <a:lstStyle/>
          <a:p>
            <a:r>
              <a:rPr lang="en-US" sz="5400" dirty="0"/>
              <a:t>Request</a:t>
            </a:r>
            <a:br>
              <a:rPr lang="en-US" sz="5400" dirty="0"/>
            </a:br>
            <a:r>
              <a:rPr lang="en-US" sz="5400" dirty="0"/>
              <a:t>Analysis</a:t>
            </a:r>
          </a:p>
        </p:txBody>
      </p:sp>
    </p:spTree>
    <p:extLst>
      <p:ext uri="{BB962C8B-B14F-4D97-AF65-F5344CB8AC3E}">
        <p14:creationId xmlns:p14="http://schemas.microsoft.com/office/powerpoint/2010/main" val="14965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8842</TotalTime>
  <Words>1058</Words>
  <Application>Microsoft Office PowerPoint</Application>
  <PresentationFormat>On-screen Show (16:9)</PresentationFormat>
  <Paragraphs>114</Paragraphs>
  <Slides>22</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Request Analysis</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Service level Analysis</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Further Analysis</vt:lpstr>
      <vt:lpstr>PowerPoint Presentation</vt:lpstr>
      <vt:lpstr>Agenda</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559</cp:revision>
  <cp:lastPrinted>2019-03-19T17:44:05Z</cp:lastPrinted>
  <dcterms:created xsi:type="dcterms:W3CDTF">2018-01-18T22:14:37Z</dcterms:created>
  <dcterms:modified xsi:type="dcterms:W3CDTF">2019-04-01T14:57:23Z</dcterms:modified>
</cp:coreProperties>
</file>