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901" r:id="rId2"/>
    <p:sldId id="902" r:id="rId3"/>
    <p:sldId id="449" r:id="rId4"/>
  </p:sldIdLst>
  <p:sldSz cx="9144000" cy="5143500" type="screen16x9"/>
  <p:notesSz cx="7010400" cy="9296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078">
          <p15:clr>
            <a:srgbClr val="A4A3A4"/>
          </p15:clr>
        </p15:guide>
        <p15:guide id="4" pos="2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rley Hou" initials="SH" lastIdx="4" clrIdx="0"/>
  <p:cmAuthor id="1" name="Administrator" initials="A" lastIdx="1" clrIdx="1"/>
  <p:cmAuthor id="2" name="Bueno, Maria-Luiza L" initials="BML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907"/>
    <a:srgbClr val="010101"/>
    <a:srgbClr val="D24949"/>
    <a:srgbClr val="FF8907"/>
    <a:srgbClr val="9BA89F"/>
    <a:srgbClr val="4B69BC"/>
    <a:srgbClr val="B61219"/>
    <a:srgbClr val="1CC997"/>
    <a:srgbClr val="FF6600"/>
    <a:srgbClr val="0F0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6" autoAdjust="0"/>
    <p:restoredTop sz="93140" autoAdjust="0"/>
  </p:normalViewPr>
  <p:slideViewPr>
    <p:cSldViewPr snapToGrid="0" showGuides="1">
      <p:cViewPr varScale="1">
        <p:scale>
          <a:sx n="90" d="100"/>
          <a:sy n="90" d="100"/>
        </p:scale>
        <p:origin x="948" y="84"/>
      </p:cViewPr>
      <p:guideLst>
        <p:guide orient="horz" pos="1620"/>
        <p:guide pos="2880"/>
        <p:guide orient="horz" pos="1078"/>
        <p:guide pos="221"/>
      </p:guideLst>
    </p:cSldViewPr>
  </p:slideViewPr>
  <p:outlineViewPr>
    <p:cViewPr>
      <p:scale>
        <a:sx n="33" d="100"/>
        <a:sy n="33" d="100"/>
      </p:scale>
      <p:origin x="0" y="239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5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F7122A-A475-488D-8E6E-4806E84BEF3B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F394A0-2000-4DB4-B7A5-040BEA9B839B}">
      <dgm:prSet phldrT="[Text]"/>
      <dgm:spPr>
        <a:ln>
          <a:noFill/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Requestor</a:t>
          </a:r>
        </a:p>
        <a:p>
          <a:endParaRPr lang="en-US" dirty="0"/>
        </a:p>
      </dgm:t>
    </dgm:pt>
    <dgm:pt modelId="{771A8677-84E8-4081-8418-E0F49FE2F0A7}" type="parTrans" cxnId="{8FAD3323-C200-4E68-8010-92B6C436C413}">
      <dgm:prSet/>
      <dgm:spPr/>
      <dgm:t>
        <a:bodyPr/>
        <a:lstStyle/>
        <a:p>
          <a:endParaRPr lang="en-US"/>
        </a:p>
      </dgm:t>
    </dgm:pt>
    <dgm:pt modelId="{B419B7DB-AC11-4CF9-88DB-CCC746DEC5F2}" type="sibTrans" cxnId="{8FAD3323-C200-4E68-8010-92B6C436C413}">
      <dgm:prSet/>
      <dgm:spPr/>
      <dgm:t>
        <a:bodyPr/>
        <a:lstStyle/>
        <a:p>
          <a:endParaRPr lang="en-US"/>
        </a:p>
      </dgm:t>
    </dgm:pt>
    <dgm:pt modelId="{C0DCFBAF-C114-4DE4-8D31-F51C181D38A3}">
      <dgm:prSet phldrT="[Text]"/>
      <dgm:spPr>
        <a:ln>
          <a:solidFill>
            <a:srgbClr val="C00000"/>
          </a:solidFill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COEs</a:t>
          </a:r>
        </a:p>
        <a:p>
          <a:endParaRPr lang="en-US" dirty="0"/>
        </a:p>
      </dgm:t>
    </dgm:pt>
    <dgm:pt modelId="{27A8C85B-2B3B-411C-9055-4DB962FE300C}" type="parTrans" cxnId="{4D862B45-7FF4-432A-BC27-F4538B87B801}">
      <dgm:prSet/>
      <dgm:spPr/>
      <dgm:t>
        <a:bodyPr/>
        <a:lstStyle/>
        <a:p>
          <a:endParaRPr lang="en-US"/>
        </a:p>
      </dgm:t>
    </dgm:pt>
    <dgm:pt modelId="{D518AF99-D701-41ED-92E9-42F23A884CF5}" type="sibTrans" cxnId="{4D862B45-7FF4-432A-BC27-F4538B87B801}">
      <dgm:prSet/>
      <dgm:spPr/>
      <dgm:t>
        <a:bodyPr/>
        <a:lstStyle/>
        <a:p>
          <a:endParaRPr lang="en-US"/>
        </a:p>
      </dgm:t>
    </dgm:pt>
    <dgm:pt modelId="{D3E1A075-6B78-4014-B47D-CCCF847EB9F9}">
      <dgm:prSet phldrT="[Text]"/>
      <dgm:spPr>
        <a:ln>
          <a:noFill/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HR Connect Consultants</a:t>
          </a:r>
        </a:p>
        <a:p>
          <a:endParaRPr lang="en-US" dirty="0"/>
        </a:p>
      </dgm:t>
    </dgm:pt>
    <dgm:pt modelId="{9D623C37-C073-4917-9A28-891537FE9FEB}" type="sibTrans" cxnId="{1E91BE87-1079-4405-8DE8-0507829B633F}">
      <dgm:prSet/>
      <dgm:spPr/>
      <dgm:t>
        <a:bodyPr/>
        <a:lstStyle/>
        <a:p>
          <a:endParaRPr lang="en-US"/>
        </a:p>
      </dgm:t>
    </dgm:pt>
    <dgm:pt modelId="{BEDD69C3-555B-41A0-AECD-924C49652B36}" type="parTrans" cxnId="{1E91BE87-1079-4405-8DE8-0507829B633F}">
      <dgm:prSet/>
      <dgm:spPr/>
      <dgm:t>
        <a:bodyPr/>
        <a:lstStyle/>
        <a:p>
          <a:endParaRPr lang="en-US"/>
        </a:p>
      </dgm:t>
    </dgm:pt>
    <dgm:pt modelId="{0F008927-5908-4FBF-A74A-856E6C2C2D29}" type="pres">
      <dgm:prSet presAssocID="{29F7122A-A475-488D-8E6E-4806E84BEF3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ECE2FE86-D494-47C9-849C-8F3EC16DEC81}" type="pres">
      <dgm:prSet presAssocID="{C0DCFBAF-C114-4DE4-8D31-F51C181D38A3}" presName="Accent3" presStyleCnt="0"/>
      <dgm:spPr/>
    </dgm:pt>
    <dgm:pt modelId="{7CBD0F56-ECD6-4130-8F8A-ACD69716A594}" type="pres">
      <dgm:prSet presAssocID="{C0DCFBAF-C114-4DE4-8D31-F51C181D38A3}" presName="Accent" presStyleLbl="node1" presStyleIdx="0" presStyleCnt="3"/>
      <dgm:spPr>
        <a:solidFill>
          <a:srgbClr val="B61219"/>
        </a:solidFill>
      </dgm:spPr>
    </dgm:pt>
    <dgm:pt modelId="{423EC4A1-6C93-4530-8CF9-5EA2B99F448F}" type="pres">
      <dgm:prSet presAssocID="{C0DCFBAF-C114-4DE4-8D31-F51C181D38A3}" presName="ParentBackground3" presStyleCnt="0"/>
      <dgm:spPr/>
    </dgm:pt>
    <dgm:pt modelId="{2EE26430-77B5-45DF-86BE-B0EC90623FED}" type="pres">
      <dgm:prSet presAssocID="{C0DCFBAF-C114-4DE4-8D31-F51C181D38A3}" presName="ParentBackground" presStyleLbl="fgAcc1" presStyleIdx="0" presStyleCnt="3"/>
      <dgm:spPr/>
    </dgm:pt>
    <dgm:pt modelId="{BEB39337-9D74-41A4-B5B7-6BAA89D863B3}" type="pres">
      <dgm:prSet presAssocID="{C0DCFBAF-C114-4DE4-8D31-F51C181D38A3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3DB72E1-E24E-44AB-96A3-69FB990D284E}" type="pres">
      <dgm:prSet presAssocID="{D3E1A075-6B78-4014-B47D-CCCF847EB9F9}" presName="Accent2" presStyleCnt="0"/>
      <dgm:spPr/>
    </dgm:pt>
    <dgm:pt modelId="{62913A69-F556-4312-8B09-59BBF6ADAA1F}" type="pres">
      <dgm:prSet presAssocID="{D3E1A075-6B78-4014-B47D-CCCF847EB9F9}" presName="Accent" presStyleLbl="node1" presStyleIdx="1" presStyleCnt="3"/>
      <dgm:spPr>
        <a:solidFill>
          <a:schemeClr val="tx2"/>
        </a:solidFill>
      </dgm:spPr>
    </dgm:pt>
    <dgm:pt modelId="{D85CE1B3-BAF6-43CF-9C48-7B497B4AB5C7}" type="pres">
      <dgm:prSet presAssocID="{D3E1A075-6B78-4014-B47D-CCCF847EB9F9}" presName="ParentBackground2" presStyleCnt="0"/>
      <dgm:spPr/>
    </dgm:pt>
    <dgm:pt modelId="{09CADD85-C06B-4D48-AAA8-5C0662509DB9}" type="pres">
      <dgm:prSet presAssocID="{D3E1A075-6B78-4014-B47D-CCCF847EB9F9}" presName="ParentBackground" presStyleLbl="fgAcc1" presStyleIdx="1" presStyleCnt="3"/>
      <dgm:spPr/>
    </dgm:pt>
    <dgm:pt modelId="{0A7C306E-141A-42C8-915A-E73AED50F1DB}" type="pres">
      <dgm:prSet presAssocID="{D3E1A075-6B78-4014-B47D-CCCF847EB9F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9457996-1F40-47B6-ABF1-35CF059E044E}" type="pres">
      <dgm:prSet presAssocID="{76F394A0-2000-4DB4-B7A5-040BEA9B839B}" presName="Accent1" presStyleCnt="0"/>
      <dgm:spPr/>
    </dgm:pt>
    <dgm:pt modelId="{27F1A7A6-BF26-4E26-AA54-60AB367EBA86}" type="pres">
      <dgm:prSet presAssocID="{76F394A0-2000-4DB4-B7A5-040BEA9B839B}" presName="Accent" presStyleLbl="node1" presStyleIdx="2" presStyleCnt="3"/>
      <dgm:spPr>
        <a:solidFill>
          <a:srgbClr val="FF8907"/>
        </a:solidFill>
      </dgm:spPr>
    </dgm:pt>
    <dgm:pt modelId="{EB196790-48A1-4C1C-87CC-F3866F47B1BA}" type="pres">
      <dgm:prSet presAssocID="{76F394A0-2000-4DB4-B7A5-040BEA9B839B}" presName="ParentBackground1" presStyleCnt="0"/>
      <dgm:spPr/>
    </dgm:pt>
    <dgm:pt modelId="{8EF3924A-7255-4F61-8040-DF2C14A09C77}" type="pres">
      <dgm:prSet presAssocID="{76F394A0-2000-4DB4-B7A5-040BEA9B839B}" presName="ParentBackground" presStyleLbl="fgAcc1" presStyleIdx="2" presStyleCnt="3"/>
      <dgm:spPr/>
    </dgm:pt>
    <dgm:pt modelId="{2692E8C7-C9C4-47BD-AEBF-9474DB1B4010}" type="pres">
      <dgm:prSet presAssocID="{76F394A0-2000-4DB4-B7A5-040BEA9B839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88C86720-4AD3-460F-A91F-502B3F6AD03A}" type="presOf" srcId="{29F7122A-A475-488D-8E6E-4806E84BEF3B}" destId="{0F008927-5908-4FBF-A74A-856E6C2C2D29}" srcOrd="0" destOrd="0" presId="urn:microsoft.com/office/officeart/2011/layout/CircleProcess"/>
    <dgm:cxn modelId="{8FAD3323-C200-4E68-8010-92B6C436C413}" srcId="{29F7122A-A475-488D-8E6E-4806E84BEF3B}" destId="{76F394A0-2000-4DB4-B7A5-040BEA9B839B}" srcOrd="0" destOrd="0" parTransId="{771A8677-84E8-4081-8418-E0F49FE2F0A7}" sibTransId="{B419B7DB-AC11-4CF9-88DB-CCC746DEC5F2}"/>
    <dgm:cxn modelId="{4D862B45-7FF4-432A-BC27-F4538B87B801}" srcId="{29F7122A-A475-488D-8E6E-4806E84BEF3B}" destId="{C0DCFBAF-C114-4DE4-8D31-F51C181D38A3}" srcOrd="2" destOrd="0" parTransId="{27A8C85B-2B3B-411C-9055-4DB962FE300C}" sibTransId="{D518AF99-D701-41ED-92E9-42F23A884CF5}"/>
    <dgm:cxn modelId="{5186ED7B-C208-4113-AF03-60B10A00279F}" type="presOf" srcId="{D3E1A075-6B78-4014-B47D-CCCF847EB9F9}" destId="{09CADD85-C06B-4D48-AAA8-5C0662509DB9}" srcOrd="0" destOrd="0" presId="urn:microsoft.com/office/officeart/2011/layout/CircleProcess"/>
    <dgm:cxn modelId="{F59B9286-44A5-4B70-9963-B02383122BB4}" type="presOf" srcId="{C0DCFBAF-C114-4DE4-8D31-F51C181D38A3}" destId="{2EE26430-77B5-45DF-86BE-B0EC90623FED}" srcOrd="0" destOrd="0" presId="urn:microsoft.com/office/officeart/2011/layout/CircleProcess"/>
    <dgm:cxn modelId="{1E91BE87-1079-4405-8DE8-0507829B633F}" srcId="{29F7122A-A475-488D-8E6E-4806E84BEF3B}" destId="{D3E1A075-6B78-4014-B47D-CCCF847EB9F9}" srcOrd="1" destOrd="0" parTransId="{BEDD69C3-555B-41A0-AECD-924C49652B36}" sibTransId="{9D623C37-C073-4917-9A28-891537FE9FEB}"/>
    <dgm:cxn modelId="{A0B62993-CB6E-4607-AD46-8CC50C426157}" type="presOf" srcId="{76F394A0-2000-4DB4-B7A5-040BEA9B839B}" destId="{2692E8C7-C9C4-47BD-AEBF-9474DB1B4010}" srcOrd="1" destOrd="0" presId="urn:microsoft.com/office/officeart/2011/layout/CircleProcess"/>
    <dgm:cxn modelId="{86B74EAC-2DE0-46B9-AB63-35D3FCD54ECE}" type="presOf" srcId="{D3E1A075-6B78-4014-B47D-CCCF847EB9F9}" destId="{0A7C306E-141A-42C8-915A-E73AED50F1DB}" srcOrd="1" destOrd="0" presId="urn:microsoft.com/office/officeart/2011/layout/CircleProcess"/>
    <dgm:cxn modelId="{8941E8E2-3BED-4676-A96C-7C2581F7B28A}" type="presOf" srcId="{C0DCFBAF-C114-4DE4-8D31-F51C181D38A3}" destId="{BEB39337-9D74-41A4-B5B7-6BAA89D863B3}" srcOrd="1" destOrd="0" presId="urn:microsoft.com/office/officeart/2011/layout/CircleProcess"/>
    <dgm:cxn modelId="{2ABF8DFD-2C32-4BDD-B513-9AECB0A0D1BB}" type="presOf" srcId="{76F394A0-2000-4DB4-B7A5-040BEA9B839B}" destId="{8EF3924A-7255-4F61-8040-DF2C14A09C77}" srcOrd="0" destOrd="0" presId="urn:microsoft.com/office/officeart/2011/layout/CircleProcess"/>
    <dgm:cxn modelId="{F92862E3-8054-49F8-8A6F-E51CA9BA04BF}" type="presParOf" srcId="{0F008927-5908-4FBF-A74A-856E6C2C2D29}" destId="{ECE2FE86-D494-47C9-849C-8F3EC16DEC81}" srcOrd="0" destOrd="0" presId="urn:microsoft.com/office/officeart/2011/layout/CircleProcess"/>
    <dgm:cxn modelId="{C82EE66E-97D3-4B95-BA73-E7EC24E4ABF7}" type="presParOf" srcId="{ECE2FE86-D494-47C9-849C-8F3EC16DEC81}" destId="{7CBD0F56-ECD6-4130-8F8A-ACD69716A594}" srcOrd="0" destOrd="0" presId="urn:microsoft.com/office/officeart/2011/layout/CircleProcess"/>
    <dgm:cxn modelId="{B8DA5C81-F23D-43E2-BE89-279086F9D6DF}" type="presParOf" srcId="{0F008927-5908-4FBF-A74A-856E6C2C2D29}" destId="{423EC4A1-6C93-4530-8CF9-5EA2B99F448F}" srcOrd="1" destOrd="0" presId="urn:microsoft.com/office/officeart/2011/layout/CircleProcess"/>
    <dgm:cxn modelId="{55EE1996-C841-4041-96D7-92AF1832C995}" type="presParOf" srcId="{423EC4A1-6C93-4530-8CF9-5EA2B99F448F}" destId="{2EE26430-77B5-45DF-86BE-B0EC90623FED}" srcOrd="0" destOrd="0" presId="urn:microsoft.com/office/officeart/2011/layout/CircleProcess"/>
    <dgm:cxn modelId="{FAEEF7B4-D6E3-4797-9A8B-C1DE5E1F23D8}" type="presParOf" srcId="{0F008927-5908-4FBF-A74A-856E6C2C2D29}" destId="{BEB39337-9D74-41A4-B5B7-6BAA89D863B3}" srcOrd="2" destOrd="0" presId="urn:microsoft.com/office/officeart/2011/layout/CircleProcess"/>
    <dgm:cxn modelId="{7D85E496-BCA0-4C7E-937C-FDEF24852E1A}" type="presParOf" srcId="{0F008927-5908-4FBF-A74A-856E6C2C2D29}" destId="{53DB72E1-E24E-44AB-96A3-69FB990D284E}" srcOrd="3" destOrd="0" presId="urn:microsoft.com/office/officeart/2011/layout/CircleProcess"/>
    <dgm:cxn modelId="{C1EFDBEE-D87D-4221-BDCA-99F28E1A48E0}" type="presParOf" srcId="{53DB72E1-E24E-44AB-96A3-69FB990D284E}" destId="{62913A69-F556-4312-8B09-59BBF6ADAA1F}" srcOrd="0" destOrd="0" presId="urn:microsoft.com/office/officeart/2011/layout/CircleProcess"/>
    <dgm:cxn modelId="{34C5DD95-B29A-4833-AA66-1BFA4B43C6A2}" type="presParOf" srcId="{0F008927-5908-4FBF-A74A-856E6C2C2D29}" destId="{D85CE1B3-BAF6-43CF-9C48-7B497B4AB5C7}" srcOrd="4" destOrd="0" presId="urn:microsoft.com/office/officeart/2011/layout/CircleProcess"/>
    <dgm:cxn modelId="{56069A42-32A1-4A33-B435-DF7F21CEC6B3}" type="presParOf" srcId="{D85CE1B3-BAF6-43CF-9C48-7B497B4AB5C7}" destId="{09CADD85-C06B-4D48-AAA8-5C0662509DB9}" srcOrd="0" destOrd="0" presId="urn:microsoft.com/office/officeart/2011/layout/CircleProcess"/>
    <dgm:cxn modelId="{33264AC1-91B1-49A2-97A5-2181738A550B}" type="presParOf" srcId="{0F008927-5908-4FBF-A74A-856E6C2C2D29}" destId="{0A7C306E-141A-42C8-915A-E73AED50F1DB}" srcOrd="5" destOrd="0" presId="urn:microsoft.com/office/officeart/2011/layout/CircleProcess"/>
    <dgm:cxn modelId="{06C2A20A-0084-4F7A-8ECB-436E55618C52}" type="presParOf" srcId="{0F008927-5908-4FBF-A74A-856E6C2C2D29}" destId="{29457996-1F40-47B6-ABF1-35CF059E044E}" srcOrd="6" destOrd="0" presId="urn:microsoft.com/office/officeart/2011/layout/CircleProcess"/>
    <dgm:cxn modelId="{63D1E196-9667-4C37-A65F-88FE1B1A5750}" type="presParOf" srcId="{29457996-1F40-47B6-ABF1-35CF059E044E}" destId="{27F1A7A6-BF26-4E26-AA54-60AB367EBA86}" srcOrd="0" destOrd="0" presId="urn:microsoft.com/office/officeart/2011/layout/CircleProcess"/>
    <dgm:cxn modelId="{BE81FC32-E361-4563-88F0-D7B1C0B28215}" type="presParOf" srcId="{0F008927-5908-4FBF-A74A-856E6C2C2D29}" destId="{EB196790-48A1-4C1C-87CC-F3866F47B1BA}" srcOrd="7" destOrd="0" presId="urn:microsoft.com/office/officeart/2011/layout/CircleProcess"/>
    <dgm:cxn modelId="{E396F3F3-B91E-4333-A492-B5C4DB016721}" type="presParOf" srcId="{EB196790-48A1-4C1C-87CC-F3866F47B1BA}" destId="{8EF3924A-7255-4F61-8040-DF2C14A09C77}" srcOrd="0" destOrd="0" presId="urn:microsoft.com/office/officeart/2011/layout/CircleProcess"/>
    <dgm:cxn modelId="{17AA3144-CAAB-447C-86A0-576F8A5A4B80}" type="presParOf" srcId="{0F008927-5908-4FBF-A74A-856E6C2C2D29}" destId="{2692E8C7-C9C4-47BD-AEBF-9474DB1B4010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598614-ECDC-43A9-9E6F-BB26A825C551}" type="doc">
      <dgm:prSet loTypeId="urn:microsoft.com/office/officeart/2011/layout/Tab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F8FA1D7-E702-4E16-8CE8-592270683ECF}">
      <dgm:prSet phldrT="[Text]" phldr="1"/>
      <dgm:spPr/>
      <dgm:t>
        <a:bodyPr/>
        <a:lstStyle/>
        <a:p>
          <a:endParaRPr lang="en-US"/>
        </a:p>
      </dgm:t>
    </dgm:pt>
    <dgm:pt modelId="{EC1955A2-0978-4C35-B476-C44A6D1831F3}" type="parTrans" cxnId="{802DBC55-4623-4DB3-A9CB-5801D75A37B4}">
      <dgm:prSet/>
      <dgm:spPr/>
      <dgm:t>
        <a:bodyPr/>
        <a:lstStyle/>
        <a:p>
          <a:endParaRPr lang="en-US"/>
        </a:p>
      </dgm:t>
    </dgm:pt>
    <dgm:pt modelId="{50136D33-541F-4AC1-9593-7F9092C7FD7C}" type="sibTrans" cxnId="{802DBC55-4623-4DB3-A9CB-5801D75A37B4}">
      <dgm:prSet/>
      <dgm:spPr/>
      <dgm:t>
        <a:bodyPr/>
        <a:lstStyle/>
        <a:p>
          <a:endParaRPr lang="en-US"/>
        </a:p>
      </dgm:t>
    </dgm:pt>
    <dgm:pt modelId="{A2EE8237-1C47-410B-AFEA-8190A89BF11B}">
      <dgm:prSet phldrT="[Text]" phldr="1"/>
      <dgm:spPr/>
      <dgm:t>
        <a:bodyPr/>
        <a:lstStyle/>
        <a:p>
          <a:endParaRPr lang="en-US"/>
        </a:p>
      </dgm:t>
    </dgm:pt>
    <dgm:pt modelId="{3B3101F9-A51E-47A3-9D16-B13D79B7A934}" type="parTrans" cxnId="{24145C68-7B2F-40EE-9F2E-319451580177}">
      <dgm:prSet/>
      <dgm:spPr/>
      <dgm:t>
        <a:bodyPr/>
        <a:lstStyle/>
        <a:p>
          <a:endParaRPr lang="en-US"/>
        </a:p>
      </dgm:t>
    </dgm:pt>
    <dgm:pt modelId="{BBDC36C5-B4D5-47F2-B8D7-510A3FE4CCD4}" type="sibTrans" cxnId="{24145C68-7B2F-40EE-9F2E-319451580177}">
      <dgm:prSet/>
      <dgm:spPr/>
      <dgm:t>
        <a:bodyPr/>
        <a:lstStyle/>
        <a:p>
          <a:endParaRPr lang="en-US"/>
        </a:p>
      </dgm:t>
    </dgm:pt>
    <dgm:pt modelId="{453F8BED-DC66-4F9C-8FBD-CE8B750A23B7}">
      <dgm:prSet phldrT="[Text]" phldr="1"/>
      <dgm:spPr/>
      <dgm:t>
        <a:bodyPr/>
        <a:lstStyle/>
        <a:p>
          <a:endParaRPr lang="en-US" dirty="0"/>
        </a:p>
      </dgm:t>
    </dgm:pt>
    <dgm:pt modelId="{7C4E527C-5F9F-40A2-9ED1-C0A99D642951}" type="parTrans" cxnId="{37174C6C-97B8-43E3-8D2D-853AB6B97FA7}">
      <dgm:prSet/>
      <dgm:spPr/>
      <dgm:t>
        <a:bodyPr/>
        <a:lstStyle/>
        <a:p>
          <a:endParaRPr lang="en-US"/>
        </a:p>
      </dgm:t>
    </dgm:pt>
    <dgm:pt modelId="{23306BBE-D5BA-4659-A35B-24754BBA8BFC}" type="sibTrans" cxnId="{37174C6C-97B8-43E3-8D2D-853AB6B97FA7}">
      <dgm:prSet/>
      <dgm:spPr/>
      <dgm:t>
        <a:bodyPr/>
        <a:lstStyle/>
        <a:p>
          <a:endParaRPr lang="en-US"/>
        </a:p>
      </dgm:t>
    </dgm:pt>
    <dgm:pt modelId="{46E9571A-37EC-46B7-9945-1EEA9C655490}">
      <dgm:prSet phldrT="[Text]" phldr="1"/>
      <dgm:spPr/>
      <dgm:t>
        <a:bodyPr/>
        <a:lstStyle/>
        <a:p>
          <a:endParaRPr lang="en-US"/>
        </a:p>
      </dgm:t>
    </dgm:pt>
    <dgm:pt modelId="{DEBE0F74-D5C1-43D2-8A73-B9AFBD6392F6}" type="parTrans" cxnId="{59AF9634-B3FC-4117-8C38-2D235228D307}">
      <dgm:prSet/>
      <dgm:spPr/>
      <dgm:t>
        <a:bodyPr/>
        <a:lstStyle/>
        <a:p>
          <a:endParaRPr lang="en-US"/>
        </a:p>
      </dgm:t>
    </dgm:pt>
    <dgm:pt modelId="{A9F70A07-4785-4F5D-B072-B263CD602052}" type="sibTrans" cxnId="{59AF9634-B3FC-4117-8C38-2D235228D307}">
      <dgm:prSet/>
      <dgm:spPr/>
      <dgm:t>
        <a:bodyPr/>
        <a:lstStyle/>
        <a:p>
          <a:endParaRPr lang="en-US"/>
        </a:p>
      </dgm:t>
    </dgm:pt>
    <dgm:pt modelId="{A395103D-C859-4EBB-854F-BD6C3E5095DE}">
      <dgm:prSet phldrT="[Text]" phldr="1"/>
      <dgm:spPr/>
      <dgm:t>
        <a:bodyPr/>
        <a:lstStyle/>
        <a:p>
          <a:endParaRPr lang="en-US"/>
        </a:p>
      </dgm:t>
    </dgm:pt>
    <dgm:pt modelId="{CEDA4C19-40BD-4D57-8CE9-160277E97891}" type="parTrans" cxnId="{69660506-4682-4FA6-83FC-3CD8B95B4376}">
      <dgm:prSet/>
      <dgm:spPr/>
      <dgm:t>
        <a:bodyPr/>
        <a:lstStyle/>
        <a:p>
          <a:endParaRPr lang="en-US"/>
        </a:p>
      </dgm:t>
    </dgm:pt>
    <dgm:pt modelId="{D4FED6E3-B0ED-42F8-9028-1024672E14B7}" type="sibTrans" cxnId="{69660506-4682-4FA6-83FC-3CD8B95B4376}">
      <dgm:prSet/>
      <dgm:spPr/>
      <dgm:t>
        <a:bodyPr/>
        <a:lstStyle/>
        <a:p>
          <a:endParaRPr lang="en-US"/>
        </a:p>
      </dgm:t>
    </dgm:pt>
    <dgm:pt modelId="{F7671775-2B7C-4F6C-B57C-228C53A3AA7A}">
      <dgm:prSet phldrT="[Text]"/>
      <dgm:spPr/>
      <dgm:t>
        <a:bodyPr/>
        <a:lstStyle/>
        <a:p>
          <a:r>
            <a:rPr lang="en-US" dirty="0" err="1"/>
            <a:t>Dkdh</a:t>
          </a:r>
          <a:endParaRPr lang="en-US" dirty="0"/>
        </a:p>
      </dgm:t>
    </dgm:pt>
    <dgm:pt modelId="{52C94CE3-3153-45E9-97AA-86D40E5B6930}" type="parTrans" cxnId="{A70DDCDA-9004-40A4-9E66-91F46940958A}">
      <dgm:prSet/>
      <dgm:spPr/>
      <dgm:t>
        <a:bodyPr/>
        <a:lstStyle/>
        <a:p>
          <a:endParaRPr lang="en-US"/>
        </a:p>
      </dgm:t>
    </dgm:pt>
    <dgm:pt modelId="{C178AD2A-56E3-4C02-8185-4CC1D43B4ADB}" type="sibTrans" cxnId="{A70DDCDA-9004-40A4-9E66-91F46940958A}">
      <dgm:prSet/>
      <dgm:spPr/>
      <dgm:t>
        <a:bodyPr/>
        <a:lstStyle/>
        <a:p>
          <a:endParaRPr lang="en-US"/>
        </a:p>
      </dgm:t>
    </dgm:pt>
    <dgm:pt modelId="{A6250573-9A7E-4A8C-8C15-DFD586893CF9}">
      <dgm:prSet phldrT="[Text]" phldr="1"/>
      <dgm:spPr/>
      <dgm:t>
        <a:bodyPr/>
        <a:lstStyle/>
        <a:p>
          <a:endParaRPr lang="en-US"/>
        </a:p>
      </dgm:t>
    </dgm:pt>
    <dgm:pt modelId="{EFC21B2B-9F99-4FEF-B866-97353AEBA8DE}" type="parTrans" cxnId="{A75EE614-3009-4E46-84E3-D2C28E3D25DC}">
      <dgm:prSet/>
      <dgm:spPr/>
      <dgm:t>
        <a:bodyPr/>
        <a:lstStyle/>
        <a:p>
          <a:endParaRPr lang="en-US"/>
        </a:p>
      </dgm:t>
    </dgm:pt>
    <dgm:pt modelId="{00192D35-FD51-43D4-A771-D9E0F3E43612}" type="sibTrans" cxnId="{A75EE614-3009-4E46-84E3-D2C28E3D25DC}">
      <dgm:prSet/>
      <dgm:spPr/>
      <dgm:t>
        <a:bodyPr/>
        <a:lstStyle/>
        <a:p>
          <a:endParaRPr lang="en-US"/>
        </a:p>
      </dgm:t>
    </dgm:pt>
    <dgm:pt modelId="{04AC519F-A3D6-4942-AAFC-E52208148930}">
      <dgm:prSet phldrT="[Text]" phldr="1"/>
      <dgm:spPr/>
      <dgm:t>
        <a:bodyPr/>
        <a:lstStyle/>
        <a:p>
          <a:endParaRPr lang="en-US"/>
        </a:p>
      </dgm:t>
    </dgm:pt>
    <dgm:pt modelId="{495BDFEE-C2AE-4C52-B9ED-CA3D10AAFD23}" type="parTrans" cxnId="{D62D4CFE-F82A-485A-923F-BB2EA245AC90}">
      <dgm:prSet/>
      <dgm:spPr/>
      <dgm:t>
        <a:bodyPr/>
        <a:lstStyle/>
        <a:p>
          <a:endParaRPr lang="en-US"/>
        </a:p>
      </dgm:t>
    </dgm:pt>
    <dgm:pt modelId="{267E6D25-0F29-4A64-B56E-146E3CD4CB2B}" type="sibTrans" cxnId="{D62D4CFE-F82A-485A-923F-BB2EA245AC90}">
      <dgm:prSet/>
      <dgm:spPr/>
      <dgm:t>
        <a:bodyPr/>
        <a:lstStyle/>
        <a:p>
          <a:endParaRPr lang="en-US"/>
        </a:p>
      </dgm:t>
    </dgm:pt>
    <dgm:pt modelId="{3968ECCE-40B2-4767-808E-7276795D844E}">
      <dgm:prSet phldrT="[Text]" phldr="1"/>
      <dgm:spPr/>
      <dgm:t>
        <a:bodyPr/>
        <a:lstStyle/>
        <a:p>
          <a:endParaRPr lang="en-US"/>
        </a:p>
      </dgm:t>
    </dgm:pt>
    <dgm:pt modelId="{7C575E74-E371-4C4B-A649-AD020177B91C}" type="parTrans" cxnId="{14BCF242-5DAF-4286-BA6C-A3F870C05638}">
      <dgm:prSet/>
      <dgm:spPr/>
      <dgm:t>
        <a:bodyPr/>
        <a:lstStyle/>
        <a:p>
          <a:endParaRPr lang="en-US"/>
        </a:p>
      </dgm:t>
    </dgm:pt>
    <dgm:pt modelId="{8C4BDFD6-298F-4172-9354-4481A25B569B}" type="sibTrans" cxnId="{14BCF242-5DAF-4286-BA6C-A3F870C05638}">
      <dgm:prSet/>
      <dgm:spPr/>
      <dgm:t>
        <a:bodyPr/>
        <a:lstStyle/>
        <a:p>
          <a:endParaRPr lang="en-US"/>
        </a:p>
      </dgm:t>
    </dgm:pt>
    <dgm:pt modelId="{285F062E-6440-42D6-98B3-7F7424AA3DD1}">
      <dgm:prSet phldrT="[Text]"/>
      <dgm:spPr/>
      <dgm:t>
        <a:bodyPr/>
        <a:lstStyle/>
        <a:p>
          <a:r>
            <a:rPr lang="en-US" dirty="0" err="1"/>
            <a:t>Djkjlk</a:t>
          </a:r>
          <a:endParaRPr lang="en-US" dirty="0"/>
        </a:p>
      </dgm:t>
    </dgm:pt>
    <dgm:pt modelId="{A159BABF-7C53-454C-B5AF-73C687B5DD12}" type="parTrans" cxnId="{91D4F113-E68D-4ED0-99F8-00EDFCFD04FB}">
      <dgm:prSet/>
      <dgm:spPr/>
      <dgm:t>
        <a:bodyPr/>
        <a:lstStyle/>
        <a:p>
          <a:endParaRPr lang="en-US"/>
        </a:p>
      </dgm:t>
    </dgm:pt>
    <dgm:pt modelId="{5A33BD4E-30C0-4947-8FD5-7B16283B289C}" type="sibTrans" cxnId="{91D4F113-E68D-4ED0-99F8-00EDFCFD04FB}">
      <dgm:prSet/>
      <dgm:spPr/>
      <dgm:t>
        <a:bodyPr/>
        <a:lstStyle/>
        <a:p>
          <a:endParaRPr lang="en-US"/>
        </a:p>
      </dgm:t>
    </dgm:pt>
    <dgm:pt modelId="{437A8237-8EE9-48C9-B64A-EEB516F32BC8}">
      <dgm:prSet phldrT="[Text]"/>
      <dgm:spPr/>
      <dgm:t>
        <a:bodyPr/>
        <a:lstStyle/>
        <a:p>
          <a:r>
            <a:rPr lang="en-US" dirty="0" err="1"/>
            <a:t>Sjdlkjldk</a:t>
          </a:r>
          <a:endParaRPr lang="en-US" dirty="0"/>
        </a:p>
      </dgm:t>
    </dgm:pt>
    <dgm:pt modelId="{B83F3DFE-0A00-4274-9C69-60AA34D895A7}" type="parTrans" cxnId="{61DCD9B7-8F7F-4902-A78A-A2901687E305}">
      <dgm:prSet/>
      <dgm:spPr/>
      <dgm:t>
        <a:bodyPr/>
        <a:lstStyle/>
        <a:p>
          <a:endParaRPr lang="en-US"/>
        </a:p>
      </dgm:t>
    </dgm:pt>
    <dgm:pt modelId="{A4B3C57D-6280-4632-86EA-0B4F76B2B146}" type="sibTrans" cxnId="{61DCD9B7-8F7F-4902-A78A-A2901687E305}">
      <dgm:prSet/>
      <dgm:spPr/>
      <dgm:t>
        <a:bodyPr/>
        <a:lstStyle/>
        <a:p>
          <a:endParaRPr lang="en-US"/>
        </a:p>
      </dgm:t>
    </dgm:pt>
    <dgm:pt modelId="{34F59D35-BF0C-473B-9CCB-E2412A7E559C}">
      <dgm:prSet phldrT="[Text]"/>
      <dgm:spPr/>
      <dgm:t>
        <a:bodyPr/>
        <a:lstStyle/>
        <a:p>
          <a:endParaRPr lang="en-US" dirty="0"/>
        </a:p>
      </dgm:t>
    </dgm:pt>
    <dgm:pt modelId="{02EEE1BB-CC4A-4212-80C3-6FA159E8B58B}" type="parTrans" cxnId="{30DD3495-5086-453B-8564-514B3F98E34B}">
      <dgm:prSet/>
      <dgm:spPr/>
      <dgm:t>
        <a:bodyPr/>
        <a:lstStyle/>
        <a:p>
          <a:endParaRPr lang="en-US"/>
        </a:p>
      </dgm:t>
    </dgm:pt>
    <dgm:pt modelId="{8C84D628-93AD-4ECC-AE56-3A977F01C868}" type="sibTrans" cxnId="{30DD3495-5086-453B-8564-514B3F98E34B}">
      <dgm:prSet/>
      <dgm:spPr/>
      <dgm:t>
        <a:bodyPr/>
        <a:lstStyle/>
        <a:p>
          <a:endParaRPr lang="en-US"/>
        </a:p>
      </dgm:t>
    </dgm:pt>
    <dgm:pt modelId="{602B9CE6-83B5-40DC-9760-5AE07E6FA279}" type="pres">
      <dgm:prSet presAssocID="{0A598614-ECDC-43A9-9E6F-BB26A825C551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15D587AA-A0F1-4D08-AA06-65AA5BE6CBE8}" type="pres">
      <dgm:prSet presAssocID="{9F8FA1D7-E702-4E16-8CE8-592270683ECF}" presName="composite" presStyleCnt="0"/>
      <dgm:spPr/>
    </dgm:pt>
    <dgm:pt modelId="{509368BC-93D9-4ACE-83F3-9B03286934BC}" type="pres">
      <dgm:prSet presAssocID="{9F8FA1D7-E702-4E16-8CE8-592270683ECF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136CFB61-9FC1-4E9F-A0BC-F5A5C4FD7393}" type="pres">
      <dgm:prSet presAssocID="{9F8FA1D7-E702-4E16-8CE8-592270683ECF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08EED2BB-9DA7-4395-95C8-22B419F0730F}" type="pres">
      <dgm:prSet presAssocID="{9F8FA1D7-E702-4E16-8CE8-592270683ECF}" presName="Accent" presStyleLbl="parChTrans1D1" presStyleIdx="0" presStyleCnt="3"/>
      <dgm:spPr/>
    </dgm:pt>
    <dgm:pt modelId="{6D7B8A1D-578E-48FD-8215-DF609ACE7F49}" type="pres">
      <dgm:prSet presAssocID="{9F8FA1D7-E702-4E16-8CE8-592270683ECF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240750D0-546E-4B0E-87ED-95A2DCE2B90D}" type="pres">
      <dgm:prSet presAssocID="{50136D33-541F-4AC1-9593-7F9092C7FD7C}" presName="sibTrans" presStyleCnt="0"/>
      <dgm:spPr/>
    </dgm:pt>
    <dgm:pt modelId="{D85010DC-6A36-4F96-9AFC-095F450109BC}" type="pres">
      <dgm:prSet presAssocID="{46E9571A-37EC-46B7-9945-1EEA9C655490}" presName="composite" presStyleCnt="0"/>
      <dgm:spPr/>
    </dgm:pt>
    <dgm:pt modelId="{4529CE0B-BCDB-4E3F-AFDE-2CB89217AB3C}" type="pres">
      <dgm:prSet presAssocID="{46E9571A-37EC-46B7-9945-1EEA9C655490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E3491D13-C92C-488F-B5CF-AAC957D9C7EC}" type="pres">
      <dgm:prSet presAssocID="{46E9571A-37EC-46B7-9945-1EEA9C655490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0879B33F-831F-4497-A183-0B0E592E416E}" type="pres">
      <dgm:prSet presAssocID="{46E9571A-37EC-46B7-9945-1EEA9C655490}" presName="Accent" presStyleLbl="parChTrans1D1" presStyleIdx="1" presStyleCnt="3"/>
      <dgm:spPr/>
    </dgm:pt>
    <dgm:pt modelId="{1B03A5A3-66F8-4BDD-9A99-826184DA89C5}" type="pres">
      <dgm:prSet presAssocID="{46E9571A-37EC-46B7-9945-1EEA9C655490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5075D91E-4FB2-451B-9632-772FCDC86235}" type="pres">
      <dgm:prSet presAssocID="{A9F70A07-4785-4F5D-B072-B263CD602052}" presName="sibTrans" presStyleCnt="0"/>
      <dgm:spPr/>
    </dgm:pt>
    <dgm:pt modelId="{4E3B75D7-C9A8-40AD-B7BF-84A5C1337685}" type="pres">
      <dgm:prSet presAssocID="{A6250573-9A7E-4A8C-8C15-DFD586893CF9}" presName="composite" presStyleCnt="0"/>
      <dgm:spPr/>
    </dgm:pt>
    <dgm:pt modelId="{71512310-31C0-4AEB-B362-016F69862D37}" type="pres">
      <dgm:prSet presAssocID="{A6250573-9A7E-4A8C-8C15-DFD586893CF9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4AB6AA83-463C-4426-919B-FDF28C2B9C2F}" type="pres">
      <dgm:prSet presAssocID="{A6250573-9A7E-4A8C-8C15-DFD586893CF9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F8628EA7-C37A-4C78-910C-8ED32C79043A}" type="pres">
      <dgm:prSet presAssocID="{A6250573-9A7E-4A8C-8C15-DFD586893CF9}" presName="Accent" presStyleLbl="parChTrans1D1" presStyleIdx="2" presStyleCnt="3"/>
      <dgm:spPr/>
    </dgm:pt>
    <dgm:pt modelId="{40C09AF1-478A-4721-8EB5-C18BDA9896EB}" type="pres">
      <dgm:prSet presAssocID="{A6250573-9A7E-4A8C-8C15-DFD586893CF9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581E3402-8CBB-44CC-857C-3B0C88C3A60F}" type="presOf" srcId="{F7671775-2B7C-4F6C-B57C-228C53A3AA7A}" destId="{1B03A5A3-66F8-4BDD-9A99-826184DA89C5}" srcOrd="0" destOrd="0" presId="urn:microsoft.com/office/officeart/2011/layout/TabList"/>
    <dgm:cxn modelId="{69660506-4682-4FA6-83FC-3CD8B95B4376}" srcId="{46E9571A-37EC-46B7-9945-1EEA9C655490}" destId="{A395103D-C859-4EBB-854F-BD6C3E5095DE}" srcOrd="0" destOrd="0" parTransId="{CEDA4C19-40BD-4D57-8CE9-160277E97891}" sibTransId="{D4FED6E3-B0ED-42F8-9028-1024672E14B7}"/>
    <dgm:cxn modelId="{91D4F113-E68D-4ED0-99F8-00EDFCFD04FB}" srcId="{46E9571A-37EC-46B7-9945-1EEA9C655490}" destId="{285F062E-6440-42D6-98B3-7F7424AA3DD1}" srcOrd="2" destOrd="0" parTransId="{A159BABF-7C53-454C-B5AF-73C687B5DD12}" sibTransId="{5A33BD4E-30C0-4947-8FD5-7B16283B289C}"/>
    <dgm:cxn modelId="{A75EE614-3009-4E46-84E3-D2C28E3D25DC}" srcId="{0A598614-ECDC-43A9-9E6F-BB26A825C551}" destId="{A6250573-9A7E-4A8C-8C15-DFD586893CF9}" srcOrd="2" destOrd="0" parTransId="{EFC21B2B-9F99-4FEF-B866-97353AEBA8DE}" sibTransId="{00192D35-FD51-43D4-A771-D9E0F3E43612}"/>
    <dgm:cxn modelId="{92725C29-FFE8-4DFE-BCB7-6E639DA2B445}" type="presOf" srcId="{46E9571A-37EC-46B7-9945-1EEA9C655490}" destId="{E3491D13-C92C-488F-B5CF-AAC957D9C7EC}" srcOrd="0" destOrd="0" presId="urn:microsoft.com/office/officeart/2011/layout/TabList"/>
    <dgm:cxn modelId="{A35D0F2D-E7E9-4214-9D72-6E2B5DDC7D8C}" type="presOf" srcId="{3968ECCE-40B2-4767-808E-7276795D844E}" destId="{40C09AF1-478A-4721-8EB5-C18BDA9896EB}" srcOrd="0" destOrd="0" presId="urn:microsoft.com/office/officeart/2011/layout/TabList"/>
    <dgm:cxn modelId="{59AF9634-B3FC-4117-8C38-2D235228D307}" srcId="{0A598614-ECDC-43A9-9E6F-BB26A825C551}" destId="{46E9571A-37EC-46B7-9945-1EEA9C655490}" srcOrd="1" destOrd="0" parTransId="{DEBE0F74-D5C1-43D2-8A73-B9AFBD6392F6}" sibTransId="{A9F70A07-4785-4F5D-B072-B263CD602052}"/>
    <dgm:cxn modelId="{89BC5239-DF5A-4779-B680-FFEF744BF2B1}" type="presOf" srcId="{437A8237-8EE9-48C9-B64A-EEB516F32BC8}" destId="{1B03A5A3-66F8-4BDD-9A99-826184DA89C5}" srcOrd="0" destOrd="2" presId="urn:microsoft.com/office/officeart/2011/layout/TabList"/>
    <dgm:cxn modelId="{916BC03A-CC4F-4924-BBA5-A89F1762A8DD}" type="presOf" srcId="{A395103D-C859-4EBB-854F-BD6C3E5095DE}" destId="{4529CE0B-BCDB-4E3F-AFDE-2CB89217AB3C}" srcOrd="0" destOrd="0" presId="urn:microsoft.com/office/officeart/2011/layout/TabList"/>
    <dgm:cxn modelId="{14BCF242-5DAF-4286-BA6C-A3F870C05638}" srcId="{A6250573-9A7E-4A8C-8C15-DFD586893CF9}" destId="{3968ECCE-40B2-4767-808E-7276795D844E}" srcOrd="1" destOrd="0" parTransId="{7C575E74-E371-4C4B-A649-AD020177B91C}" sibTransId="{8C4BDFD6-298F-4172-9354-4481A25B569B}"/>
    <dgm:cxn modelId="{875D3B67-FEBB-44BA-AC73-344BBB01E9DF}" type="presOf" srcId="{9F8FA1D7-E702-4E16-8CE8-592270683ECF}" destId="{136CFB61-9FC1-4E9F-A0BC-F5A5C4FD7393}" srcOrd="0" destOrd="0" presId="urn:microsoft.com/office/officeart/2011/layout/TabList"/>
    <dgm:cxn modelId="{24145C68-7B2F-40EE-9F2E-319451580177}" srcId="{9F8FA1D7-E702-4E16-8CE8-592270683ECF}" destId="{A2EE8237-1C47-410B-AFEA-8190A89BF11B}" srcOrd="0" destOrd="0" parTransId="{3B3101F9-A51E-47A3-9D16-B13D79B7A934}" sibTransId="{BBDC36C5-B4D5-47F2-B8D7-510A3FE4CCD4}"/>
    <dgm:cxn modelId="{37174C6C-97B8-43E3-8D2D-853AB6B97FA7}" srcId="{9F8FA1D7-E702-4E16-8CE8-592270683ECF}" destId="{453F8BED-DC66-4F9C-8FBD-CE8B750A23B7}" srcOrd="1" destOrd="0" parTransId="{7C4E527C-5F9F-40A2-9ED1-C0A99D642951}" sibTransId="{23306BBE-D5BA-4659-A35B-24754BBA8BFC}"/>
    <dgm:cxn modelId="{7A71CA70-4D1F-4545-8A85-00B189AE4A27}" type="presOf" srcId="{A2EE8237-1C47-410B-AFEA-8190A89BF11B}" destId="{509368BC-93D9-4ACE-83F3-9B03286934BC}" srcOrd="0" destOrd="0" presId="urn:microsoft.com/office/officeart/2011/layout/TabList"/>
    <dgm:cxn modelId="{802DBC55-4623-4DB3-A9CB-5801D75A37B4}" srcId="{0A598614-ECDC-43A9-9E6F-BB26A825C551}" destId="{9F8FA1D7-E702-4E16-8CE8-592270683ECF}" srcOrd="0" destOrd="0" parTransId="{EC1955A2-0978-4C35-B476-C44A6D1831F3}" sibTransId="{50136D33-541F-4AC1-9593-7F9092C7FD7C}"/>
    <dgm:cxn modelId="{4303F958-E2A7-487A-B0DE-D227DB751B8E}" type="presOf" srcId="{453F8BED-DC66-4F9C-8FBD-CE8B750A23B7}" destId="{6D7B8A1D-578E-48FD-8215-DF609ACE7F49}" srcOrd="0" destOrd="0" presId="urn:microsoft.com/office/officeart/2011/layout/TabList"/>
    <dgm:cxn modelId="{B18E6C59-B2C6-4791-95DC-D133F5B9F1A1}" type="presOf" srcId="{A6250573-9A7E-4A8C-8C15-DFD586893CF9}" destId="{4AB6AA83-463C-4426-919B-FDF28C2B9C2F}" srcOrd="0" destOrd="0" presId="urn:microsoft.com/office/officeart/2011/layout/TabList"/>
    <dgm:cxn modelId="{43FF3A7D-468E-459F-9776-CCED74EA6A9A}" type="presOf" srcId="{0A598614-ECDC-43A9-9E6F-BB26A825C551}" destId="{602B9CE6-83B5-40DC-9760-5AE07E6FA279}" srcOrd="0" destOrd="0" presId="urn:microsoft.com/office/officeart/2011/layout/TabList"/>
    <dgm:cxn modelId="{30DD3495-5086-453B-8564-514B3F98E34B}" srcId="{46E9571A-37EC-46B7-9945-1EEA9C655490}" destId="{34F59D35-BF0C-473B-9CCB-E2412A7E559C}" srcOrd="4" destOrd="0" parTransId="{02EEE1BB-CC4A-4212-80C3-6FA159E8B58B}" sibTransId="{8C84D628-93AD-4ECC-AE56-3A977F01C868}"/>
    <dgm:cxn modelId="{14A9ACA5-CF2B-4C1E-9C02-384F110CC97A}" type="presOf" srcId="{04AC519F-A3D6-4942-AAFC-E52208148930}" destId="{71512310-31C0-4AEB-B362-016F69862D37}" srcOrd="0" destOrd="0" presId="urn:microsoft.com/office/officeart/2011/layout/TabList"/>
    <dgm:cxn modelId="{088198B4-4616-4F80-BFE1-253B8790A31F}" type="presOf" srcId="{34F59D35-BF0C-473B-9CCB-E2412A7E559C}" destId="{1B03A5A3-66F8-4BDD-9A99-826184DA89C5}" srcOrd="0" destOrd="3" presId="urn:microsoft.com/office/officeart/2011/layout/TabList"/>
    <dgm:cxn modelId="{61DCD9B7-8F7F-4902-A78A-A2901687E305}" srcId="{46E9571A-37EC-46B7-9945-1EEA9C655490}" destId="{437A8237-8EE9-48C9-B64A-EEB516F32BC8}" srcOrd="3" destOrd="0" parTransId="{B83F3DFE-0A00-4274-9C69-60AA34D895A7}" sibTransId="{A4B3C57D-6280-4632-86EA-0B4F76B2B146}"/>
    <dgm:cxn modelId="{544EE5B8-44BB-4DAB-B9ED-EC5CA14B7601}" type="presOf" srcId="{285F062E-6440-42D6-98B3-7F7424AA3DD1}" destId="{1B03A5A3-66F8-4BDD-9A99-826184DA89C5}" srcOrd="0" destOrd="1" presId="urn:microsoft.com/office/officeart/2011/layout/TabList"/>
    <dgm:cxn modelId="{A70DDCDA-9004-40A4-9E66-91F46940958A}" srcId="{46E9571A-37EC-46B7-9945-1EEA9C655490}" destId="{F7671775-2B7C-4F6C-B57C-228C53A3AA7A}" srcOrd="1" destOrd="0" parTransId="{52C94CE3-3153-45E9-97AA-86D40E5B6930}" sibTransId="{C178AD2A-56E3-4C02-8185-4CC1D43B4ADB}"/>
    <dgm:cxn modelId="{D62D4CFE-F82A-485A-923F-BB2EA245AC90}" srcId="{A6250573-9A7E-4A8C-8C15-DFD586893CF9}" destId="{04AC519F-A3D6-4942-AAFC-E52208148930}" srcOrd="0" destOrd="0" parTransId="{495BDFEE-C2AE-4C52-B9ED-CA3D10AAFD23}" sibTransId="{267E6D25-0F29-4A64-B56E-146E3CD4CB2B}"/>
    <dgm:cxn modelId="{8F3B6051-0B53-4C44-A359-73E30E95CE0B}" type="presParOf" srcId="{602B9CE6-83B5-40DC-9760-5AE07E6FA279}" destId="{15D587AA-A0F1-4D08-AA06-65AA5BE6CBE8}" srcOrd="0" destOrd="0" presId="urn:microsoft.com/office/officeart/2011/layout/TabList"/>
    <dgm:cxn modelId="{2FEEF894-5588-4C37-8E44-29ED499FFFE5}" type="presParOf" srcId="{15D587AA-A0F1-4D08-AA06-65AA5BE6CBE8}" destId="{509368BC-93D9-4ACE-83F3-9B03286934BC}" srcOrd="0" destOrd="0" presId="urn:microsoft.com/office/officeart/2011/layout/TabList"/>
    <dgm:cxn modelId="{BCBB10B6-6569-4F43-AA53-DAE5AEAF1238}" type="presParOf" srcId="{15D587AA-A0F1-4D08-AA06-65AA5BE6CBE8}" destId="{136CFB61-9FC1-4E9F-A0BC-F5A5C4FD7393}" srcOrd="1" destOrd="0" presId="urn:microsoft.com/office/officeart/2011/layout/TabList"/>
    <dgm:cxn modelId="{D2121D0D-2C0C-4249-89A7-22011AF8FA2C}" type="presParOf" srcId="{15D587AA-A0F1-4D08-AA06-65AA5BE6CBE8}" destId="{08EED2BB-9DA7-4395-95C8-22B419F0730F}" srcOrd="2" destOrd="0" presId="urn:microsoft.com/office/officeart/2011/layout/TabList"/>
    <dgm:cxn modelId="{6D9B93E1-689B-4163-B279-F31832787CF7}" type="presParOf" srcId="{602B9CE6-83B5-40DC-9760-5AE07E6FA279}" destId="{6D7B8A1D-578E-48FD-8215-DF609ACE7F49}" srcOrd="1" destOrd="0" presId="urn:microsoft.com/office/officeart/2011/layout/TabList"/>
    <dgm:cxn modelId="{F8FA51F8-89D8-403A-9AF1-A620604B0D3D}" type="presParOf" srcId="{602B9CE6-83B5-40DC-9760-5AE07E6FA279}" destId="{240750D0-546E-4B0E-87ED-95A2DCE2B90D}" srcOrd="2" destOrd="0" presId="urn:microsoft.com/office/officeart/2011/layout/TabList"/>
    <dgm:cxn modelId="{2C73765A-F1FD-423D-A63A-64EB429EB7E2}" type="presParOf" srcId="{602B9CE6-83B5-40DC-9760-5AE07E6FA279}" destId="{D85010DC-6A36-4F96-9AFC-095F450109BC}" srcOrd="3" destOrd="0" presId="urn:microsoft.com/office/officeart/2011/layout/TabList"/>
    <dgm:cxn modelId="{7E2AF0F0-F73D-4C34-90DD-843DE4B4E361}" type="presParOf" srcId="{D85010DC-6A36-4F96-9AFC-095F450109BC}" destId="{4529CE0B-BCDB-4E3F-AFDE-2CB89217AB3C}" srcOrd="0" destOrd="0" presId="urn:microsoft.com/office/officeart/2011/layout/TabList"/>
    <dgm:cxn modelId="{62291498-C04A-431E-8988-089EAA142DE9}" type="presParOf" srcId="{D85010DC-6A36-4F96-9AFC-095F450109BC}" destId="{E3491D13-C92C-488F-B5CF-AAC957D9C7EC}" srcOrd="1" destOrd="0" presId="urn:microsoft.com/office/officeart/2011/layout/TabList"/>
    <dgm:cxn modelId="{9EEBF5A7-FEE8-4242-A880-122403DB9ACD}" type="presParOf" srcId="{D85010DC-6A36-4F96-9AFC-095F450109BC}" destId="{0879B33F-831F-4497-A183-0B0E592E416E}" srcOrd="2" destOrd="0" presId="urn:microsoft.com/office/officeart/2011/layout/TabList"/>
    <dgm:cxn modelId="{9AF50A51-4F0A-4C92-A0B0-719E3F97FDE3}" type="presParOf" srcId="{602B9CE6-83B5-40DC-9760-5AE07E6FA279}" destId="{1B03A5A3-66F8-4BDD-9A99-826184DA89C5}" srcOrd="4" destOrd="0" presId="urn:microsoft.com/office/officeart/2011/layout/TabList"/>
    <dgm:cxn modelId="{AA933609-16B0-4475-A8B6-F25029D051C0}" type="presParOf" srcId="{602B9CE6-83B5-40DC-9760-5AE07E6FA279}" destId="{5075D91E-4FB2-451B-9632-772FCDC86235}" srcOrd="5" destOrd="0" presId="urn:microsoft.com/office/officeart/2011/layout/TabList"/>
    <dgm:cxn modelId="{AC75FFAE-9754-4BA9-A786-AF9449590AF2}" type="presParOf" srcId="{602B9CE6-83B5-40DC-9760-5AE07E6FA279}" destId="{4E3B75D7-C9A8-40AD-B7BF-84A5C1337685}" srcOrd="6" destOrd="0" presId="urn:microsoft.com/office/officeart/2011/layout/TabList"/>
    <dgm:cxn modelId="{25DA46F6-8DB2-4D0A-BA3D-832A3EFDFFAD}" type="presParOf" srcId="{4E3B75D7-C9A8-40AD-B7BF-84A5C1337685}" destId="{71512310-31C0-4AEB-B362-016F69862D37}" srcOrd="0" destOrd="0" presId="urn:microsoft.com/office/officeart/2011/layout/TabList"/>
    <dgm:cxn modelId="{C4307D29-35C5-420F-84EC-45D6E66F6FD2}" type="presParOf" srcId="{4E3B75D7-C9A8-40AD-B7BF-84A5C1337685}" destId="{4AB6AA83-463C-4426-919B-FDF28C2B9C2F}" srcOrd="1" destOrd="0" presId="urn:microsoft.com/office/officeart/2011/layout/TabList"/>
    <dgm:cxn modelId="{4413900E-45B7-4B6A-AE03-9EEBBBF386D7}" type="presParOf" srcId="{4E3B75D7-C9A8-40AD-B7BF-84A5C1337685}" destId="{F8628EA7-C37A-4C78-910C-8ED32C79043A}" srcOrd="2" destOrd="0" presId="urn:microsoft.com/office/officeart/2011/layout/TabList"/>
    <dgm:cxn modelId="{01C7F622-8B4B-4076-84FF-C139A1E8C272}" type="presParOf" srcId="{602B9CE6-83B5-40DC-9760-5AE07E6FA279}" destId="{40C09AF1-478A-4721-8EB5-C18BDA9896EB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D0F56-ECD6-4130-8F8A-ACD69716A594}">
      <dsp:nvSpPr>
        <dsp:cNvPr id="0" name=""/>
        <dsp:cNvSpPr/>
      </dsp:nvSpPr>
      <dsp:spPr>
        <a:xfrm>
          <a:off x="4268231" y="664198"/>
          <a:ext cx="1759445" cy="1759770"/>
        </a:xfrm>
        <a:prstGeom prst="ellipse">
          <a:avLst/>
        </a:prstGeom>
        <a:solidFill>
          <a:srgbClr val="B6121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26430-77B5-45DF-86BE-B0EC90623FED}">
      <dsp:nvSpPr>
        <dsp:cNvPr id="0" name=""/>
        <dsp:cNvSpPr/>
      </dsp:nvSpPr>
      <dsp:spPr>
        <a:xfrm>
          <a:off x="4326650" y="722867"/>
          <a:ext cx="1642607" cy="164243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>
                  <a:lumMod val="50000"/>
                </a:schemeClr>
              </a:solidFill>
            </a:rPr>
            <a:t>COEs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4561472" y="957545"/>
        <a:ext cx="1172963" cy="1173077"/>
      </dsp:txXfrm>
    </dsp:sp>
    <dsp:sp modelId="{62913A69-F556-4312-8B09-59BBF6ADAA1F}">
      <dsp:nvSpPr>
        <dsp:cNvPr id="0" name=""/>
        <dsp:cNvSpPr/>
      </dsp:nvSpPr>
      <dsp:spPr>
        <a:xfrm rot="2700000">
          <a:off x="2451913" y="666325"/>
          <a:ext cx="1755207" cy="1755207"/>
        </a:xfrm>
        <a:prstGeom prst="teardrop">
          <a:avLst>
            <a:gd name="adj" fmla="val 10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ADD85-C06B-4D48-AAA8-5C0662509DB9}">
      <dsp:nvSpPr>
        <dsp:cNvPr id="0" name=""/>
        <dsp:cNvSpPr/>
      </dsp:nvSpPr>
      <dsp:spPr>
        <a:xfrm>
          <a:off x="2508213" y="722867"/>
          <a:ext cx="1642607" cy="164243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>
                  <a:lumMod val="50000"/>
                </a:schemeClr>
              </a:solidFill>
            </a:rPr>
            <a:t>HR Connect Consultants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743034" y="957545"/>
        <a:ext cx="1172963" cy="1173077"/>
      </dsp:txXfrm>
    </dsp:sp>
    <dsp:sp modelId="{27F1A7A6-BF26-4E26-AA54-60AB367EBA86}">
      <dsp:nvSpPr>
        <dsp:cNvPr id="0" name=""/>
        <dsp:cNvSpPr/>
      </dsp:nvSpPr>
      <dsp:spPr>
        <a:xfrm rot="2700000">
          <a:off x="633475" y="666325"/>
          <a:ext cx="1755207" cy="1755207"/>
        </a:xfrm>
        <a:prstGeom prst="teardrop">
          <a:avLst>
            <a:gd name="adj" fmla="val 100000"/>
          </a:avLst>
        </a:prstGeom>
        <a:solidFill>
          <a:srgbClr val="FF890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3924A-7255-4F61-8040-DF2C14A09C77}">
      <dsp:nvSpPr>
        <dsp:cNvPr id="0" name=""/>
        <dsp:cNvSpPr/>
      </dsp:nvSpPr>
      <dsp:spPr>
        <a:xfrm>
          <a:off x="689776" y="722867"/>
          <a:ext cx="1642607" cy="164243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>
                  <a:lumMod val="50000"/>
                </a:schemeClr>
              </a:solidFill>
            </a:rPr>
            <a:t>Requestor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924597" y="957545"/>
        <a:ext cx="1172963" cy="1173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28EA7-C37A-4C78-910C-8ED32C79043A}">
      <dsp:nvSpPr>
        <dsp:cNvPr id="0" name=""/>
        <dsp:cNvSpPr/>
      </dsp:nvSpPr>
      <dsp:spPr>
        <a:xfrm>
          <a:off x="0" y="2704016"/>
          <a:ext cx="6833191" cy="0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9B33F-831F-4497-A183-0B0E592E416E}">
      <dsp:nvSpPr>
        <dsp:cNvPr id="0" name=""/>
        <dsp:cNvSpPr/>
      </dsp:nvSpPr>
      <dsp:spPr>
        <a:xfrm>
          <a:off x="0" y="1542598"/>
          <a:ext cx="6833191" cy="0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ED2BB-9DA7-4395-95C8-22B419F0730F}">
      <dsp:nvSpPr>
        <dsp:cNvPr id="0" name=""/>
        <dsp:cNvSpPr/>
      </dsp:nvSpPr>
      <dsp:spPr>
        <a:xfrm>
          <a:off x="0" y="381180"/>
          <a:ext cx="6833191" cy="0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368BC-93D9-4ACE-83F3-9B03286934BC}">
      <dsp:nvSpPr>
        <dsp:cNvPr id="0" name=""/>
        <dsp:cNvSpPr/>
      </dsp:nvSpPr>
      <dsp:spPr>
        <a:xfrm>
          <a:off x="1776629" y="425"/>
          <a:ext cx="5056561" cy="380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1776629" y="425"/>
        <a:ext cx="5056561" cy="380755"/>
      </dsp:txXfrm>
    </dsp:sp>
    <dsp:sp modelId="{136CFB61-9FC1-4E9F-A0BC-F5A5C4FD7393}">
      <dsp:nvSpPr>
        <dsp:cNvPr id="0" name=""/>
        <dsp:cNvSpPr/>
      </dsp:nvSpPr>
      <dsp:spPr>
        <a:xfrm>
          <a:off x="0" y="425"/>
          <a:ext cx="1776629" cy="38075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18590" y="19015"/>
        <a:ext cx="1739449" cy="362165"/>
      </dsp:txXfrm>
    </dsp:sp>
    <dsp:sp modelId="{6D7B8A1D-578E-48FD-8215-DF609ACE7F49}">
      <dsp:nvSpPr>
        <dsp:cNvPr id="0" name=""/>
        <dsp:cNvSpPr/>
      </dsp:nvSpPr>
      <dsp:spPr>
        <a:xfrm>
          <a:off x="0" y="381180"/>
          <a:ext cx="6833191" cy="761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</dsp:txBody>
      <dsp:txXfrm>
        <a:off x="0" y="381180"/>
        <a:ext cx="6833191" cy="761624"/>
      </dsp:txXfrm>
    </dsp:sp>
    <dsp:sp modelId="{4529CE0B-BCDB-4E3F-AFDE-2CB89217AB3C}">
      <dsp:nvSpPr>
        <dsp:cNvPr id="0" name=""/>
        <dsp:cNvSpPr/>
      </dsp:nvSpPr>
      <dsp:spPr>
        <a:xfrm>
          <a:off x="1776629" y="1161842"/>
          <a:ext cx="5056561" cy="380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1776629" y="1161842"/>
        <a:ext cx="5056561" cy="380755"/>
      </dsp:txXfrm>
    </dsp:sp>
    <dsp:sp modelId="{E3491D13-C92C-488F-B5CF-AAC957D9C7EC}">
      <dsp:nvSpPr>
        <dsp:cNvPr id="0" name=""/>
        <dsp:cNvSpPr/>
      </dsp:nvSpPr>
      <dsp:spPr>
        <a:xfrm>
          <a:off x="0" y="1161842"/>
          <a:ext cx="1776629" cy="38075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-1795231"/>
            <a:satOff val="30081"/>
            <a:lumOff val="-12255"/>
            <a:alphaOff val="0"/>
          </a:schemeClr>
        </a:solidFill>
        <a:ln w="12700" cap="flat" cmpd="sng" algn="ctr">
          <a:solidFill>
            <a:schemeClr val="accent3">
              <a:hueOff val="-1795231"/>
              <a:satOff val="30081"/>
              <a:lumOff val="-1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18590" y="1180432"/>
        <a:ext cx="1739449" cy="362165"/>
      </dsp:txXfrm>
    </dsp:sp>
    <dsp:sp modelId="{1B03A5A3-66F8-4BDD-9A99-826184DA89C5}">
      <dsp:nvSpPr>
        <dsp:cNvPr id="0" name=""/>
        <dsp:cNvSpPr/>
      </dsp:nvSpPr>
      <dsp:spPr>
        <a:xfrm>
          <a:off x="0" y="1542598"/>
          <a:ext cx="6833191" cy="761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Dkdh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Djkjlk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Sjdlkjldk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</dsp:txBody>
      <dsp:txXfrm>
        <a:off x="0" y="1542598"/>
        <a:ext cx="6833191" cy="761624"/>
      </dsp:txXfrm>
    </dsp:sp>
    <dsp:sp modelId="{71512310-31C0-4AEB-B362-016F69862D37}">
      <dsp:nvSpPr>
        <dsp:cNvPr id="0" name=""/>
        <dsp:cNvSpPr/>
      </dsp:nvSpPr>
      <dsp:spPr>
        <a:xfrm>
          <a:off x="1776629" y="2323260"/>
          <a:ext cx="5056561" cy="380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1776629" y="2323260"/>
        <a:ext cx="5056561" cy="380755"/>
      </dsp:txXfrm>
    </dsp:sp>
    <dsp:sp modelId="{4AB6AA83-463C-4426-919B-FDF28C2B9C2F}">
      <dsp:nvSpPr>
        <dsp:cNvPr id="0" name=""/>
        <dsp:cNvSpPr/>
      </dsp:nvSpPr>
      <dsp:spPr>
        <a:xfrm>
          <a:off x="0" y="2323260"/>
          <a:ext cx="1776629" cy="38075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-3590463"/>
            <a:satOff val="60163"/>
            <a:lumOff val="-24511"/>
            <a:alphaOff val="0"/>
          </a:schemeClr>
        </a:solidFill>
        <a:ln w="12700" cap="flat" cmpd="sng" algn="ctr">
          <a:solidFill>
            <a:schemeClr val="accent3">
              <a:hueOff val="-3590463"/>
              <a:satOff val="60163"/>
              <a:lumOff val="-245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18590" y="2341850"/>
        <a:ext cx="1739449" cy="362165"/>
      </dsp:txXfrm>
    </dsp:sp>
    <dsp:sp modelId="{40C09AF1-478A-4721-8EB5-C18BDA9896EB}">
      <dsp:nvSpPr>
        <dsp:cNvPr id="0" name=""/>
        <dsp:cNvSpPr/>
      </dsp:nvSpPr>
      <dsp:spPr>
        <a:xfrm>
          <a:off x="0" y="2704016"/>
          <a:ext cx="6833191" cy="761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/>
        </a:p>
      </dsp:txBody>
      <dsp:txXfrm>
        <a:off x="0" y="2704016"/>
        <a:ext cx="6833191" cy="761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/>
              </a:defRPr>
            </a:lvl1pPr>
          </a:lstStyle>
          <a:p>
            <a:fld id="{BBEB936B-FE89-4344-982F-3EA728D5E6E3}" type="datetimeFigureOut">
              <a:rPr lang="en-GB" smtClean="0"/>
              <a:pPr/>
              <a:t>01/04/2019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/>
              </a:defRPr>
            </a:lvl1pPr>
          </a:lstStyle>
          <a:p>
            <a:fld id="{43007C13-8B10-4110-B449-2E65250C906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8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DEFINITIONS - Bonini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758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ft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134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ft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4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28613"/>
            <a:ext cx="4114800" cy="1516260"/>
          </a:xfrm>
        </p:spPr>
        <p:txBody>
          <a:bodyPr anchor="t">
            <a:normAutofit/>
          </a:bodyPr>
          <a:lstStyle>
            <a:lvl1pPr algn="l">
              <a:lnSpc>
                <a:spcPct val="86000"/>
              </a:lnSpc>
              <a:defRPr sz="3150" b="0">
                <a:solidFill>
                  <a:srgbClr val="08153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844872"/>
            <a:ext cx="3829050" cy="124182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815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022669" y="-11096"/>
            <a:ext cx="5135593" cy="4832743"/>
          </a:xfrm>
          <a:custGeom>
            <a:avLst/>
            <a:gdLst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0 w 6934200"/>
              <a:gd name="connsiteY7" fmla="*/ 5378958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9525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9525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5858383 w 6934200"/>
              <a:gd name="connsiteY1" fmla="*/ 0 h 6454775"/>
              <a:gd name="connsiteX2" fmla="*/ 6934200 w 6934200"/>
              <a:gd name="connsiteY2" fmla="*/ 1075817 h 6454775"/>
              <a:gd name="connsiteX3" fmla="*/ 6934200 w 6934200"/>
              <a:gd name="connsiteY3" fmla="*/ 5378958 h 6454775"/>
              <a:gd name="connsiteX4" fmla="*/ 5858383 w 6934200"/>
              <a:gd name="connsiteY4" fmla="*/ 6454775 h 6454775"/>
              <a:gd name="connsiteX5" fmla="*/ 1075817 w 6934200"/>
              <a:gd name="connsiteY5" fmla="*/ 6454775 h 6454775"/>
              <a:gd name="connsiteX6" fmla="*/ 209550 w 6934200"/>
              <a:gd name="connsiteY6" fmla="*/ 3616833 h 6454775"/>
              <a:gd name="connsiteX7" fmla="*/ 0 w 6934200"/>
              <a:gd name="connsiteY7" fmla="*/ 1075817 h 6454775"/>
              <a:gd name="connsiteX0" fmla="*/ 666750 w 6724650"/>
              <a:gd name="connsiteY0" fmla="*/ 275388 h 6702096"/>
              <a:gd name="connsiteX1" fmla="*/ 5648833 w 6724650"/>
              <a:gd name="connsiteY1" fmla="*/ 247321 h 6702096"/>
              <a:gd name="connsiteX2" fmla="*/ 6724650 w 6724650"/>
              <a:gd name="connsiteY2" fmla="*/ 1323138 h 6702096"/>
              <a:gd name="connsiteX3" fmla="*/ 6724650 w 6724650"/>
              <a:gd name="connsiteY3" fmla="*/ 5626279 h 6702096"/>
              <a:gd name="connsiteX4" fmla="*/ 5648833 w 6724650"/>
              <a:gd name="connsiteY4" fmla="*/ 6702096 h 6702096"/>
              <a:gd name="connsiteX5" fmla="*/ 866267 w 6724650"/>
              <a:gd name="connsiteY5" fmla="*/ 6702096 h 6702096"/>
              <a:gd name="connsiteX6" fmla="*/ 0 w 6724650"/>
              <a:gd name="connsiteY6" fmla="*/ 3864154 h 6702096"/>
              <a:gd name="connsiteX7" fmla="*/ 666750 w 6724650"/>
              <a:gd name="connsiteY7" fmla="*/ 275388 h 6702096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866267 w 6724650"/>
              <a:gd name="connsiteY5" fmla="*/ 64547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866267 w 6724650"/>
              <a:gd name="connsiteY5" fmla="*/ 64547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3266567 w 6724650"/>
              <a:gd name="connsiteY5" fmla="*/ 60356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3266567 w 6724650"/>
              <a:gd name="connsiteY5" fmla="*/ 60356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424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5407533 h 6483350"/>
              <a:gd name="connsiteX3" fmla="*/ 5648833 w 6724650"/>
              <a:gd name="connsiteY3" fmla="*/ 6483350 h 6483350"/>
              <a:gd name="connsiteX4" fmla="*/ 3266567 w 6724650"/>
              <a:gd name="connsiteY4" fmla="*/ 6064250 h 6483350"/>
              <a:gd name="connsiteX5" fmla="*/ 0 w 6724650"/>
              <a:gd name="connsiteY5" fmla="*/ 3645408 h 6483350"/>
              <a:gd name="connsiteX6" fmla="*/ 666750 w 6724650"/>
              <a:gd name="connsiteY6" fmla="*/ 56642 h 6483350"/>
              <a:gd name="connsiteX0" fmla="*/ 666750 w 7166716"/>
              <a:gd name="connsiteY0" fmla="*/ 37592 h 6464300"/>
              <a:gd name="connsiteX1" fmla="*/ 6715633 w 7166716"/>
              <a:gd name="connsiteY1" fmla="*/ 0 h 6464300"/>
              <a:gd name="connsiteX2" fmla="*/ 6724650 w 7166716"/>
              <a:gd name="connsiteY2" fmla="*/ 5388483 h 6464300"/>
              <a:gd name="connsiteX3" fmla="*/ 5648833 w 7166716"/>
              <a:gd name="connsiteY3" fmla="*/ 6464300 h 6464300"/>
              <a:gd name="connsiteX4" fmla="*/ 3266567 w 7166716"/>
              <a:gd name="connsiteY4" fmla="*/ 6045200 h 6464300"/>
              <a:gd name="connsiteX5" fmla="*/ 0 w 7166716"/>
              <a:gd name="connsiteY5" fmla="*/ 3626358 h 6464300"/>
              <a:gd name="connsiteX6" fmla="*/ 666750 w 7166716"/>
              <a:gd name="connsiteY6" fmla="*/ 37592 h 6464300"/>
              <a:gd name="connsiteX0" fmla="*/ 666750 w 6727290"/>
              <a:gd name="connsiteY0" fmla="*/ 37592 h 6464300"/>
              <a:gd name="connsiteX1" fmla="*/ 6715633 w 6727290"/>
              <a:gd name="connsiteY1" fmla="*/ 0 h 6464300"/>
              <a:gd name="connsiteX2" fmla="*/ 6724650 w 6727290"/>
              <a:gd name="connsiteY2" fmla="*/ 5388483 h 6464300"/>
              <a:gd name="connsiteX3" fmla="*/ 5648833 w 6727290"/>
              <a:gd name="connsiteY3" fmla="*/ 6464300 h 6464300"/>
              <a:gd name="connsiteX4" fmla="*/ 3266567 w 6727290"/>
              <a:gd name="connsiteY4" fmla="*/ 6045200 h 6464300"/>
              <a:gd name="connsiteX5" fmla="*/ 0 w 6727290"/>
              <a:gd name="connsiteY5" fmla="*/ 3626358 h 6464300"/>
              <a:gd name="connsiteX6" fmla="*/ 666750 w 6727290"/>
              <a:gd name="connsiteY6" fmla="*/ 37592 h 6464300"/>
              <a:gd name="connsiteX0" fmla="*/ 666750 w 6727290"/>
              <a:gd name="connsiteY0" fmla="*/ 37592 h 6464300"/>
              <a:gd name="connsiteX1" fmla="*/ 6715633 w 6727290"/>
              <a:gd name="connsiteY1" fmla="*/ 0 h 6464300"/>
              <a:gd name="connsiteX2" fmla="*/ 6724650 w 6727290"/>
              <a:gd name="connsiteY2" fmla="*/ 5388483 h 6464300"/>
              <a:gd name="connsiteX3" fmla="*/ 5648833 w 6727290"/>
              <a:gd name="connsiteY3" fmla="*/ 6464300 h 6464300"/>
              <a:gd name="connsiteX4" fmla="*/ 3266567 w 6727290"/>
              <a:gd name="connsiteY4" fmla="*/ 6045200 h 6464300"/>
              <a:gd name="connsiteX5" fmla="*/ 0 w 6727290"/>
              <a:gd name="connsiteY5" fmla="*/ 3626358 h 6464300"/>
              <a:gd name="connsiteX6" fmla="*/ 666750 w 6727290"/>
              <a:gd name="connsiteY6" fmla="*/ 37592 h 6464300"/>
              <a:gd name="connsiteX0" fmla="*/ 666750 w 6727290"/>
              <a:gd name="connsiteY0" fmla="*/ 37592 h 6464300"/>
              <a:gd name="connsiteX1" fmla="*/ 6715633 w 6727290"/>
              <a:gd name="connsiteY1" fmla="*/ 0 h 6464300"/>
              <a:gd name="connsiteX2" fmla="*/ 6724650 w 6727290"/>
              <a:gd name="connsiteY2" fmla="*/ 5388483 h 6464300"/>
              <a:gd name="connsiteX3" fmla="*/ 5648833 w 6727290"/>
              <a:gd name="connsiteY3" fmla="*/ 6464300 h 6464300"/>
              <a:gd name="connsiteX4" fmla="*/ 3266567 w 6727290"/>
              <a:gd name="connsiteY4" fmla="*/ 6045200 h 6464300"/>
              <a:gd name="connsiteX5" fmla="*/ 0 w 6727290"/>
              <a:gd name="connsiteY5" fmla="*/ 3626358 h 6464300"/>
              <a:gd name="connsiteX6" fmla="*/ 666750 w 6727290"/>
              <a:gd name="connsiteY6" fmla="*/ 37592 h 6464300"/>
              <a:gd name="connsiteX0" fmla="*/ 666750 w 6727290"/>
              <a:gd name="connsiteY0" fmla="*/ 37592 h 6380667"/>
              <a:gd name="connsiteX1" fmla="*/ 6715633 w 6727290"/>
              <a:gd name="connsiteY1" fmla="*/ 0 h 6380667"/>
              <a:gd name="connsiteX2" fmla="*/ 6724650 w 6727290"/>
              <a:gd name="connsiteY2" fmla="*/ 5388483 h 6380667"/>
              <a:gd name="connsiteX3" fmla="*/ 3266567 w 6727290"/>
              <a:gd name="connsiteY3" fmla="*/ 6045200 h 6380667"/>
              <a:gd name="connsiteX4" fmla="*/ 0 w 6727290"/>
              <a:gd name="connsiteY4" fmla="*/ 3626358 h 6380667"/>
              <a:gd name="connsiteX5" fmla="*/ 666750 w 6727290"/>
              <a:gd name="connsiteY5" fmla="*/ 37592 h 6380667"/>
              <a:gd name="connsiteX0" fmla="*/ 666750 w 6743700"/>
              <a:gd name="connsiteY0" fmla="*/ 37592 h 6380667"/>
              <a:gd name="connsiteX1" fmla="*/ 6715633 w 6743700"/>
              <a:gd name="connsiteY1" fmla="*/ 0 h 6380667"/>
              <a:gd name="connsiteX2" fmla="*/ 6743700 w 6743700"/>
              <a:gd name="connsiteY2" fmla="*/ 3835908 h 6380667"/>
              <a:gd name="connsiteX3" fmla="*/ 3266567 w 6743700"/>
              <a:gd name="connsiteY3" fmla="*/ 6045200 h 6380667"/>
              <a:gd name="connsiteX4" fmla="*/ 0 w 6743700"/>
              <a:gd name="connsiteY4" fmla="*/ 3626358 h 6380667"/>
              <a:gd name="connsiteX5" fmla="*/ 666750 w 6743700"/>
              <a:gd name="connsiteY5" fmla="*/ 37592 h 6380667"/>
              <a:gd name="connsiteX0" fmla="*/ 666750 w 6743700"/>
              <a:gd name="connsiteY0" fmla="*/ 37592 h 6380667"/>
              <a:gd name="connsiteX1" fmla="*/ 6715633 w 6743700"/>
              <a:gd name="connsiteY1" fmla="*/ 0 h 6380667"/>
              <a:gd name="connsiteX2" fmla="*/ 6743700 w 6743700"/>
              <a:gd name="connsiteY2" fmla="*/ 3835908 h 6380667"/>
              <a:gd name="connsiteX3" fmla="*/ 3266567 w 6743700"/>
              <a:gd name="connsiteY3" fmla="*/ 6045200 h 6380667"/>
              <a:gd name="connsiteX4" fmla="*/ 0 w 6743700"/>
              <a:gd name="connsiteY4" fmla="*/ 3626358 h 6380667"/>
              <a:gd name="connsiteX5" fmla="*/ 666750 w 6743700"/>
              <a:gd name="connsiteY5" fmla="*/ 37592 h 6380667"/>
              <a:gd name="connsiteX0" fmla="*/ 666750 w 6743700"/>
              <a:gd name="connsiteY0" fmla="*/ 37592 h 6380667"/>
              <a:gd name="connsiteX1" fmla="*/ 6715633 w 6743700"/>
              <a:gd name="connsiteY1" fmla="*/ 0 h 6380667"/>
              <a:gd name="connsiteX2" fmla="*/ 6743700 w 6743700"/>
              <a:gd name="connsiteY2" fmla="*/ 3835908 h 6380667"/>
              <a:gd name="connsiteX3" fmla="*/ 3266567 w 6743700"/>
              <a:gd name="connsiteY3" fmla="*/ 6045200 h 6380667"/>
              <a:gd name="connsiteX4" fmla="*/ 0 w 6743700"/>
              <a:gd name="connsiteY4" fmla="*/ 3626358 h 6380667"/>
              <a:gd name="connsiteX5" fmla="*/ 666750 w 6743700"/>
              <a:gd name="connsiteY5" fmla="*/ 37592 h 6380667"/>
              <a:gd name="connsiteX0" fmla="*/ 726022 w 6802972"/>
              <a:gd name="connsiteY0" fmla="*/ 37592 h 6437782"/>
              <a:gd name="connsiteX1" fmla="*/ 6774905 w 6802972"/>
              <a:gd name="connsiteY1" fmla="*/ 0 h 6437782"/>
              <a:gd name="connsiteX2" fmla="*/ 6802972 w 6802972"/>
              <a:gd name="connsiteY2" fmla="*/ 3835908 h 6437782"/>
              <a:gd name="connsiteX3" fmla="*/ 3325839 w 6802972"/>
              <a:gd name="connsiteY3" fmla="*/ 6045200 h 6437782"/>
              <a:gd name="connsiteX4" fmla="*/ 59272 w 6802972"/>
              <a:gd name="connsiteY4" fmla="*/ 3626358 h 6437782"/>
              <a:gd name="connsiteX5" fmla="*/ 726022 w 6802972"/>
              <a:gd name="connsiteY5" fmla="*/ 37592 h 6437782"/>
              <a:gd name="connsiteX0" fmla="*/ 727407 w 6804357"/>
              <a:gd name="connsiteY0" fmla="*/ 37592 h 6361396"/>
              <a:gd name="connsiteX1" fmla="*/ 6776290 w 6804357"/>
              <a:gd name="connsiteY1" fmla="*/ 0 h 6361396"/>
              <a:gd name="connsiteX2" fmla="*/ 6804357 w 6804357"/>
              <a:gd name="connsiteY2" fmla="*/ 3835908 h 6361396"/>
              <a:gd name="connsiteX3" fmla="*/ 3308174 w 6804357"/>
              <a:gd name="connsiteY3" fmla="*/ 5959475 h 6361396"/>
              <a:gd name="connsiteX4" fmla="*/ 60657 w 6804357"/>
              <a:gd name="connsiteY4" fmla="*/ 3626358 h 6361396"/>
              <a:gd name="connsiteX5" fmla="*/ 727407 w 6804357"/>
              <a:gd name="connsiteY5" fmla="*/ 37592 h 6361396"/>
              <a:gd name="connsiteX0" fmla="*/ 714552 w 6791502"/>
              <a:gd name="connsiteY0" fmla="*/ 37592 h 6429102"/>
              <a:gd name="connsiteX1" fmla="*/ 6763435 w 6791502"/>
              <a:gd name="connsiteY1" fmla="*/ 0 h 6429102"/>
              <a:gd name="connsiteX2" fmla="*/ 6791502 w 6791502"/>
              <a:gd name="connsiteY2" fmla="*/ 3835908 h 6429102"/>
              <a:gd name="connsiteX3" fmla="*/ 3295319 w 6791502"/>
              <a:gd name="connsiteY3" fmla="*/ 5959475 h 6429102"/>
              <a:gd name="connsiteX4" fmla="*/ 47802 w 6791502"/>
              <a:gd name="connsiteY4" fmla="*/ 3626358 h 6429102"/>
              <a:gd name="connsiteX5" fmla="*/ 714552 w 6791502"/>
              <a:gd name="connsiteY5" fmla="*/ 37592 h 6429102"/>
              <a:gd name="connsiteX0" fmla="*/ 728451 w 6805401"/>
              <a:gd name="connsiteY0" fmla="*/ 37592 h 6555405"/>
              <a:gd name="connsiteX1" fmla="*/ 6777334 w 6805401"/>
              <a:gd name="connsiteY1" fmla="*/ 0 h 6555405"/>
              <a:gd name="connsiteX2" fmla="*/ 6805401 w 6805401"/>
              <a:gd name="connsiteY2" fmla="*/ 3835908 h 6555405"/>
              <a:gd name="connsiteX3" fmla="*/ 3090143 w 6805401"/>
              <a:gd name="connsiteY3" fmla="*/ 6102350 h 6555405"/>
              <a:gd name="connsiteX4" fmla="*/ 61701 w 6805401"/>
              <a:gd name="connsiteY4" fmla="*/ 3626358 h 6555405"/>
              <a:gd name="connsiteX5" fmla="*/ 728451 w 6805401"/>
              <a:gd name="connsiteY5" fmla="*/ 37592 h 6555405"/>
              <a:gd name="connsiteX0" fmla="*/ 703194 w 6780144"/>
              <a:gd name="connsiteY0" fmla="*/ 37592 h 6449068"/>
              <a:gd name="connsiteX1" fmla="*/ 6752077 w 6780144"/>
              <a:gd name="connsiteY1" fmla="*/ 0 h 6449068"/>
              <a:gd name="connsiteX2" fmla="*/ 6780144 w 6780144"/>
              <a:gd name="connsiteY2" fmla="*/ 3835908 h 6449068"/>
              <a:gd name="connsiteX3" fmla="*/ 3064886 w 6780144"/>
              <a:gd name="connsiteY3" fmla="*/ 6102350 h 6449068"/>
              <a:gd name="connsiteX4" fmla="*/ 36444 w 6780144"/>
              <a:gd name="connsiteY4" fmla="*/ 3626358 h 6449068"/>
              <a:gd name="connsiteX5" fmla="*/ 703194 w 6780144"/>
              <a:gd name="connsiteY5" fmla="*/ 37592 h 6449068"/>
              <a:gd name="connsiteX0" fmla="*/ 740066 w 6817016"/>
              <a:gd name="connsiteY0" fmla="*/ 37592 h 6478200"/>
              <a:gd name="connsiteX1" fmla="*/ 6788949 w 6817016"/>
              <a:gd name="connsiteY1" fmla="*/ 0 h 6478200"/>
              <a:gd name="connsiteX2" fmla="*/ 6817016 w 6817016"/>
              <a:gd name="connsiteY2" fmla="*/ 3835908 h 6478200"/>
              <a:gd name="connsiteX3" fmla="*/ 3101758 w 6817016"/>
              <a:gd name="connsiteY3" fmla="*/ 6102350 h 6478200"/>
              <a:gd name="connsiteX4" fmla="*/ 35216 w 6817016"/>
              <a:gd name="connsiteY4" fmla="*/ 3902583 h 6478200"/>
              <a:gd name="connsiteX5" fmla="*/ 740066 w 6817016"/>
              <a:gd name="connsiteY5" fmla="*/ 37592 h 6478200"/>
              <a:gd name="connsiteX0" fmla="*/ 737673 w 6814623"/>
              <a:gd name="connsiteY0" fmla="*/ 37592 h 6482220"/>
              <a:gd name="connsiteX1" fmla="*/ 6786556 w 6814623"/>
              <a:gd name="connsiteY1" fmla="*/ 0 h 6482220"/>
              <a:gd name="connsiteX2" fmla="*/ 6814623 w 6814623"/>
              <a:gd name="connsiteY2" fmla="*/ 3835908 h 6482220"/>
              <a:gd name="connsiteX3" fmla="*/ 3099365 w 6814623"/>
              <a:gd name="connsiteY3" fmla="*/ 6102350 h 6482220"/>
              <a:gd name="connsiteX4" fmla="*/ 32823 w 6814623"/>
              <a:gd name="connsiteY4" fmla="*/ 3902583 h 6482220"/>
              <a:gd name="connsiteX5" fmla="*/ 737673 w 6814623"/>
              <a:gd name="connsiteY5" fmla="*/ 37592 h 6482220"/>
              <a:gd name="connsiteX0" fmla="*/ 774675 w 6851625"/>
              <a:gd name="connsiteY0" fmla="*/ 37592 h 6503144"/>
              <a:gd name="connsiteX1" fmla="*/ 6823558 w 6851625"/>
              <a:gd name="connsiteY1" fmla="*/ 0 h 6503144"/>
              <a:gd name="connsiteX2" fmla="*/ 6851625 w 6851625"/>
              <a:gd name="connsiteY2" fmla="*/ 3835908 h 6503144"/>
              <a:gd name="connsiteX3" fmla="*/ 3136367 w 6851625"/>
              <a:gd name="connsiteY3" fmla="*/ 6102350 h 6503144"/>
              <a:gd name="connsiteX4" fmla="*/ 31725 w 6851625"/>
              <a:gd name="connsiteY4" fmla="*/ 4074033 h 6503144"/>
              <a:gd name="connsiteX5" fmla="*/ 774675 w 6851625"/>
              <a:gd name="connsiteY5" fmla="*/ 37592 h 6503144"/>
              <a:gd name="connsiteX0" fmla="*/ 767850 w 6844800"/>
              <a:gd name="connsiteY0" fmla="*/ 37592 h 6426842"/>
              <a:gd name="connsiteX1" fmla="*/ 6816733 w 6844800"/>
              <a:gd name="connsiteY1" fmla="*/ 0 h 6426842"/>
              <a:gd name="connsiteX2" fmla="*/ 6844800 w 6844800"/>
              <a:gd name="connsiteY2" fmla="*/ 3835908 h 6426842"/>
              <a:gd name="connsiteX3" fmla="*/ 3129542 w 6844800"/>
              <a:gd name="connsiteY3" fmla="*/ 6102350 h 6426842"/>
              <a:gd name="connsiteX4" fmla="*/ 24900 w 6844800"/>
              <a:gd name="connsiteY4" fmla="*/ 4074033 h 6426842"/>
              <a:gd name="connsiteX5" fmla="*/ 767850 w 6844800"/>
              <a:gd name="connsiteY5" fmla="*/ 37592 h 6426842"/>
              <a:gd name="connsiteX0" fmla="*/ 766737 w 6843687"/>
              <a:gd name="connsiteY0" fmla="*/ 37592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66737 w 6843687"/>
              <a:gd name="connsiteY5" fmla="*/ 37592 h 6426842"/>
              <a:gd name="connsiteX0" fmla="*/ 766737 w 6843687"/>
              <a:gd name="connsiteY0" fmla="*/ 37592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66737 w 6843687"/>
              <a:gd name="connsiteY5" fmla="*/ 37592 h 6426842"/>
              <a:gd name="connsiteX0" fmla="*/ 785787 w 6843687"/>
              <a:gd name="connsiteY0" fmla="*/ 9017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85787 w 6843687"/>
              <a:gd name="connsiteY5" fmla="*/ 9017 h 6426842"/>
              <a:gd name="connsiteX0" fmla="*/ 785787 w 6843687"/>
              <a:gd name="connsiteY0" fmla="*/ 9017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85787 w 6843687"/>
              <a:gd name="connsiteY5" fmla="*/ 9017 h 6426842"/>
              <a:gd name="connsiteX0" fmla="*/ 789593 w 6847493"/>
              <a:gd name="connsiteY0" fmla="*/ 9017 h 6438387"/>
              <a:gd name="connsiteX1" fmla="*/ 6819426 w 6847493"/>
              <a:gd name="connsiteY1" fmla="*/ 0 h 6438387"/>
              <a:gd name="connsiteX2" fmla="*/ 6847493 w 6847493"/>
              <a:gd name="connsiteY2" fmla="*/ 3835908 h 6438387"/>
              <a:gd name="connsiteX3" fmla="*/ 3132235 w 6847493"/>
              <a:gd name="connsiteY3" fmla="*/ 6102350 h 6438387"/>
              <a:gd name="connsiteX4" fmla="*/ 27593 w 6847493"/>
              <a:gd name="connsiteY4" fmla="*/ 4074033 h 6438387"/>
              <a:gd name="connsiteX5" fmla="*/ 789593 w 6847493"/>
              <a:gd name="connsiteY5" fmla="*/ 9017 h 6438387"/>
              <a:gd name="connsiteX0" fmla="*/ 789593 w 6850133"/>
              <a:gd name="connsiteY0" fmla="*/ 9017 h 6438387"/>
              <a:gd name="connsiteX1" fmla="*/ 6838476 w 6850133"/>
              <a:gd name="connsiteY1" fmla="*/ 0 h 6438387"/>
              <a:gd name="connsiteX2" fmla="*/ 6847493 w 6850133"/>
              <a:gd name="connsiteY2" fmla="*/ 3835908 h 6438387"/>
              <a:gd name="connsiteX3" fmla="*/ 3132235 w 6850133"/>
              <a:gd name="connsiteY3" fmla="*/ 6102350 h 6438387"/>
              <a:gd name="connsiteX4" fmla="*/ 27593 w 6850133"/>
              <a:gd name="connsiteY4" fmla="*/ 4074033 h 6438387"/>
              <a:gd name="connsiteX5" fmla="*/ 789593 w 6850133"/>
              <a:gd name="connsiteY5" fmla="*/ 9017 h 6438387"/>
              <a:gd name="connsiteX0" fmla="*/ 799118 w 6850133"/>
              <a:gd name="connsiteY0" fmla="*/ 0 h 6457945"/>
              <a:gd name="connsiteX1" fmla="*/ 6838476 w 6850133"/>
              <a:gd name="connsiteY1" fmla="*/ 19558 h 6457945"/>
              <a:gd name="connsiteX2" fmla="*/ 6847493 w 6850133"/>
              <a:gd name="connsiteY2" fmla="*/ 3855466 h 6457945"/>
              <a:gd name="connsiteX3" fmla="*/ 3132235 w 6850133"/>
              <a:gd name="connsiteY3" fmla="*/ 6121908 h 6457945"/>
              <a:gd name="connsiteX4" fmla="*/ 27593 w 6850133"/>
              <a:gd name="connsiteY4" fmla="*/ 4093591 h 6457945"/>
              <a:gd name="connsiteX5" fmla="*/ 799118 w 6850133"/>
              <a:gd name="connsiteY5" fmla="*/ 0 h 6457945"/>
              <a:gd name="connsiteX0" fmla="*/ 799118 w 6850133"/>
              <a:gd name="connsiteY0" fmla="*/ 0 h 6443657"/>
              <a:gd name="connsiteX1" fmla="*/ 6838476 w 6850133"/>
              <a:gd name="connsiteY1" fmla="*/ 5270 h 6443657"/>
              <a:gd name="connsiteX2" fmla="*/ 6847493 w 6850133"/>
              <a:gd name="connsiteY2" fmla="*/ 3841178 h 6443657"/>
              <a:gd name="connsiteX3" fmla="*/ 3132235 w 6850133"/>
              <a:gd name="connsiteY3" fmla="*/ 6107620 h 6443657"/>
              <a:gd name="connsiteX4" fmla="*/ 27593 w 6850133"/>
              <a:gd name="connsiteY4" fmla="*/ 4079303 h 6443657"/>
              <a:gd name="connsiteX5" fmla="*/ 799118 w 6850133"/>
              <a:gd name="connsiteY5" fmla="*/ 0 h 6443657"/>
              <a:gd name="connsiteX0" fmla="*/ 799118 w 6847457"/>
              <a:gd name="connsiteY0" fmla="*/ 0 h 6443657"/>
              <a:gd name="connsiteX1" fmla="*/ 6838476 w 6847457"/>
              <a:gd name="connsiteY1" fmla="*/ 5270 h 6443657"/>
              <a:gd name="connsiteX2" fmla="*/ 6840349 w 6847457"/>
              <a:gd name="connsiteY2" fmla="*/ 3841178 h 6443657"/>
              <a:gd name="connsiteX3" fmla="*/ 3132235 w 6847457"/>
              <a:gd name="connsiteY3" fmla="*/ 6107620 h 6443657"/>
              <a:gd name="connsiteX4" fmla="*/ 27593 w 6847457"/>
              <a:gd name="connsiteY4" fmla="*/ 4079303 h 6443657"/>
              <a:gd name="connsiteX5" fmla="*/ 799118 w 6847457"/>
              <a:gd name="connsiteY5" fmla="*/ 0 h 644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7457" h="6443657">
                <a:moveTo>
                  <a:pt x="799118" y="0"/>
                </a:moveTo>
                <a:lnTo>
                  <a:pt x="6838476" y="5270"/>
                </a:lnTo>
                <a:cubicBezTo>
                  <a:pt x="6857526" y="2887810"/>
                  <a:pt x="6840349" y="2760620"/>
                  <a:pt x="6840349" y="3841178"/>
                </a:cubicBezTo>
                <a:lnTo>
                  <a:pt x="3132235" y="6107620"/>
                </a:lnTo>
                <a:cubicBezTo>
                  <a:pt x="1004553" y="7174420"/>
                  <a:pt x="-201007" y="5483085"/>
                  <a:pt x="27593" y="4079303"/>
                </a:cubicBezTo>
                <a:cubicBezTo>
                  <a:pt x="541943" y="1435248"/>
                  <a:pt x="227618" y="3177455"/>
                  <a:pt x="799118" y="0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08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200400" y="182"/>
            <a:ext cx="5943600" cy="5143500"/>
          </a:xfrm>
          <a:prstGeom prst="rect">
            <a:avLst/>
          </a:prstGeom>
          <a:solidFill>
            <a:srgbClr val="E6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6"/>
            <a:ext cx="2686050" cy="2676524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3371850" y="909637"/>
            <a:ext cx="5439966" cy="3548063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57200" y="3886200"/>
            <a:ext cx="2571750" cy="5715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371850" y="342900"/>
            <a:ext cx="5439966" cy="566738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12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58EFCC6-94C4-467A-95AD-6F41919F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4878255"/>
            <a:ext cx="2353867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25">
                <a:solidFill>
                  <a:srgbClr val="002060"/>
                </a:solidFill>
              </a:defRPr>
            </a:lvl1pPr>
          </a:lstStyle>
          <a:p>
            <a:endParaRPr lang="en-GB" b="1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CCCBC9A-2586-4039-A3C2-BB9280EB5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1767" y="4878255"/>
            <a:ext cx="400050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25">
                <a:solidFill>
                  <a:srgbClr val="002060"/>
                </a:solidFill>
              </a:defRPr>
            </a:lvl1pPr>
          </a:lstStyle>
          <a:p>
            <a:fld id="{33AA3FBC-51B8-426A-8893-284E5C1F6D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23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ulti 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8468917" cy="3667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07231"/>
            <a:ext cx="2743200" cy="1243013"/>
          </a:xfrm>
          <a:solidFill>
            <a:schemeClr val="accent2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3205758" y="707231"/>
            <a:ext cx="2743200" cy="1243013"/>
          </a:xfrm>
          <a:solidFill>
            <a:schemeClr val="accent4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68616" y="707231"/>
            <a:ext cx="2743200" cy="1243013"/>
          </a:xfrm>
          <a:solidFill>
            <a:schemeClr val="accent3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342900" y="2039541"/>
            <a:ext cx="2743200" cy="1243013"/>
          </a:xfrm>
          <a:solidFill>
            <a:schemeClr val="accent3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3205758" y="2039541"/>
            <a:ext cx="2743200" cy="1243013"/>
          </a:xfrm>
          <a:solidFill>
            <a:schemeClr val="accent6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6068616" y="2039541"/>
            <a:ext cx="2743200" cy="1243013"/>
          </a:xfrm>
          <a:solidFill>
            <a:srgbClr val="DFE8FF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8"/>
          </p:nvPr>
        </p:nvSpPr>
        <p:spPr>
          <a:xfrm>
            <a:off x="342900" y="3371850"/>
            <a:ext cx="2743200" cy="1243013"/>
          </a:xfrm>
          <a:solidFill>
            <a:srgbClr val="C2C6D2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9"/>
          </p:nvPr>
        </p:nvSpPr>
        <p:spPr>
          <a:xfrm>
            <a:off x="3205758" y="3371850"/>
            <a:ext cx="2743200" cy="1243013"/>
          </a:xfrm>
          <a:solidFill>
            <a:srgbClr val="DFF5F0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20"/>
          </p:nvPr>
        </p:nvSpPr>
        <p:spPr>
          <a:xfrm>
            <a:off x="6068616" y="3371850"/>
            <a:ext cx="2743200" cy="1243013"/>
          </a:xfrm>
          <a:solidFill>
            <a:srgbClr val="DFF5F0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4868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52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069848" y="1199594"/>
            <a:ext cx="4301960" cy="3975656"/>
          </a:xfrm>
          <a:custGeom>
            <a:avLst/>
            <a:gdLst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553200 w 6553200"/>
              <a:gd name="connsiteY3" fmla="*/ 914418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180666 w 6553200"/>
              <a:gd name="connsiteY3" fmla="*/ 3742285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5257800 w 6279896"/>
              <a:gd name="connsiteY4" fmla="*/ 4842915 h 5486400"/>
              <a:gd name="connsiteX5" fmla="*/ 4690516 w 6279896"/>
              <a:gd name="connsiteY5" fmla="*/ 5477933 h 5486400"/>
              <a:gd name="connsiteX6" fmla="*/ 914418 w 6279896"/>
              <a:gd name="connsiteY6" fmla="*/ 5486400 h 5486400"/>
              <a:gd name="connsiteX7" fmla="*/ 0 w 6279896"/>
              <a:gd name="connsiteY7" fmla="*/ 4571982 h 5486400"/>
              <a:gd name="connsiteX8" fmla="*/ 0 w 627989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602575"/>
              <a:gd name="connsiteY0" fmla="*/ 914418 h 5486400"/>
              <a:gd name="connsiteX1" fmla="*/ 914418 w 6602575"/>
              <a:gd name="connsiteY1" fmla="*/ 0 h 5486400"/>
              <a:gd name="connsiteX2" fmla="*/ 5994382 w 6602575"/>
              <a:gd name="connsiteY2" fmla="*/ 2065866 h 5486400"/>
              <a:gd name="connsiteX3" fmla="*/ 6180666 w 6602575"/>
              <a:gd name="connsiteY3" fmla="*/ 3742285 h 5486400"/>
              <a:gd name="connsiteX4" fmla="*/ 4690516 w 6602575"/>
              <a:gd name="connsiteY4" fmla="*/ 5477933 h 5486400"/>
              <a:gd name="connsiteX5" fmla="*/ 914418 w 6602575"/>
              <a:gd name="connsiteY5" fmla="*/ 5486400 h 5486400"/>
              <a:gd name="connsiteX6" fmla="*/ 0 w 6602575"/>
              <a:gd name="connsiteY6" fmla="*/ 4571982 h 5486400"/>
              <a:gd name="connsiteX7" fmla="*/ 0 w 6602575"/>
              <a:gd name="connsiteY7" fmla="*/ 914418 h 5486400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0 w 6602575"/>
              <a:gd name="connsiteY6" fmla="*/ 4093080 h 5007498"/>
              <a:gd name="connsiteX7" fmla="*/ 0 w 6602575"/>
              <a:gd name="connsiteY7" fmla="*/ 435516 h 5007498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1397000 w 6602575"/>
              <a:gd name="connsiteY6" fmla="*/ 2416680 h 5007498"/>
              <a:gd name="connsiteX7" fmla="*/ 0 w 6602575"/>
              <a:gd name="connsiteY7" fmla="*/ 435516 h 5007498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1210751 w 6602575"/>
              <a:gd name="connsiteY5" fmla="*/ 4338631 h 4999031"/>
              <a:gd name="connsiteX6" fmla="*/ 1397000 w 6602575"/>
              <a:gd name="connsiteY6" fmla="*/ 2416680 h 4999031"/>
              <a:gd name="connsiteX7" fmla="*/ 0 w 6602575"/>
              <a:gd name="connsiteY7" fmla="*/ 435516 h 4999031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2895600 w 6602575"/>
              <a:gd name="connsiteY5" fmla="*/ 4660366 h 4999031"/>
              <a:gd name="connsiteX6" fmla="*/ 1210751 w 6602575"/>
              <a:gd name="connsiteY6" fmla="*/ 4338631 h 4999031"/>
              <a:gd name="connsiteX7" fmla="*/ 1397000 w 6602575"/>
              <a:gd name="connsiteY7" fmla="*/ 2416680 h 4999031"/>
              <a:gd name="connsiteX8" fmla="*/ 0 w 6602575"/>
              <a:gd name="connsiteY8" fmla="*/ 435516 h 4999031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90516 w 6602575"/>
              <a:gd name="connsiteY4" fmla="*/ 4999031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1279878 w 5638786"/>
              <a:gd name="connsiteY0" fmla="*/ 400869 h 5057518"/>
              <a:gd name="connsiteX1" fmla="*/ 2643029 w 5638786"/>
              <a:gd name="connsiteY1" fmla="*/ 11384 h 5057518"/>
              <a:gd name="connsiteX2" fmla="*/ 5030593 w 5638786"/>
              <a:gd name="connsiteY2" fmla="*/ 1594650 h 5057518"/>
              <a:gd name="connsiteX3" fmla="*/ 5216877 w 5638786"/>
              <a:gd name="connsiteY3" fmla="*/ 3271069 h 5057518"/>
              <a:gd name="connsiteX4" fmla="*/ 3667460 w 5638786"/>
              <a:gd name="connsiteY4" fmla="*/ 5049051 h 5057518"/>
              <a:gd name="connsiteX5" fmla="*/ 1474611 w 5638786"/>
              <a:gd name="connsiteY5" fmla="*/ 5057518 h 5057518"/>
              <a:gd name="connsiteX6" fmla="*/ 246962 w 5638786"/>
              <a:gd name="connsiteY6" fmla="*/ 4346317 h 5057518"/>
              <a:gd name="connsiteX7" fmla="*/ 433211 w 5638786"/>
              <a:gd name="connsiteY7" fmla="*/ 2424366 h 5057518"/>
              <a:gd name="connsiteX8" fmla="*/ 1279878 w 5638786"/>
              <a:gd name="connsiteY8" fmla="*/ 400869 h 5057518"/>
              <a:gd name="connsiteX0" fmla="*/ 1382197 w 5741105"/>
              <a:gd name="connsiteY0" fmla="*/ 400869 h 5057518"/>
              <a:gd name="connsiteX1" fmla="*/ 2745348 w 5741105"/>
              <a:gd name="connsiteY1" fmla="*/ 11384 h 5057518"/>
              <a:gd name="connsiteX2" fmla="*/ 5132912 w 5741105"/>
              <a:gd name="connsiteY2" fmla="*/ 1594650 h 5057518"/>
              <a:gd name="connsiteX3" fmla="*/ 5319196 w 5741105"/>
              <a:gd name="connsiteY3" fmla="*/ 3271069 h 5057518"/>
              <a:gd name="connsiteX4" fmla="*/ 3769779 w 5741105"/>
              <a:gd name="connsiteY4" fmla="*/ 5049051 h 5057518"/>
              <a:gd name="connsiteX5" fmla="*/ 1576930 w 5741105"/>
              <a:gd name="connsiteY5" fmla="*/ 5057518 h 5057518"/>
              <a:gd name="connsiteX6" fmla="*/ 349281 w 5741105"/>
              <a:gd name="connsiteY6" fmla="*/ 4346317 h 5057518"/>
              <a:gd name="connsiteX7" fmla="*/ 535530 w 5741105"/>
              <a:gd name="connsiteY7" fmla="*/ 2424366 h 5057518"/>
              <a:gd name="connsiteX8" fmla="*/ 1382197 w 5741105"/>
              <a:gd name="connsiteY8" fmla="*/ 400869 h 5057518"/>
              <a:gd name="connsiteX0" fmla="*/ 1402799 w 5761707"/>
              <a:gd name="connsiteY0" fmla="*/ 400869 h 5057518"/>
              <a:gd name="connsiteX1" fmla="*/ 2765950 w 5761707"/>
              <a:gd name="connsiteY1" fmla="*/ 11384 h 5057518"/>
              <a:gd name="connsiteX2" fmla="*/ 5153514 w 5761707"/>
              <a:gd name="connsiteY2" fmla="*/ 1594650 h 5057518"/>
              <a:gd name="connsiteX3" fmla="*/ 5339798 w 5761707"/>
              <a:gd name="connsiteY3" fmla="*/ 3271069 h 5057518"/>
              <a:gd name="connsiteX4" fmla="*/ 3790381 w 5761707"/>
              <a:gd name="connsiteY4" fmla="*/ 5049051 h 5057518"/>
              <a:gd name="connsiteX5" fmla="*/ 1597532 w 5761707"/>
              <a:gd name="connsiteY5" fmla="*/ 5057518 h 5057518"/>
              <a:gd name="connsiteX6" fmla="*/ 369883 w 5761707"/>
              <a:gd name="connsiteY6" fmla="*/ 4346317 h 5057518"/>
              <a:gd name="connsiteX7" fmla="*/ 496865 w 5761707"/>
              <a:gd name="connsiteY7" fmla="*/ 2407432 h 5057518"/>
              <a:gd name="connsiteX8" fmla="*/ 1402799 w 5761707"/>
              <a:gd name="connsiteY8" fmla="*/ 400869 h 5057518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644226 h 5300875"/>
              <a:gd name="connsiteX1" fmla="*/ 2765950 w 5761707"/>
              <a:gd name="connsiteY1" fmla="*/ 254741 h 5300875"/>
              <a:gd name="connsiteX2" fmla="*/ 5153514 w 5761707"/>
              <a:gd name="connsiteY2" fmla="*/ 1838007 h 5300875"/>
              <a:gd name="connsiteX3" fmla="*/ 5339798 w 5761707"/>
              <a:gd name="connsiteY3" fmla="*/ 3514426 h 5300875"/>
              <a:gd name="connsiteX4" fmla="*/ 3790381 w 5761707"/>
              <a:gd name="connsiteY4" fmla="*/ 5292408 h 5300875"/>
              <a:gd name="connsiteX5" fmla="*/ 1597532 w 5761707"/>
              <a:gd name="connsiteY5" fmla="*/ 5300875 h 5300875"/>
              <a:gd name="connsiteX6" fmla="*/ 369883 w 5761707"/>
              <a:gd name="connsiteY6" fmla="*/ 4589674 h 5300875"/>
              <a:gd name="connsiteX7" fmla="*/ 496865 w 5761707"/>
              <a:gd name="connsiteY7" fmla="*/ 2650789 h 5300875"/>
              <a:gd name="connsiteX8" fmla="*/ 1402799 w 5761707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380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888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65069 w 5735947"/>
              <a:gd name="connsiteY0" fmla="*/ 644226 h 5300875"/>
              <a:gd name="connsiteX1" fmla="*/ 2828220 w 5735947"/>
              <a:gd name="connsiteY1" fmla="*/ 254741 h 5300875"/>
              <a:gd name="connsiteX2" fmla="*/ 5215784 w 5735947"/>
              <a:gd name="connsiteY2" fmla="*/ 1888807 h 5300875"/>
              <a:gd name="connsiteX3" fmla="*/ 5359734 w 5735947"/>
              <a:gd name="connsiteY3" fmla="*/ 3505959 h 5300875"/>
              <a:gd name="connsiteX4" fmla="*/ 3852651 w 5735947"/>
              <a:gd name="connsiteY4" fmla="*/ 5292408 h 5300875"/>
              <a:gd name="connsiteX5" fmla="*/ 1659802 w 5735947"/>
              <a:gd name="connsiteY5" fmla="*/ 5300875 h 5300875"/>
              <a:gd name="connsiteX6" fmla="*/ 432153 w 5735947"/>
              <a:gd name="connsiteY6" fmla="*/ 4589674 h 5300875"/>
              <a:gd name="connsiteX7" fmla="*/ 406735 w 5735947"/>
              <a:gd name="connsiteY7" fmla="*/ 2972523 h 5300875"/>
              <a:gd name="connsiteX8" fmla="*/ 1465069 w 5735947"/>
              <a:gd name="connsiteY8" fmla="*/ 644226 h 530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5947" h="5300875">
                <a:moveTo>
                  <a:pt x="1465069" y="644226"/>
                </a:moveTo>
                <a:cubicBezTo>
                  <a:pt x="1896869" y="-199459"/>
                  <a:pt x="2289334" y="-83925"/>
                  <a:pt x="2828220" y="254741"/>
                </a:cubicBezTo>
                <a:cubicBezTo>
                  <a:pt x="4589274" y="1434430"/>
                  <a:pt x="3378530" y="607518"/>
                  <a:pt x="5215784" y="1888807"/>
                </a:cubicBezTo>
                <a:cubicBezTo>
                  <a:pt x="6178003" y="2540741"/>
                  <a:pt x="5546001" y="3297274"/>
                  <a:pt x="5359734" y="3505959"/>
                </a:cubicBezTo>
                <a:cubicBezTo>
                  <a:pt x="4651356" y="4337104"/>
                  <a:pt x="4510225" y="4502188"/>
                  <a:pt x="3852651" y="5292408"/>
                </a:cubicBezTo>
                <a:lnTo>
                  <a:pt x="1659802" y="5300875"/>
                </a:lnTo>
                <a:lnTo>
                  <a:pt x="432153" y="4589674"/>
                </a:lnTo>
                <a:cubicBezTo>
                  <a:pt x="-216799" y="4157874"/>
                  <a:pt x="-58931" y="3994008"/>
                  <a:pt x="406735" y="2972523"/>
                </a:cubicBezTo>
                <a:lnTo>
                  <a:pt x="1465069" y="644226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-9522" y="1885281"/>
            <a:ext cx="1041016" cy="2263342"/>
          </a:xfrm>
          <a:custGeom>
            <a:avLst/>
            <a:gdLst>
              <a:gd name="connsiteX0" fmla="*/ 0 w 3276600"/>
              <a:gd name="connsiteY0" fmla="*/ 317506 h 1905000"/>
              <a:gd name="connsiteX1" fmla="*/ 317506 w 3276600"/>
              <a:gd name="connsiteY1" fmla="*/ 0 h 1905000"/>
              <a:gd name="connsiteX2" fmla="*/ 2959094 w 3276600"/>
              <a:gd name="connsiteY2" fmla="*/ 0 h 1905000"/>
              <a:gd name="connsiteX3" fmla="*/ 3276600 w 3276600"/>
              <a:gd name="connsiteY3" fmla="*/ 317506 h 1905000"/>
              <a:gd name="connsiteX4" fmla="*/ 3276600 w 3276600"/>
              <a:gd name="connsiteY4" fmla="*/ 1587494 h 1905000"/>
              <a:gd name="connsiteX5" fmla="*/ 2959094 w 3276600"/>
              <a:gd name="connsiteY5" fmla="*/ 1905000 h 1905000"/>
              <a:gd name="connsiteX6" fmla="*/ 317506 w 3276600"/>
              <a:gd name="connsiteY6" fmla="*/ 1905000 h 1905000"/>
              <a:gd name="connsiteX7" fmla="*/ 0 w 3276600"/>
              <a:gd name="connsiteY7" fmla="*/ 1587494 h 1905000"/>
              <a:gd name="connsiteX8" fmla="*/ 0 w 3276600"/>
              <a:gd name="connsiteY8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1587494 h 1905000"/>
              <a:gd name="connsiteX7" fmla="*/ 0 w 3276600"/>
              <a:gd name="connsiteY7" fmla="*/ 317506 h 1905000"/>
              <a:gd name="connsiteX0" fmla="*/ 223701 w 3500301"/>
              <a:gd name="connsiteY0" fmla="*/ 317506 h 1905000"/>
              <a:gd name="connsiteX1" fmla="*/ 3182795 w 3500301"/>
              <a:gd name="connsiteY1" fmla="*/ 0 h 1905000"/>
              <a:gd name="connsiteX2" fmla="*/ 3500301 w 3500301"/>
              <a:gd name="connsiteY2" fmla="*/ 317506 h 1905000"/>
              <a:gd name="connsiteX3" fmla="*/ 3500301 w 3500301"/>
              <a:gd name="connsiteY3" fmla="*/ 1587494 h 1905000"/>
              <a:gd name="connsiteX4" fmla="*/ 3182795 w 3500301"/>
              <a:gd name="connsiteY4" fmla="*/ 1905000 h 1905000"/>
              <a:gd name="connsiteX5" fmla="*/ 541207 w 3500301"/>
              <a:gd name="connsiteY5" fmla="*/ 1905000 h 1905000"/>
              <a:gd name="connsiteX6" fmla="*/ 223701 w 3500301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80428 w 2959094"/>
              <a:gd name="connsiteY0" fmla="*/ 173676 h 1930503"/>
              <a:gd name="connsiteX1" fmla="*/ 2641588 w 2959094"/>
              <a:gd name="connsiteY1" fmla="*/ 25503 h 1930503"/>
              <a:gd name="connsiteX2" fmla="*/ 2959094 w 2959094"/>
              <a:gd name="connsiteY2" fmla="*/ 343009 h 1930503"/>
              <a:gd name="connsiteX3" fmla="*/ 2959094 w 2959094"/>
              <a:gd name="connsiteY3" fmla="*/ 1612997 h 1930503"/>
              <a:gd name="connsiteX4" fmla="*/ 2641588 w 2959094"/>
              <a:gd name="connsiteY4" fmla="*/ 1930503 h 1930503"/>
              <a:gd name="connsiteX5" fmla="*/ 0 w 2959094"/>
              <a:gd name="connsiteY5" fmla="*/ 1930503 h 1930503"/>
              <a:gd name="connsiteX6" fmla="*/ 80428 w 2959094"/>
              <a:gd name="connsiteY6" fmla="*/ 173676 h 1930503"/>
              <a:gd name="connsiteX0" fmla="*/ 29628 w 2908294"/>
              <a:gd name="connsiteY0" fmla="*/ 173676 h 3141236"/>
              <a:gd name="connsiteX1" fmla="*/ 2590788 w 2908294"/>
              <a:gd name="connsiteY1" fmla="*/ 25503 h 3141236"/>
              <a:gd name="connsiteX2" fmla="*/ 2908294 w 2908294"/>
              <a:gd name="connsiteY2" fmla="*/ 343009 h 3141236"/>
              <a:gd name="connsiteX3" fmla="*/ 2908294 w 2908294"/>
              <a:gd name="connsiteY3" fmla="*/ 1612997 h 3141236"/>
              <a:gd name="connsiteX4" fmla="*/ 2590788 w 2908294"/>
              <a:gd name="connsiteY4" fmla="*/ 1930503 h 3141236"/>
              <a:gd name="connsiteX5" fmla="*/ 0 w 2908294"/>
              <a:gd name="connsiteY5" fmla="*/ 3141236 h 3141236"/>
              <a:gd name="connsiteX6" fmla="*/ 29628 w 2908294"/>
              <a:gd name="connsiteY6" fmla="*/ 173676 h 3141236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2908294 w 2908294"/>
              <a:gd name="connsiteY3" fmla="*/ 1612997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740828 w 2908294"/>
              <a:gd name="connsiteY3" fmla="*/ 2891463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605117"/>
              <a:gd name="connsiteY0" fmla="*/ 173676 h 3158169"/>
              <a:gd name="connsiteX1" fmla="*/ 2590788 w 2605117"/>
              <a:gd name="connsiteY1" fmla="*/ 25503 h 3158169"/>
              <a:gd name="connsiteX2" fmla="*/ 1274227 w 2605117"/>
              <a:gd name="connsiteY2" fmla="*/ 1579142 h 3158169"/>
              <a:gd name="connsiteX3" fmla="*/ 740828 w 2605117"/>
              <a:gd name="connsiteY3" fmla="*/ 2891463 h 3158169"/>
              <a:gd name="connsiteX4" fmla="*/ 126988 w 2605117"/>
              <a:gd name="connsiteY4" fmla="*/ 3158169 h 3158169"/>
              <a:gd name="connsiteX5" fmla="*/ 0 w 2605117"/>
              <a:gd name="connsiteY5" fmla="*/ 3141236 h 3158169"/>
              <a:gd name="connsiteX6" fmla="*/ 29628 w 2605117"/>
              <a:gd name="connsiteY6" fmla="*/ 173676 h 3158169"/>
              <a:gd name="connsiteX0" fmla="*/ 29628 w 1314486"/>
              <a:gd name="connsiteY0" fmla="*/ 50902 h 3035395"/>
              <a:gd name="connsiteX1" fmla="*/ 1219188 w 1314486"/>
              <a:gd name="connsiteY1" fmla="*/ 639329 h 3035395"/>
              <a:gd name="connsiteX2" fmla="*/ 1274227 w 1314486"/>
              <a:gd name="connsiteY2" fmla="*/ 1456368 h 3035395"/>
              <a:gd name="connsiteX3" fmla="*/ 740828 w 1314486"/>
              <a:gd name="connsiteY3" fmla="*/ 2768689 h 3035395"/>
              <a:gd name="connsiteX4" fmla="*/ 126988 w 1314486"/>
              <a:gd name="connsiteY4" fmla="*/ 3035395 h 3035395"/>
              <a:gd name="connsiteX5" fmla="*/ 0 w 1314486"/>
              <a:gd name="connsiteY5" fmla="*/ 3018462 h 3035395"/>
              <a:gd name="connsiteX6" fmla="*/ 29628 w 1314486"/>
              <a:gd name="connsiteY6" fmla="*/ 50902 h 3035395"/>
              <a:gd name="connsiteX0" fmla="*/ 5815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5815 w 1314486"/>
              <a:gd name="connsiteY6" fmla="*/ 50667 h 3039922"/>
              <a:gd name="connsiteX0" fmla="*/ 1052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1052 w 1314486"/>
              <a:gd name="connsiteY6" fmla="*/ 50667 h 3039922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360625"/>
              <a:gd name="connsiteY0" fmla="*/ 0 h 2989255"/>
              <a:gd name="connsiteX1" fmla="*/ 1185851 w 1360625"/>
              <a:gd name="connsiteY1" fmla="*/ 617002 h 2989255"/>
              <a:gd name="connsiteX2" fmla="*/ 1274227 w 1360625"/>
              <a:gd name="connsiteY2" fmla="*/ 1410228 h 2989255"/>
              <a:gd name="connsiteX3" fmla="*/ 740828 w 1360625"/>
              <a:gd name="connsiteY3" fmla="*/ 2722549 h 2989255"/>
              <a:gd name="connsiteX4" fmla="*/ 126988 w 1360625"/>
              <a:gd name="connsiteY4" fmla="*/ 2989255 h 2989255"/>
              <a:gd name="connsiteX5" fmla="*/ 0 w 1360625"/>
              <a:gd name="connsiteY5" fmla="*/ 2972322 h 2989255"/>
              <a:gd name="connsiteX6" fmla="*/ 1052 w 1360625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72322 h 2989255"/>
              <a:gd name="connsiteX6" fmla="*/ 1052 w 1401374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19934 h 2989255"/>
              <a:gd name="connsiteX6" fmla="*/ 1052 w 1401374"/>
              <a:gd name="connsiteY6" fmla="*/ 0 h 2989255"/>
              <a:gd name="connsiteX0" fmla="*/ 1052 w 1401374"/>
              <a:gd name="connsiteY0" fmla="*/ 0 h 3008142"/>
              <a:gd name="connsiteX1" fmla="*/ 1185851 w 1401374"/>
              <a:gd name="connsiteY1" fmla="*/ 617002 h 3008142"/>
              <a:gd name="connsiteX2" fmla="*/ 1274227 w 1401374"/>
              <a:gd name="connsiteY2" fmla="*/ 1410228 h 3008142"/>
              <a:gd name="connsiteX3" fmla="*/ 740828 w 1401374"/>
              <a:gd name="connsiteY3" fmla="*/ 2722549 h 3008142"/>
              <a:gd name="connsiteX4" fmla="*/ 126988 w 1401374"/>
              <a:gd name="connsiteY4" fmla="*/ 2989255 h 3008142"/>
              <a:gd name="connsiteX5" fmla="*/ 0 w 1401374"/>
              <a:gd name="connsiteY5" fmla="*/ 2919934 h 3008142"/>
              <a:gd name="connsiteX6" fmla="*/ 1052 w 1401374"/>
              <a:gd name="connsiteY6" fmla="*/ 0 h 3008142"/>
              <a:gd name="connsiteX0" fmla="*/ 1052 w 1401374"/>
              <a:gd name="connsiteY0" fmla="*/ 0 h 3017789"/>
              <a:gd name="connsiteX1" fmla="*/ 1185851 w 1401374"/>
              <a:gd name="connsiteY1" fmla="*/ 617002 h 3017789"/>
              <a:gd name="connsiteX2" fmla="*/ 1274227 w 1401374"/>
              <a:gd name="connsiteY2" fmla="*/ 1410228 h 3017789"/>
              <a:gd name="connsiteX3" fmla="*/ 740828 w 1401374"/>
              <a:gd name="connsiteY3" fmla="*/ 2722549 h 3017789"/>
              <a:gd name="connsiteX4" fmla="*/ 126988 w 1401374"/>
              <a:gd name="connsiteY4" fmla="*/ 2989255 h 3017789"/>
              <a:gd name="connsiteX5" fmla="*/ 0 w 1401374"/>
              <a:gd name="connsiteY5" fmla="*/ 2919934 h 3017789"/>
              <a:gd name="connsiteX6" fmla="*/ 1052 w 1401374"/>
              <a:gd name="connsiteY6" fmla="*/ 0 h 3017789"/>
              <a:gd name="connsiteX0" fmla="*/ 1052 w 1391231"/>
              <a:gd name="connsiteY0" fmla="*/ 0 h 3017789"/>
              <a:gd name="connsiteX1" fmla="*/ 1185851 w 1391231"/>
              <a:gd name="connsiteY1" fmla="*/ 617002 h 3017789"/>
              <a:gd name="connsiteX2" fmla="*/ 1274227 w 1391231"/>
              <a:gd name="connsiteY2" fmla="*/ 1410228 h 3017789"/>
              <a:gd name="connsiteX3" fmla="*/ 740828 w 1391231"/>
              <a:gd name="connsiteY3" fmla="*/ 2722549 h 3017789"/>
              <a:gd name="connsiteX4" fmla="*/ 126988 w 1391231"/>
              <a:gd name="connsiteY4" fmla="*/ 2989255 h 3017789"/>
              <a:gd name="connsiteX5" fmla="*/ 0 w 1391231"/>
              <a:gd name="connsiteY5" fmla="*/ 2919934 h 3017789"/>
              <a:gd name="connsiteX6" fmla="*/ 1052 w 1391231"/>
              <a:gd name="connsiteY6" fmla="*/ 0 h 3017789"/>
              <a:gd name="connsiteX0" fmla="*/ 1052 w 1361942"/>
              <a:gd name="connsiteY0" fmla="*/ 0 h 3017789"/>
              <a:gd name="connsiteX1" fmla="*/ 1185851 w 1361942"/>
              <a:gd name="connsiteY1" fmla="*/ 617002 h 3017789"/>
              <a:gd name="connsiteX2" fmla="*/ 1274227 w 1361942"/>
              <a:gd name="connsiteY2" fmla="*/ 1410228 h 3017789"/>
              <a:gd name="connsiteX3" fmla="*/ 740828 w 1361942"/>
              <a:gd name="connsiteY3" fmla="*/ 2722549 h 3017789"/>
              <a:gd name="connsiteX4" fmla="*/ 126988 w 1361942"/>
              <a:gd name="connsiteY4" fmla="*/ 2989255 h 3017789"/>
              <a:gd name="connsiteX5" fmla="*/ 0 w 1361942"/>
              <a:gd name="connsiteY5" fmla="*/ 2919934 h 3017789"/>
              <a:gd name="connsiteX6" fmla="*/ 1052 w 1361942"/>
              <a:gd name="connsiteY6" fmla="*/ 0 h 3017789"/>
              <a:gd name="connsiteX0" fmla="*/ 1052 w 1383246"/>
              <a:gd name="connsiteY0" fmla="*/ 0 h 3017789"/>
              <a:gd name="connsiteX1" fmla="*/ 1185851 w 1383246"/>
              <a:gd name="connsiteY1" fmla="*/ 617002 h 3017789"/>
              <a:gd name="connsiteX2" fmla="*/ 1312327 w 1383246"/>
              <a:gd name="connsiteY2" fmla="*/ 1305453 h 3017789"/>
              <a:gd name="connsiteX3" fmla="*/ 740828 w 1383246"/>
              <a:gd name="connsiteY3" fmla="*/ 2722549 h 3017789"/>
              <a:gd name="connsiteX4" fmla="*/ 126988 w 1383246"/>
              <a:gd name="connsiteY4" fmla="*/ 2989255 h 3017789"/>
              <a:gd name="connsiteX5" fmla="*/ 0 w 1383246"/>
              <a:gd name="connsiteY5" fmla="*/ 2919934 h 3017789"/>
              <a:gd name="connsiteX6" fmla="*/ 1052 w 1383246"/>
              <a:gd name="connsiteY6" fmla="*/ 0 h 3017789"/>
              <a:gd name="connsiteX0" fmla="*/ 1052 w 1370506"/>
              <a:gd name="connsiteY0" fmla="*/ 0 h 3017789"/>
              <a:gd name="connsiteX1" fmla="*/ 1185851 w 1370506"/>
              <a:gd name="connsiteY1" fmla="*/ 617002 h 3017789"/>
              <a:gd name="connsiteX2" fmla="*/ 1312327 w 1370506"/>
              <a:gd name="connsiteY2" fmla="*/ 1305453 h 3017789"/>
              <a:gd name="connsiteX3" fmla="*/ 740828 w 1370506"/>
              <a:gd name="connsiteY3" fmla="*/ 2722549 h 3017789"/>
              <a:gd name="connsiteX4" fmla="*/ 126988 w 1370506"/>
              <a:gd name="connsiteY4" fmla="*/ 2989255 h 3017789"/>
              <a:gd name="connsiteX5" fmla="*/ 0 w 1370506"/>
              <a:gd name="connsiteY5" fmla="*/ 2919934 h 3017789"/>
              <a:gd name="connsiteX6" fmla="*/ 1052 w 1370506"/>
              <a:gd name="connsiteY6" fmla="*/ 0 h 3017789"/>
              <a:gd name="connsiteX0" fmla="*/ 1052 w 1390496"/>
              <a:gd name="connsiteY0" fmla="*/ 0 h 3017789"/>
              <a:gd name="connsiteX1" fmla="*/ 1185851 w 1390496"/>
              <a:gd name="connsiteY1" fmla="*/ 617002 h 3017789"/>
              <a:gd name="connsiteX2" fmla="*/ 1340902 w 1390496"/>
              <a:gd name="connsiteY2" fmla="*/ 1229253 h 3017789"/>
              <a:gd name="connsiteX3" fmla="*/ 740828 w 1390496"/>
              <a:gd name="connsiteY3" fmla="*/ 2722549 h 3017789"/>
              <a:gd name="connsiteX4" fmla="*/ 126988 w 1390496"/>
              <a:gd name="connsiteY4" fmla="*/ 2989255 h 3017789"/>
              <a:gd name="connsiteX5" fmla="*/ 0 w 1390496"/>
              <a:gd name="connsiteY5" fmla="*/ 2919934 h 3017789"/>
              <a:gd name="connsiteX6" fmla="*/ 1052 w 1390496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021" h="3017789">
                <a:moveTo>
                  <a:pt x="1052" y="0"/>
                </a:moveTo>
                <a:cubicBezTo>
                  <a:pt x="392810" y="207255"/>
                  <a:pt x="617881" y="333547"/>
                  <a:pt x="1176326" y="621765"/>
                </a:cubicBezTo>
                <a:cubicBezTo>
                  <a:pt x="1389779" y="755115"/>
                  <a:pt x="1436152" y="963411"/>
                  <a:pt x="1340902" y="1229253"/>
                </a:cubicBezTo>
                <a:lnTo>
                  <a:pt x="740828" y="2722549"/>
                </a:lnTo>
                <a:cubicBezTo>
                  <a:pt x="617003" y="2993153"/>
                  <a:pt x="316630" y="3065455"/>
                  <a:pt x="126988" y="2989255"/>
                </a:cubicBezTo>
                <a:lnTo>
                  <a:pt x="0" y="2919934"/>
                </a:lnTo>
                <a:cubicBezTo>
                  <a:pt x="1938" y="1929160"/>
                  <a:pt x="-886" y="990774"/>
                  <a:pt x="1052" y="0"/>
                </a:cubicBezTo>
                <a:close/>
              </a:path>
            </a:pathLst>
          </a:custGeom>
          <a:solidFill>
            <a:srgbClr val="526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</p:spTree>
    <p:extLst>
      <p:ext uri="{BB962C8B-B14F-4D97-AF65-F5344CB8AC3E}">
        <p14:creationId xmlns:p14="http://schemas.microsoft.com/office/powerpoint/2010/main" val="4131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975599" y="1262341"/>
            <a:ext cx="3406988" cy="3902591"/>
          </a:xfrm>
          <a:custGeom>
            <a:avLst/>
            <a:gdLst>
              <a:gd name="connsiteX0" fmla="*/ 0 w 4800600"/>
              <a:gd name="connsiteY0" fmla="*/ 8001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0 w 4800600"/>
              <a:gd name="connsiteY8" fmla="*/ 800116 h 5257800"/>
              <a:gd name="connsiteX0" fmla="*/ 200025 w 4800600"/>
              <a:gd name="connsiteY0" fmla="*/ 21336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2133616 h 5257800"/>
              <a:gd name="connsiteX1" fmla="*/ 771541 w 4800600"/>
              <a:gd name="connsiteY1" fmla="*/ 1266825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4800600 w 4800600"/>
              <a:gd name="connsiteY3" fmla="*/ 552466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3743325 w 4800600"/>
              <a:gd name="connsiteY3" fmla="*/ 504841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619625"/>
              <a:gd name="connsiteY0" fmla="*/ 1885966 h 5010150"/>
              <a:gd name="connsiteX1" fmla="*/ 771541 w 4619625"/>
              <a:gd name="connsiteY1" fmla="*/ 1019175 h 5010150"/>
              <a:gd name="connsiteX2" fmla="*/ 2543159 w 4619625"/>
              <a:gd name="connsiteY2" fmla="*/ 0 h 5010150"/>
              <a:gd name="connsiteX3" fmla="*/ 3743325 w 4619625"/>
              <a:gd name="connsiteY3" fmla="*/ 504841 h 5010150"/>
              <a:gd name="connsiteX4" fmla="*/ 4619625 w 4619625"/>
              <a:gd name="connsiteY4" fmla="*/ 4314809 h 5010150"/>
              <a:gd name="connsiteX5" fmla="*/ 4000484 w 4619625"/>
              <a:gd name="connsiteY5" fmla="*/ 5010150 h 5010150"/>
              <a:gd name="connsiteX6" fmla="*/ 800116 w 4619625"/>
              <a:gd name="connsiteY6" fmla="*/ 5010150 h 5010150"/>
              <a:gd name="connsiteX7" fmla="*/ 0 w 4619625"/>
              <a:gd name="connsiteY7" fmla="*/ 4210034 h 5010150"/>
              <a:gd name="connsiteX8" fmla="*/ 200025 w 4619625"/>
              <a:gd name="connsiteY8" fmla="*/ 1885966 h 5010150"/>
              <a:gd name="connsiteX0" fmla="*/ 200025 w 4619625"/>
              <a:gd name="connsiteY0" fmla="*/ 2022274 h 5146458"/>
              <a:gd name="connsiteX1" fmla="*/ 771541 w 4619625"/>
              <a:gd name="connsiteY1" fmla="*/ 1155483 h 5146458"/>
              <a:gd name="connsiteX2" fmla="*/ 2543159 w 4619625"/>
              <a:gd name="connsiteY2" fmla="*/ 136308 h 5146458"/>
              <a:gd name="connsiteX3" fmla="*/ 3743325 w 4619625"/>
              <a:gd name="connsiteY3" fmla="*/ 641149 h 5146458"/>
              <a:gd name="connsiteX4" fmla="*/ 4619625 w 4619625"/>
              <a:gd name="connsiteY4" fmla="*/ 4451117 h 5146458"/>
              <a:gd name="connsiteX5" fmla="*/ 4000484 w 4619625"/>
              <a:gd name="connsiteY5" fmla="*/ 5146458 h 5146458"/>
              <a:gd name="connsiteX6" fmla="*/ 800116 w 4619625"/>
              <a:gd name="connsiteY6" fmla="*/ 5146458 h 5146458"/>
              <a:gd name="connsiteX7" fmla="*/ 0 w 4619625"/>
              <a:gd name="connsiteY7" fmla="*/ 4346342 h 5146458"/>
              <a:gd name="connsiteX8" fmla="*/ 200025 w 4619625"/>
              <a:gd name="connsiteY8" fmla="*/ 2022274 h 5146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5871 w 4555946"/>
              <a:gd name="connsiteY0" fmla="*/ 2140524 h 5169458"/>
              <a:gd name="connsiteX1" fmla="*/ 707862 w 4555946"/>
              <a:gd name="connsiteY1" fmla="*/ 1178483 h 5169458"/>
              <a:gd name="connsiteX2" fmla="*/ 2479480 w 4555946"/>
              <a:gd name="connsiteY2" fmla="*/ 159308 h 5169458"/>
              <a:gd name="connsiteX3" fmla="*/ 3679646 w 4555946"/>
              <a:gd name="connsiteY3" fmla="*/ 664149 h 5169458"/>
              <a:gd name="connsiteX4" fmla="*/ 4555946 w 4555946"/>
              <a:gd name="connsiteY4" fmla="*/ 4474117 h 5169458"/>
              <a:gd name="connsiteX5" fmla="*/ 3936805 w 4555946"/>
              <a:gd name="connsiteY5" fmla="*/ 5169458 h 5169458"/>
              <a:gd name="connsiteX6" fmla="*/ 736437 w 4555946"/>
              <a:gd name="connsiteY6" fmla="*/ 5169458 h 5169458"/>
              <a:gd name="connsiteX7" fmla="*/ 2996 w 4555946"/>
              <a:gd name="connsiteY7" fmla="*/ 3759742 h 5169458"/>
              <a:gd name="connsiteX8" fmla="*/ 145871 w 4555946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64414 w 4574489"/>
              <a:gd name="connsiteY0" fmla="*/ 2140524 h 5169458"/>
              <a:gd name="connsiteX1" fmla="*/ 726405 w 4574489"/>
              <a:gd name="connsiteY1" fmla="*/ 1178483 h 5169458"/>
              <a:gd name="connsiteX2" fmla="*/ 2498023 w 4574489"/>
              <a:gd name="connsiteY2" fmla="*/ 159308 h 5169458"/>
              <a:gd name="connsiteX3" fmla="*/ 3698189 w 4574489"/>
              <a:gd name="connsiteY3" fmla="*/ 664149 h 5169458"/>
              <a:gd name="connsiteX4" fmla="*/ 4574489 w 4574489"/>
              <a:gd name="connsiteY4" fmla="*/ 4474117 h 5169458"/>
              <a:gd name="connsiteX5" fmla="*/ 3955348 w 4574489"/>
              <a:gd name="connsiteY5" fmla="*/ 5169458 h 5169458"/>
              <a:gd name="connsiteX6" fmla="*/ 488280 w 4574489"/>
              <a:gd name="connsiteY6" fmla="*/ 4902758 h 5169458"/>
              <a:gd name="connsiteX7" fmla="*/ 21539 w 4574489"/>
              <a:gd name="connsiteY7" fmla="*/ 3759742 h 5169458"/>
              <a:gd name="connsiteX8" fmla="*/ 164414 w 4574489"/>
              <a:gd name="connsiteY8" fmla="*/ 2140524 h 5169458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236744"/>
              <a:gd name="connsiteX1" fmla="*/ 726405 w 4574489"/>
              <a:gd name="connsiteY1" fmla="*/ 1178483 h 5236744"/>
              <a:gd name="connsiteX2" fmla="*/ 2498023 w 4574489"/>
              <a:gd name="connsiteY2" fmla="*/ 159308 h 5236744"/>
              <a:gd name="connsiteX3" fmla="*/ 3698189 w 4574489"/>
              <a:gd name="connsiteY3" fmla="*/ 664149 h 5236744"/>
              <a:gd name="connsiteX4" fmla="*/ 4574489 w 4574489"/>
              <a:gd name="connsiteY4" fmla="*/ 4474117 h 5236744"/>
              <a:gd name="connsiteX5" fmla="*/ 3955348 w 4574489"/>
              <a:gd name="connsiteY5" fmla="*/ 5169458 h 5236744"/>
              <a:gd name="connsiteX6" fmla="*/ 878790 w 4574489"/>
              <a:gd name="connsiteY6" fmla="*/ 5198033 h 5236744"/>
              <a:gd name="connsiteX7" fmla="*/ 488280 w 4574489"/>
              <a:gd name="connsiteY7" fmla="*/ 4902758 h 5236744"/>
              <a:gd name="connsiteX8" fmla="*/ 21539 w 4574489"/>
              <a:gd name="connsiteY8" fmla="*/ 3759742 h 5236744"/>
              <a:gd name="connsiteX9" fmla="*/ 164414 w 4574489"/>
              <a:gd name="connsiteY9" fmla="*/ 2140524 h 5236744"/>
              <a:gd name="connsiteX0" fmla="*/ 164414 w 4574489"/>
              <a:gd name="connsiteY0" fmla="*/ 2140524 h 5374111"/>
              <a:gd name="connsiteX1" fmla="*/ 726405 w 4574489"/>
              <a:gd name="connsiteY1" fmla="*/ 1178483 h 5374111"/>
              <a:gd name="connsiteX2" fmla="*/ 2498023 w 4574489"/>
              <a:gd name="connsiteY2" fmla="*/ 159308 h 5374111"/>
              <a:gd name="connsiteX3" fmla="*/ 3698189 w 4574489"/>
              <a:gd name="connsiteY3" fmla="*/ 664149 h 5374111"/>
              <a:gd name="connsiteX4" fmla="*/ 4574489 w 4574489"/>
              <a:gd name="connsiteY4" fmla="*/ 4474117 h 5374111"/>
              <a:gd name="connsiteX5" fmla="*/ 3955348 w 4574489"/>
              <a:gd name="connsiteY5" fmla="*/ 5169458 h 5374111"/>
              <a:gd name="connsiteX6" fmla="*/ 878790 w 4574489"/>
              <a:gd name="connsiteY6" fmla="*/ 5198033 h 5374111"/>
              <a:gd name="connsiteX7" fmla="*/ 488280 w 4574489"/>
              <a:gd name="connsiteY7" fmla="*/ 4902758 h 5374111"/>
              <a:gd name="connsiteX8" fmla="*/ 21539 w 4574489"/>
              <a:gd name="connsiteY8" fmla="*/ 3759742 h 5374111"/>
              <a:gd name="connsiteX9" fmla="*/ 164414 w 4574489"/>
              <a:gd name="connsiteY9" fmla="*/ 2140524 h 5374111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24599"/>
              <a:gd name="connsiteX1" fmla="*/ 726405 w 4574489"/>
              <a:gd name="connsiteY1" fmla="*/ 1178483 h 5224599"/>
              <a:gd name="connsiteX2" fmla="*/ 2498023 w 4574489"/>
              <a:gd name="connsiteY2" fmla="*/ 159308 h 5224599"/>
              <a:gd name="connsiteX3" fmla="*/ 3698189 w 4574489"/>
              <a:gd name="connsiteY3" fmla="*/ 664149 h 5224599"/>
              <a:gd name="connsiteX4" fmla="*/ 4574489 w 4574489"/>
              <a:gd name="connsiteY4" fmla="*/ 4474117 h 5224599"/>
              <a:gd name="connsiteX5" fmla="*/ 3955348 w 4574489"/>
              <a:gd name="connsiteY5" fmla="*/ 5169458 h 5224599"/>
              <a:gd name="connsiteX6" fmla="*/ 878790 w 4574489"/>
              <a:gd name="connsiteY6" fmla="*/ 5198033 h 5224599"/>
              <a:gd name="connsiteX7" fmla="*/ 488280 w 4574489"/>
              <a:gd name="connsiteY7" fmla="*/ 4902758 h 5224599"/>
              <a:gd name="connsiteX8" fmla="*/ 21539 w 4574489"/>
              <a:gd name="connsiteY8" fmla="*/ 3759742 h 5224599"/>
              <a:gd name="connsiteX9" fmla="*/ 164414 w 4574489"/>
              <a:gd name="connsiteY9" fmla="*/ 2140524 h 5224599"/>
              <a:gd name="connsiteX0" fmla="*/ 182748 w 4592823"/>
              <a:gd name="connsiteY0" fmla="*/ 2140524 h 5224599"/>
              <a:gd name="connsiteX1" fmla="*/ 744739 w 4592823"/>
              <a:gd name="connsiteY1" fmla="*/ 1178483 h 5224599"/>
              <a:gd name="connsiteX2" fmla="*/ 2516357 w 4592823"/>
              <a:gd name="connsiteY2" fmla="*/ 159308 h 5224599"/>
              <a:gd name="connsiteX3" fmla="*/ 3716523 w 4592823"/>
              <a:gd name="connsiteY3" fmla="*/ 664149 h 5224599"/>
              <a:gd name="connsiteX4" fmla="*/ 4592823 w 4592823"/>
              <a:gd name="connsiteY4" fmla="*/ 4474117 h 5224599"/>
              <a:gd name="connsiteX5" fmla="*/ 3973682 w 4592823"/>
              <a:gd name="connsiteY5" fmla="*/ 5169458 h 5224599"/>
              <a:gd name="connsiteX6" fmla="*/ 897124 w 4592823"/>
              <a:gd name="connsiteY6" fmla="*/ 5198033 h 5224599"/>
              <a:gd name="connsiteX7" fmla="*/ 430414 w 4592823"/>
              <a:gd name="connsiteY7" fmla="*/ 4845608 h 5224599"/>
              <a:gd name="connsiteX8" fmla="*/ 39873 w 4592823"/>
              <a:gd name="connsiteY8" fmla="*/ 3759742 h 5224599"/>
              <a:gd name="connsiteX9" fmla="*/ 182748 w 4592823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24813 w 4534888"/>
              <a:gd name="connsiteY0" fmla="*/ 2140524 h 5224599"/>
              <a:gd name="connsiteX1" fmla="*/ 686804 w 4534888"/>
              <a:gd name="connsiteY1" fmla="*/ 1178483 h 5224599"/>
              <a:gd name="connsiteX2" fmla="*/ 2458422 w 4534888"/>
              <a:gd name="connsiteY2" fmla="*/ 159308 h 5224599"/>
              <a:gd name="connsiteX3" fmla="*/ 3658588 w 4534888"/>
              <a:gd name="connsiteY3" fmla="*/ 664149 h 5224599"/>
              <a:gd name="connsiteX4" fmla="*/ 4534888 w 4534888"/>
              <a:gd name="connsiteY4" fmla="*/ 4474117 h 5224599"/>
              <a:gd name="connsiteX5" fmla="*/ 3915747 w 4534888"/>
              <a:gd name="connsiteY5" fmla="*/ 5169458 h 5224599"/>
              <a:gd name="connsiteX6" fmla="*/ 839189 w 4534888"/>
              <a:gd name="connsiteY6" fmla="*/ 5198033 h 5224599"/>
              <a:gd name="connsiteX7" fmla="*/ 372479 w 4534888"/>
              <a:gd name="connsiteY7" fmla="*/ 4845608 h 5224599"/>
              <a:gd name="connsiteX8" fmla="*/ 10513 w 4534888"/>
              <a:gd name="connsiteY8" fmla="*/ 3635917 h 5224599"/>
              <a:gd name="connsiteX9" fmla="*/ 124813 w 4534888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42572 w 4538360"/>
              <a:gd name="connsiteY0" fmla="*/ 1945262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42572 w 4538360"/>
              <a:gd name="connsiteY9" fmla="*/ 1945262 h 5224599"/>
              <a:gd name="connsiteX0" fmla="*/ 142572 w 4538360"/>
              <a:gd name="connsiteY0" fmla="*/ 1945262 h 5222716"/>
              <a:gd name="connsiteX1" fmla="*/ 690276 w 4538360"/>
              <a:gd name="connsiteY1" fmla="*/ 1178483 h 5222716"/>
              <a:gd name="connsiteX2" fmla="*/ 2461894 w 4538360"/>
              <a:gd name="connsiteY2" fmla="*/ 159308 h 5222716"/>
              <a:gd name="connsiteX3" fmla="*/ 3662060 w 4538360"/>
              <a:gd name="connsiteY3" fmla="*/ 664149 h 5222716"/>
              <a:gd name="connsiteX4" fmla="*/ 4538360 w 4538360"/>
              <a:gd name="connsiteY4" fmla="*/ 4474117 h 5222716"/>
              <a:gd name="connsiteX5" fmla="*/ 3919219 w 4538360"/>
              <a:gd name="connsiteY5" fmla="*/ 5169458 h 5222716"/>
              <a:gd name="connsiteX6" fmla="*/ 799798 w 4538360"/>
              <a:gd name="connsiteY6" fmla="*/ 5193270 h 5222716"/>
              <a:gd name="connsiteX7" fmla="*/ 375951 w 4538360"/>
              <a:gd name="connsiteY7" fmla="*/ 4845608 h 5222716"/>
              <a:gd name="connsiteX8" fmla="*/ 13985 w 4538360"/>
              <a:gd name="connsiteY8" fmla="*/ 3635917 h 5222716"/>
              <a:gd name="connsiteX9" fmla="*/ 142572 w 4538360"/>
              <a:gd name="connsiteY9" fmla="*/ 1945262 h 5222716"/>
              <a:gd name="connsiteX0" fmla="*/ 142572 w 4620267"/>
              <a:gd name="connsiteY0" fmla="*/ 1945262 h 5200820"/>
              <a:gd name="connsiteX1" fmla="*/ 690276 w 4620267"/>
              <a:gd name="connsiteY1" fmla="*/ 1178483 h 5200820"/>
              <a:gd name="connsiteX2" fmla="*/ 2461894 w 4620267"/>
              <a:gd name="connsiteY2" fmla="*/ 159308 h 5200820"/>
              <a:gd name="connsiteX3" fmla="*/ 3662060 w 4620267"/>
              <a:gd name="connsiteY3" fmla="*/ 664149 h 5200820"/>
              <a:gd name="connsiteX4" fmla="*/ 4538360 w 4620267"/>
              <a:gd name="connsiteY4" fmla="*/ 4474117 h 5200820"/>
              <a:gd name="connsiteX5" fmla="*/ 4366894 w 4620267"/>
              <a:gd name="connsiteY5" fmla="*/ 5121833 h 5200820"/>
              <a:gd name="connsiteX6" fmla="*/ 799798 w 4620267"/>
              <a:gd name="connsiteY6" fmla="*/ 5193270 h 5200820"/>
              <a:gd name="connsiteX7" fmla="*/ 375951 w 4620267"/>
              <a:gd name="connsiteY7" fmla="*/ 4845608 h 5200820"/>
              <a:gd name="connsiteX8" fmla="*/ 13985 w 4620267"/>
              <a:gd name="connsiteY8" fmla="*/ 3635917 h 5200820"/>
              <a:gd name="connsiteX9" fmla="*/ 142572 w 4620267"/>
              <a:gd name="connsiteY9" fmla="*/ 1945262 h 5200820"/>
              <a:gd name="connsiteX0" fmla="*/ 142572 w 4620267"/>
              <a:gd name="connsiteY0" fmla="*/ 1945262 h 5194592"/>
              <a:gd name="connsiteX1" fmla="*/ 690276 w 4620267"/>
              <a:gd name="connsiteY1" fmla="*/ 1178483 h 5194592"/>
              <a:gd name="connsiteX2" fmla="*/ 2461894 w 4620267"/>
              <a:gd name="connsiteY2" fmla="*/ 159308 h 5194592"/>
              <a:gd name="connsiteX3" fmla="*/ 3662060 w 4620267"/>
              <a:gd name="connsiteY3" fmla="*/ 664149 h 5194592"/>
              <a:gd name="connsiteX4" fmla="*/ 4538360 w 4620267"/>
              <a:gd name="connsiteY4" fmla="*/ 4474117 h 5194592"/>
              <a:gd name="connsiteX5" fmla="*/ 4366894 w 4620267"/>
              <a:gd name="connsiteY5" fmla="*/ 5121833 h 5194592"/>
              <a:gd name="connsiteX6" fmla="*/ 799798 w 4620267"/>
              <a:gd name="connsiteY6" fmla="*/ 5193270 h 5194592"/>
              <a:gd name="connsiteX7" fmla="*/ 375951 w 4620267"/>
              <a:gd name="connsiteY7" fmla="*/ 4845608 h 5194592"/>
              <a:gd name="connsiteX8" fmla="*/ 13985 w 4620267"/>
              <a:gd name="connsiteY8" fmla="*/ 3635917 h 5194592"/>
              <a:gd name="connsiteX9" fmla="*/ 142572 w 4620267"/>
              <a:gd name="connsiteY9" fmla="*/ 1945262 h 5194592"/>
              <a:gd name="connsiteX0" fmla="*/ 142572 w 4604408"/>
              <a:gd name="connsiteY0" fmla="*/ 1945262 h 5209249"/>
              <a:gd name="connsiteX1" fmla="*/ 690276 w 4604408"/>
              <a:gd name="connsiteY1" fmla="*/ 1178483 h 5209249"/>
              <a:gd name="connsiteX2" fmla="*/ 2461894 w 4604408"/>
              <a:gd name="connsiteY2" fmla="*/ 159308 h 5209249"/>
              <a:gd name="connsiteX3" fmla="*/ 3662060 w 4604408"/>
              <a:gd name="connsiteY3" fmla="*/ 664149 h 5209249"/>
              <a:gd name="connsiteX4" fmla="*/ 4538360 w 4604408"/>
              <a:gd name="connsiteY4" fmla="*/ 4474117 h 5209249"/>
              <a:gd name="connsiteX5" fmla="*/ 4338319 w 4604408"/>
              <a:gd name="connsiteY5" fmla="*/ 5193270 h 5209249"/>
              <a:gd name="connsiteX6" fmla="*/ 799798 w 4604408"/>
              <a:gd name="connsiteY6" fmla="*/ 5193270 h 5209249"/>
              <a:gd name="connsiteX7" fmla="*/ 375951 w 4604408"/>
              <a:gd name="connsiteY7" fmla="*/ 4845608 h 5209249"/>
              <a:gd name="connsiteX8" fmla="*/ 13985 w 4604408"/>
              <a:gd name="connsiteY8" fmla="*/ 3635917 h 5209249"/>
              <a:gd name="connsiteX9" fmla="*/ 142572 w 4604408"/>
              <a:gd name="connsiteY9" fmla="*/ 1945262 h 5209249"/>
              <a:gd name="connsiteX0" fmla="*/ 142572 w 4604408"/>
              <a:gd name="connsiteY0" fmla="*/ 1945262 h 5207190"/>
              <a:gd name="connsiteX1" fmla="*/ 690276 w 4604408"/>
              <a:gd name="connsiteY1" fmla="*/ 1178483 h 5207190"/>
              <a:gd name="connsiteX2" fmla="*/ 2461894 w 4604408"/>
              <a:gd name="connsiteY2" fmla="*/ 159308 h 5207190"/>
              <a:gd name="connsiteX3" fmla="*/ 3662060 w 4604408"/>
              <a:gd name="connsiteY3" fmla="*/ 664149 h 5207190"/>
              <a:gd name="connsiteX4" fmla="*/ 4538360 w 4604408"/>
              <a:gd name="connsiteY4" fmla="*/ 4474117 h 5207190"/>
              <a:gd name="connsiteX5" fmla="*/ 4338319 w 4604408"/>
              <a:gd name="connsiteY5" fmla="*/ 5193270 h 5207190"/>
              <a:gd name="connsiteX6" fmla="*/ 799798 w 4604408"/>
              <a:gd name="connsiteY6" fmla="*/ 5193270 h 5207190"/>
              <a:gd name="connsiteX7" fmla="*/ 375951 w 4604408"/>
              <a:gd name="connsiteY7" fmla="*/ 4845608 h 5207190"/>
              <a:gd name="connsiteX8" fmla="*/ 13985 w 4604408"/>
              <a:gd name="connsiteY8" fmla="*/ 3635917 h 5207190"/>
              <a:gd name="connsiteX9" fmla="*/ 142572 w 4604408"/>
              <a:gd name="connsiteY9" fmla="*/ 1945262 h 5207190"/>
              <a:gd name="connsiteX0" fmla="*/ 142572 w 4538360"/>
              <a:gd name="connsiteY0" fmla="*/ 1945262 h 5207190"/>
              <a:gd name="connsiteX1" fmla="*/ 690276 w 4538360"/>
              <a:gd name="connsiteY1" fmla="*/ 1178483 h 5207190"/>
              <a:gd name="connsiteX2" fmla="*/ 2461894 w 4538360"/>
              <a:gd name="connsiteY2" fmla="*/ 159308 h 5207190"/>
              <a:gd name="connsiteX3" fmla="*/ 3662060 w 4538360"/>
              <a:gd name="connsiteY3" fmla="*/ 664149 h 5207190"/>
              <a:gd name="connsiteX4" fmla="*/ 4538360 w 4538360"/>
              <a:gd name="connsiteY4" fmla="*/ 4474117 h 5207190"/>
              <a:gd name="connsiteX5" fmla="*/ 4338319 w 4538360"/>
              <a:gd name="connsiteY5" fmla="*/ 5193270 h 5207190"/>
              <a:gd name="connsiteX6" fmla="*/ 799798 w 4538360"/>
              <a:gd name="connsiteY6" fmla="*/ 5193270 h 5207190"/>
              <a:gd name="connsiteX7" fmla="*/ 375951 w 4538360"/>
              <a:gd name="connsiteY7" fmla="*/ 4845608 h 5207190"/>
              <a:gd name="connsiteX8" fmla="*/ 13985 w 4538360"/>
              <a:gd name="connsiteY8" fmla="*/ 3635917 h 5207190"/>
              <a:gd name="connsiteX9" fmla="*/ 142572 w 4538360"/>
              <a:gd name="connsiteY9" fmla="*/ 1945262 h 5207190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28835"/>
              <a:gd name="connsiteY0" fmla="*/ 1945262 h 5198033"/>
              <a:gd name="connsiteX1" fmla="*/ 690276 w 4528835"/>
              <a:gd name="connsiteY1" fmla="*/ 1178483 h 5198033"/>
              <a:gd name="connsiteX2" fmla="*/ 2461894 w 4528835"/>
              <a:gd name="connsiteY2" fmla="*/ 159308 h 5198033"/>
              <a:gd name="connsiteX3" fmla="*/ 3662060 w 4528835"/>
              <a:gd name="connsiteY3" fmla="*/ 664149 h 5198033"/>
              <a:gd name="connsiteX4" fmla="*/ 4528835 w 4528835"/>
              <a:gd name="connsiteY4" fmla="*/ 4497930 h 5198033"/>
              <a:gd name="connsiteX5" fmla="*/ 4385944 w 4528835"/>
              <a:gd name="connsiteY5" fmla="*/ 5198033 h 5198033"/>
              <a:gd name="connsiteX6" fmla="*/ 799798 w 4528835"/>
              <a:gd name="connsiteY6" fmla="*/ 5193270 h 5198033"/>
              <a:gd name="connsiteX7" fmla="*/ 375951 w 4528835"/>
              <a:gd name="connsiteY7" fmla="*/ 4845608 h 5198033"/>
              <a:gd name="connsiteX8" fmla="*/ 13985 w 4528835"/>
              <a:gd name="connsiteY8" fmla="*/ 3635917 h 5198033"/>
              <a:gd name="connsiteX9" fmla="*/ 142572 w 4528835"/>
              <a:gd name="connsiteY9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2651"/>
              <a:gd name="connsiteY0" fmla="*/ 1945262 h 5198033"/>
              <a:gd name="connsiteX1" fmla="*/ 690276 w 4542651"/>
              <a:gd name="connsiteY1" fmla="*/ 1178483 h 5198033"/>
              <a:gd name="connsiteX2" fmla="*/ 2461894 w 4542651"/>
              <a:gd name="connsiteY2" fmla="*/ 159308 h 5198033"/>
              <a:gd name="connsiteX3" fmla="*/ 3662060 w 4542651"/>
              <a:gd name="connsiteY3" fmla="*/ 664149 h 5198033"/>
              <a:gd name="connsiteX4" fmla="*/ 4528835 w 4542651"/>
              <a:gd name="connsiteY4" fmla="*/ 4497930 h 5198033"/>
              <a:gd name="connsiteX5" fmla="*/ 4462161 w 4542651"/>
              <a:gd name="connsiteY5" fmla="*/ 4998009 h 5198033"/>
              <a:gd name="connsiteX6" fmla="*/ 4385944 w 4542651"/>
              <a:gd name="connsiteY6" fmla="*/ 5198033 h 5198033"/>
              <a:gd name="connsiteX7" fmla="*/ 799798 w 4542651"/>
              <a:gd name="connsiteY7" fmla="*/ 5193270 h 5198033"/>
              <a:gd name="connsiteX8" fmla="*/ 375951 w 4542651"/>
              <a:gd name="connsiteY8" fmla="*/ 4845608 h 5198033"/>
              <a:gd name="connsiteX9" fmla="*/ 13985 w 4542651"/>
              <a:gd name="connsiteY9" fmla="*/ 3635917 h 5198033"/>
              <a:gd name="connsiteX10" fmla="*/ 142572 w 4542651"/>
              <a:gd name="connsiteY10" fmla="*/ 1945262 h 5198033"/>
              <a:gd name="connsiteX0" fmla="*/ 142572 w 4542651"/>
              <a:gd name="connsiteY0" fmla="*/ 1952794 h 5205565"/>
              <a:gd name="connsiteX1" fmla="*/ 690276 w 4542651"/>
              <a:gd name="connsiteY1" fmla="*/ 1186015 h 5205565"/>
              <a:gd name="connsiteX2" fmla="*/ 2461894 w 4542651"/>
              <a:gd name="connsiteY2" fmla="*/ 166840 h 5205565"/>
              <a:gd name="connsiteX3" fmla="*/ 3662060 w 4542651"/>
              <a:gd name="connsiteY3" fmla="*/ 671681 h 5205565"/>
              <a:gd name="connsiteX4" fmla="*/ 4528835 w 4542651"/>
              <a:gd name="connsiteY4" fmla="*/ 4505462 h 5205565"/>
              <a:gd name="connsiteX5" fmla="*/ 4462161 w 4542651"/>
              <a:gd name="connsiteY5" fmla="*/ 5005541 h 5205565"/>
              <a:gd name="connsiteX6" fmla="*/ 4385944 w 4542651"/>
              <a:gd name="connsiteY6" fmla="*/ 5205565 h 5205565"/>
              <a:gd name="connsiteX7" fmla="*/ 799798 w 4542651"/>
              <a:gd name="connsiteY7" fmla="*/ 5200802 h 5205565"/>
              <a:gd name="connsiteX8" fmla="*/ 375951 w 4542651"/>
              <a:gd name="connsiteY8" fmla="*/ 4853140 h 5205565"/>
              <a:gd name="connsiteX9" fmla="*/ 13985 w 4542651"/>
              <a:gd name="connsiteY9" fmla="*/ 3643449 h 5205565"/>
              <a:gd name="connsiteX10" fmla="*/ 142572 w 4542651"/>
              <a:gd name="connsiteY10" fmla="*/ 1952794 h 5205565"/>
              <a:gd name="connsiteX0" fmla="*/ 142572 w 4542651"/>
              <a:gd name="connsiteY0" fmla="*/ 1950683 h 5203454"/>
              <a:gd name="connsiteX1" fmla="*/ 690276 w 4542651"/>
              <a:gd name="connsiteY1" fmla="*/ 1183904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42651" h="5203454">
                <a:moveTo>
                  <a:pt x="142572" y="1950683"/>
                </a:moveTo>
                <a:cubicBezTo>
                  <a:pt x="175909" y="1513554"/>
                  <a:pt x="167421" y="1526804"/>
                  <a:pt x="704563" y="1193429"/>
                </a:cubicBezTo>
                <a:lnTo>
                  <a:pt x="2461894" y="164729"/>
                </a:lnTo>
                <a:cubicBezTo>
                  <a:pt x="3122861" y="-192458"/>
                  <a:pt x="3519185" y="56228"/>
                  <a:pt x="3662060" y="669570"/>
                </a:cubicBezTo>
                <a:lnTo>
                  <a:pt x="4528835" y="4503351"/>
                </a:lnTo>
                <a:cubicBezTo>
                  <a:pt x="4571697" y="4706548"/>
                  <a:pt x="4505026" y="4867696"/>
                  <a:pt x="4462161" y="5003430"/>
                </a:cubicBezTo>
                <a:cubicBezTo>
                  <a:pt x="4400246" y="5201077"/>
                  <a:pt x="4424838" y="5118523"/>
                  <a:pt x="4385944" y="5203454"/>
                </a:cubicBezTo>
                <a:lnTo>
                  <a:pt x="799798" y="5198691"/>
                </a:lnTo>
                <a:cubicBezTo>
                  <a:pt x="403194" y="4895852"/>
                  <a:pt x="718851" y="5128844"/>
                  <a:pt x="375951" y="4851029"/>
                </a:cubicBezTo>
                <a:cubicBezTo>
                  <a:pt x="29309" y="4508129"/>
                  <a:pt x="-33640" y="4307068"/>
                  <a:pt x="13985" y="3641338"/>
                </a:cubicBezTo>
                <a:cubicBezTo>
                  <a:pt x="142572" y="1974474"/>
                  <a:pt x="-303" y="3779472"/>
                  <a:pt x="142572" y="1950683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7311435" y="2223703"/>
            <a:ext cx="1842089" cy="2934085"/>
          </a:xfrm>
          <a:custGeom>
            <a:avLst/>
            <a:gdLst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0 w 2514600"/>
              <a:gd name="connsiteY7" fmla="*/ 3543292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266708 w 2514600"/>
              <a:gd name="connsiteY6" fmla="*/ 360045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4010025"/>
              <a:gd name="connsiteX1" fmla="*/ 419108 w 2514600"/>
              <a:gd name="connsiteY1" fmla="*/ 0 h 4010025"/>
              <a:gd name="connsiteX2" fmla="*/ 2095492 w 2514600"/>
              <a:gd name="connsiteY2" fmla="*/ 0 h 4010025"/>
              <a:gd name="connsiteX3" fmla="*/ 2514600 w 2514600"/>
              <a:gd name="connsiteY3" fmla="*/ 419108 h 4010025"/>
              <a:gd name="connsiteX4" fmla="*/ 2514600 w 2514600"/>
              <a:gd name="connsiteY4" fmla="*/ 3543292 h 4010025"/>
              <a:gd name="connsiteX5" fmla="*/ 685792 w 2514600"/>
              <a:gd name="connsiteY5" fmla="*/ 4010025 h 4010025"/>
              <a:gd name="connsiteX6" fmla="*/ 266708 w 2514600"/>
              <a:gd name="connsiteY6" fmla="*/ 3600450 h 4010025"/>
              <a:gd name="connsiteX7" fmla="*/ 238125 w 2514600"/>
              <a:gd name="connsiteY7" fmla="*/ 2638417 h 4010025"/>
              <a:gd name="connsiteX8" fmla="*/ 0 w 2514600"/>
              <a:gd name="connsiteY8" fmla="*/ 419108 h 4010025"/>
              <a:gd name="connsiteX0" fmla="*/ 0 w 2552700"/>
              <a:gd name="connsiteY0" fmla="*/ 419108 h 4049837"/>
              <a:gd name="connsiteX1" fmla="*/ 419108 w 2552700"/>
              <a:gd name="connsiteY1" fmla="*/ 0 h 4049837"/>
              <a:gd name="connsiteX2" fmla="*/ 2095492 w 2552700"/>
              <a:gd name="connsiteY2" fmla="*/ 0 h 4049837"/>
              <a:gd name="connsiteX3" fmla="*/ 2514600 w 2552700"/>
              <a:gd name="connsiteY3" fmla="*/ 419108 h 4049837"/>
              <a:gd name="connsiteX4" fmla="*/ 2552700 w 2552700"/>
              <a:gd name="connsiteY4" fmla="*/ 3914767 h 4049837"/>
              <a:gd name="connsiteX5" fmla="*/ 685792 w 2552700"/>
              <a:gd name="connsiteY5" fmla="*/ 4010025 h 4049837"/>
              <a:gd name="connsiteX6" fmla="*/ 266708 w 2552700"/>
              <a:gd name="connsiteY6" fmla="*/ 3600450 h 4049837"/>
              <a:gd name="connsiteX7" fmla="*/ 238125 w 2552700"/>
              <a:gd name="connsiteY7" fmla="*/ 2638417 h 4049837"/>
              <a:gd name="connsiteX8" fmla="*/ 0 w 2552700"/>
              <a:gd name="connsiteY8" fmla="*/ 419108 h 4049837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095492 w 2552700"/>
              <a:gd name="connsiteY2" fmla="*/ 0 h 4010025"/>
              <a:gd name="connsiteX3" fmla="*/ 2514600 w 2552700"/>
              <a:gd name="connsiteY3" fmla="*/ 419108 h 4010025"/>
              <a:gd name="connsiteX4" fmla="*/ 2552700 w 2552700"/>
              <a:gd name="connsiteY4" fmla="*/ 3914767 h 4010025"/>
              <a:gd name="connsiteX5" fmla="*/ 685792 w 2552700"/>
              <a:gd name="connsiteY5" fmla="*/ 4010025 h 4010025"/>
              <a:gd name="connsiteX6" fmla="*/ 266708 w 2552700"/>
              <a:gd name="connsiteY6" fmla="*/ 3600450 h 4010025"/>
              <a:gd name="connsiteX7" fmla="*/ 238125 w 2552700"/>
              <a:gd name="connsiteY7" fmla="*/ 2638417 h 4010025"/>
              <a:gd name="connsiteX8" fmla="*/ 0 w 2552700"/>
              <a:gd name="connsiteY8" fmla="*/ 419108 h 4010025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514600 w 2552700"/>
              <a:gd name="connsiteY2" fmla="*/ 419108 h 4010025"/>
              <a:gd name="connsiteX3" fmla="*/ 2552700 w 2552700"/>
              <a:gd name="connsiteY3" fmla="*/ 3914767 h 4010025"/>
              <a:gd name="connsiteX4" fmla="*/ 685792 w 2552700"/>
              <a:gd name="connsiteY4" fmla="*/ 4010025 h 4010025"/>
              <a:gd name="connsiteX5" fmla="*/ 266708 w 2552700"/>
              <a:gd name="connsiteY5" fmla="*/ 3600450 h 4010025"/>
              <a:gd name="connsiteX6" fmla="*/ 238125 w 2552700"/>
              <a:gd name="connsiteY6" fmla="*/ 2638417 h 4010025"/>
              <a:gd name="connsiteX7" fmla="*/ 0 w 2552700"/>
              <a:gd name="connsiteY7" fmla="*/ 419108 h 4010025"/>
              <a:gd name="connsiteX0" fmla="*/ 0 w 2552700"/>
              <a:gd name="connsiteY0" fmla="*/ 219199 h 3810116"/>
              <a:gd name="connsiteX1" fmla="*/ 2085983 w 2552700"/>
              <a:gd name="connsiteY1" fmla="*/ 116 h 3810116"/>
              <a:gd name="connsiteX2" fmla="*/ 2514600 w 2552700"/>
              <a:gd name="connsiteY2" fmla="*/ 219199 h 3810116"/>
              <a:gd name="connsiteX3" fmla="*/ 2552700 w 2552700"/>
              <a:gd name="connsiteY3" fmla="*/ 3714858 h 3810116"/>
              <a:gd name="connsiteX4" fmla="*/ 685792 w 2552700"/>
              <a:gd name="connsiteY4" fmla="*/ 3810116 h 3810116"/>
              <a:gd name="connsiteX5" fmla="*/ 266708 w 2552700"/>
              <a:gd name="connsiteY5" fmla="*/ 3400541 h 3810116"/>
              <a:gd name="connsiteX6" fmla="*/ 238125 w 2552700"/>
              <a:gd name="connsiteY6" fmla="*/ 2438508 h 3810116"/>
              <a:gd name="connsiteX7" fmla="*/ 0 w 2552700"/>
              <a:gd name="connsiteY7" fmla="*/ 219199 h 3810116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308392 h 3937409"/>
              <a:gd name="connsiteX1" fmla="*/ 1930121 w 2396838"/>
              <a:gd name="connsiteY1" fmla="*/ 127409 h 3937409"/>
              <a:gd name="connsiteX2" fmla="*/ 2358738 w 2396838"/>
              <a:gd name="connsiteY2" fmla="*/ 346492 h 3937409"/>
              <a:gd name="connsiteX3" fmla="*/ 2396838 w 2396838"/>
              <a:gd name="connsiteY3" fmla="*/ 3842151 h 3937409"/>
              <a:gd name="connsiteX4" fmla="*/ 529930 w 2396838"/>
              <a:gd name="connsiteY4" fmla="*/ 3937409 h 3937409"/>
              <a:gd name="connsiteX5" fmla="*/ 110846 w 2396838"/>
              <a:gd name="connsiteY5" fmla="*/ 3527834 h 3937409"/>
              <a:gd name="connsiteX6" fmla="*/ 82263 w 2396838"/>
              <a:gd name="connsiteY6" fmla="*/ 2565801 h 3937409"/>
              <a:gd name="connsiteX7" fmla="*/ 977613 w 2396838"/>
              <a:gd name="connsiteY7" fmla="*/ 308392 h 3937409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22662 h 3951679"/>
              <a:gd name="connsiteX1" fmla="*/ 2025371 w 2396838"/>
              <a:gd name="connsiteY1" fmla="*/ 189304 h 3951679"/>
              <a:gd name="connsiteX2" fmla="*/ 2358738 w 2396838"/>
              <a:gd name="connsiteY2" fmla="*/ 360762 h 3951679"/>
              <a:gd name="connsiteX3" fmla="*/ 2396838 w 2396838"/>
              <a:gd name="connsiteY3" fmla="*/ 3856421 h 3951679"/>
              <a:gd name="connsiteX4" fmla="*/ 529930 w 2396838"/>
              <a:gd name="connsiteY4" fmla="*/ 3951679 h 3951679"/>
              <a:gd name="connsiteX5" fmla="*/ 110846 w 2396838"/>
              <a:gd name="connsiteY5" fmla="*/ 3542104 h 3951679"/>
              <a:gd name="connsiteX6" fmla="*/ 82263 w 2396838"/>
              <a:gd name="connsiteY6" fmla="*/ 2580071 h 3951679"/>
              <a:gd name="connsiteX7" fmla="*/ 977613 w 2396838"/>
              <a:gd name="connsiteY7" fmla="*/ 322662 h 3951679"/>
              <a:gd name="connsiteX0" fmla="*/ 977613 w 2396838"/>
              <a:gd name="connsiteY0" fmla="*/ 319624 h 3948641"/>
              <a:gd name="connsiteX1" fmla="*/ 2025371 w 2396838"/>
              <a:gd name="connsiteY1" fmla="*/ 186266 h 3948641"/>
              <a:gd name="connsiteX2" fmla="*/ 2358738 w 2396838"/>
              <a:gd name="connsiteY2" fmla="*/ 357724 h 3948641"/>
              <a:gd name="connsiteX3" fmla="*/ 2396838 w 2396838"/>
              <a:gd name="connsiteY3" fmla="*/ 3853383 h 3948641"/>
              <a:gd name="connsiteX4" fmla="*/ 529930 w 2396838"/>
              <a:gd name="connsiteY4" fmla="*/ 3948641 h 3948641"/>
              <a:gd name="connsiteX5" fmla="*/ 110846 w 2396838"/>
              <a:gd name="connsiteY5" fmla="*/ 3539066 h 3948641"/>
              <a:gd name="connsiteX6" fmla="*/ 82263 w 2396838"/>
              <a:gd name="connsiteY6" fmla="*/ 2577033 h 3948641"/>
              <a:gd name="connsiteX7" fmla="*/ 977613 w 2396838"/>
              <a:gd name="connsiteY7" fmla="*/ 319624 h 3948641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1039354 w 2458579"/>
              <a:gd name="connsiteY0" fmla="*/ 311671 h 3940688"/>
              <a:gd name="connsiteX1" fmla="*/ 2087112 w 2458579"/>
              <a:gd name="connsiteY1" fmla="*/ 178313 h 3940688"/>
              <a:gd name="connsiteX2" fmla="*/ 2420479 w 2458579"/>
              <a:gd name="connsiteY2" fmla="*/ 349771 h 3940688"/>
              <a:gd name="connsiteX3" fmla="*/ 2458579 w 2458579"/>
              <a:gd name="connsiteY3" fmla="*/ 3845430 h 3940688"/>
              <a:gd name="connsiteX4" fmla="*/ 591671 w 2458579"/>
              <a:gd name="connsiteY4" fmla="*/ 3940688 h 3940688"/>
              <a:gd name="connsiteX5" fmla="*/ 172587 w 2458579"/>
              <a:gd name="connsiteY5" fmla="*/ 3531113 h 3940688"/>
              <a:gd name="connsiteX6" fmla="*/ 144004 w 2458579"/>
              <a:gd name="connsiteY6" fmla="*/ 2569080 h 3940688"/>
              <a:gd name="connsiteX7" fmla="*/ 1039354 w 2458579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38758"/>
              <a:gd name="connsiteY0" fmla="*/ 311671 h 3940688"/>
              <a:gd name="connsiteX1" fmla="*/ 2076816 w 2438758"/>
              <a:gd name="connsiteY1" fmla="*/ 178313 h 3940688"/>
              <a:gd name="connsiteX2" fmla="*/ 2410183 w 2438758"/>
              <a:gd name="connsiteY2" fmla="*/ 349771 h 3940688"/>
              <a:gd name="connsiteX3" fmla="*/ 2438758 w 2438758"/>
              <a:gd name="connsiteY3" fmla="*/ 3902580 h 3940688"/>
              <a:gd name="connsiteX4" fmla="*/ 581375 w 2438758"/>
              <a:gd name="connsiteY4" fmla="*/ 3940688 h 3940688"/>
              <a:gd name="connsiteX5" fmla="*/ 162291 w 2438758"/>
              <a:gd name="connsiteY5" fmla="*/ 3531113 h 3940688"/>
              <a:gd name="connsiteX6" fmla="*/ 133708 w 2438758"/>
              <a:gd name="connsiteY6" fmla="*/ 2569080 h 3940688"/>
              <a:gd name="connsiteX7" fmla="*/ 1029058 w 2438758"/>
              <a:gd name="connsiteY7" fmla="*/ 311671 h 3940688"/>
              <a:gd name="connsiteX0" fmla="*/ 1029058 w 2438758"/>
              <a:gd name="connsiteY0" fmla="*/ 311671 h 3912113"/>
              <a:gd name="connsiteX1" fmla="*/ 2076816 w 2438758"/>
              <a:gd name="connsiteY1" fmla="*/ 178313 h 3912113"/>
              <a:gd name="connsiteX2" fmla="*/ 2410183 w 2438758"/>
              <a:gd name="connsiteY2" fmla="*/ 349771 h 3912113"/>
              <a:gd name="connsiteX3" fmla="*/ 2438758 w 2438758"/>
              <a:gd name="connsiteY3" fmla="*/ 3902580 h 3912113"/>
              <a:gd name="connsiteX4" fmla="*/ 555975 w 2438758"/>
              <a:gd name="connsiteY4" fmla="*/ 3912113 h 3912113"/>
              <a:gd name="connsiteX5" fmla="*/ 162291 w 2438758"/>
              <a:gd name="connsiteY5" fmla="*/ 3531113 h 3912113"/>
              <a:gd name="connsiteX6" fmla="*/ 133708 w 2438758"/>
              <a:gd name="connsiteY6" fmla="*/ 2569080 h 3912113"/>
              <a:gd name="connsiteX7" fmla="*/ 1029058 w 2438758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0183 w 2422883"/>
              <a:gd name="connsiteY2" fmla="*/ 349771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62293 w 2456118"/>
              <a:gd name="connsiteY0" fmla="*/ 311671 h 3912113"/>
              <a:gd name="connsiteX1" fmla="*/ 2110051 w 2456118"/>
              <a:gd name="connsiteY1" fmla="*/ 178313 h 3912113"/>
              <a:gd name="connsiteX2" fmla="*/ 2452943 w 2456118"/>
              <a:gd name="connsiteY2" fmla="*/ 340246 h 3912113"/>
              <a:gd name="connsiteX3" fmla="*/ 2456118 w 2456118"/>
              <a:gd name="connsiteY3" fmla="*/ 3912105 h 3912113"/>
              <a:gd name="connsiteX4" fmla="*/ 589210 w 2456118"/>
              <a:gd name="connsiteY4" fmla="*/ 3912113 h 3912113"/>
              <a:gd name="connsiteX5" fmla="*/ 195526 w 2456118"/>
              <a:gd name="connsiteY5" fmla="*/ 3531113 h 3912113"/>
              <a:gd name="connsiteX6" fmla="*/ 166943 w 2456118"/>
              <a:gd name="connsiteY6" fmla="*/ 2569080 h 3912113"/>
              <a:gd name="connsiteX7" fmla="*/ 1062293 w 2456118"/>
              <a:gd name="connsiteY7" fmla="*/ 311671 h 391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6118" h="3912113">
                <a:moveTo>
                  <a:pt x="1062293" y="311671"/>
                </a:moveTo>
                <a:cubicBezTo>
                  <a:pt x="1309943" y="-234121"/>
                  <a:pt x="1859534" y="83063"/>
                  <a:pt x="2110051" y="178313"/>
                </a:cubicBezTo>
                <a:cubicBezTo>
                  <a:pt x="2510098" y="365641"/>
                  <a:pt x="2310071" y="267218"/>
                  <a:pt x="2452943" y="340246"/>
                </a:cubicBezTo>
                <a:cubicBezTo>
                  <a:pt x="2457176" y="1527691"/>
                  <a:pt x="2451885" y="2724660"/>
                  <a:pt x="2456118" y="3912105"/>
                </a:cubicBezTo>
                <a:lnTo>
                  <a:pt x="589210" y="3912113"/>
                </a:lnTo>
                <a:cubicBezTo>
                  <a:pt x="449515" y="3775588"/>
                  <a:pt x="643196" y="3962913"/>
                  <a:pt x="195526" y="3531113"/>
                </a:cubicBezTo>
                <a:cubicBezTo>
                  <a:pt x="-96266" y="3219963"/>
                  <a:pt x="-23557" y="3124397"/>
                  <a:pt x="166943" y="2569080"/>
                </a:cubicBezTo>
                <a:cubicBezTo>
                  <a:pt x="738443" y="1156210"/>
                  <a:pt x="366968" y="2105541"/>
                  <a:pt x="1062293" y="311671"/>
                </a:cubicBezTo>
                <a:close/>
              </a:path>
            </a:pathLst>
          </a:custGeom>
          <a:solidFill>
            <a:srgbClr val="51D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</p:spTree>
    <p:extLst>
      <p:ext uri="{BB962C8B-B14F-4D97-AF65-F5344CB8AC3E}">
        <p14:creationId xmlns:p14="http://schemas.microsoft.com/office/powerpoint/2010/main" val="58498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5">
    <p:bg>
      <p:bgPr>
        <a:solidFill>
          <a:srgbClr val="FD8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rgbClr val="FFFF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64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6">
    <p:bg>
      <p:bgPr>
        <a:solidFill>
          <a:srgbClr val="899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>
                <a:solidFill>
                  <a:srgbClr val="0815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29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Chart Ful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8115300" cy="60483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381000" y="971550"/>
            <a:ext cx="8077200" cy="3505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2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8115300" cy="60483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50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1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24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29400"/>
            <a:ext cx="4114800" cy="1515473"/>
          </a:xfrm>
        </p:spPr>
        <p:txBody>
          <a:bodyPr anchor="t">
            <a:normAutofit/>
          </a:bodyPr>
          <a:lstStyle>
            <a:lvl1pPr algn="l">
              <a:lnSpc>
                <a:spcPct val="86000"/>
              </a:lnSpc>
              <a:defRPr sz="315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844872"/>
            <a:ext cx="3829050" cy="124182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815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247787" y="-17159"/>
            <a:ext cx="4909889" cy="5173162"/>
          </a:xfrm>
          <a:custGeom>
            <a:avLst/>
            <a:gdLst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6477000 w 6477000"/>
              <a:gd name="connsiteY2" fmla="*/ 1079522 h 6858000"/>
              <a:gd name="connsiteX3" fmla="*/ 6477000 w 6477000"/>
              <a:gd name="connsiteY3" fmla="*/ 5778478 h 6858000"/>
              <a:gd name="connsiteX4" fmla="*/ 5397478 w 6477000"/>
              <a:gd name="connsiteY4" fmla="*/ 6858000 h 6858000"/>
              <a:gd name="connsiteX5" fmla="*/ 1079522 w 6477000"/>
              <a:gd name="connsiteY5" fmla="*/ 6858000 h 6858000"/>
              <a:gd name="connsiteX6" fmla="*/ 0 w 6477000"/>
              <a:gd name="connsiteY6" fmla="*/ 5778478 h 6858000"/>
              <a:gd name="connsiteX7" fmla="*/ 0 w 6477000"/>
              <a:gd name="connsiteY7" fmla="*/ 1079522 h 6858000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5397478 w 6505575"/>
              <a:gd name="connsiteY3" fmla="*/ 6892903 h 6892903"/>
              <a:gd name="connsiteX4" fmla="*/ 1079522 w 6505575"/>
              <a:gd name="connsiteY4" fmla="*/ 6892903 h 6892903"/>
              <a:gd name="connsiteX5" fmla="*/ 0 w 6505575"/>
              <a:gd name="connsiteY5" fmla="*/ 5813381 h 6892903"/>
              <a:gd name="connsiteX6" fmla="*/ 0 w 6505575"/>
              <a:gd name="connsiteY6" fmla="*/ 1114425 h 68929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079522 w 6511903"/>
              <a:gd name="connsiteY4" fmla="*/ 6892903 h 6931003"/>
              <a:gd name="connsiteX5" fmla="*/ 0 w 6511903"/>
              <a:gd name="connsiteY5" fmla="*/ 5813381 h 6931003"/>
              <a:gd name="connsiteX6" fmla="*/ 0 w 6511903"/>
              <a:gd name="connsiteY6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079522 w 6511903"/>
              <a:gd name="connsiteY4" fmla="*/ 6892903 h 6931003"/>
              <a:gd name="connsiteX5" fmla="*/ 0 w 6511903"/>
              <a:gd name="connsiteY5" fmla="*/ 3841706 h 6931003"/>
              <a:gd name="connsiteX6" fmla="*/ 0 w 6511903"/>
              <a:gd name="connsiteY6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504950 w 6511903"/>
              <a:gd name="connsiteY4" fmla="*/ 68833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828800 w 6511903"/>
              <a:gd name="connsiteY4" fmla="*/ 69214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828800 w 6511903"/>
              <a:gd name="connsiteY4" fmla="*/ 69214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23607 w 6535510"/>
              <a:gd name="connsiteY0" fmla="*/ 1114425 h 6931003"/>
              <a:gd name="connsiteX1" fmla="*/ 1103129 w 6535510"/>
              <a:gd name="connsiteY1" fmla="*/ 34903 h 6931003"/>
              <a:gd name="connsiteX2" fmla="*/ 6529182 w 6535510"/>
              <a:gd name="connsiteY2" fmla="*/ 0 h 6931003"/>
              <a:gd name="connsiteX3" fmla="*/ 6535510 w 6535510"/>
              <a:gd name="connsiteY3" fmla="*/ 6931003 h 6931003"/>
              <a:gd name="connsiteX4" fmla="*/ 1852407 w 6535510"/>
              <a:gd name="connsiteY4" fmla="*/ 6921479 h 6931003"/>
              <a:gd name="connsiteX5" fmla="*/ 445904 w 6535510"/>
              <a:gd name="connsiteY5" fmla="*/ 5616553 h 6931003"/>
              <a:gd name="connsiteX6" fmla="*/ 23607 w 6535510"/>
              <a:gd name="connsiteY6" fmla="*/ 3841706 h 6931003"/>
              <a:gd name="connsiteX7" fmla="*/ 23607 w 6535510"/>
              <a:gd name="connsiteY7" fmla="*/ 1114425 h 6931003"/>
              <a:gd name="connsiteX0" fmla="*/ 23607 w 6535510"/>
              <a:gd name="connsiteY0" fmla="*/ 1114425 h 6931003"/>
              <a:gd name="connsiteX1" fmla="*/ 1103129 w 6535510"/>
              <a:gd name="connsiteY1" fmla="*/ 34903 h 6931003"/>
              <a:gd name="connsiteX2" fmla="*/ 6529182 w 6535510"/>
              <a:gd name="connsiteY2" fmla="*/ 0 h 6931003"/>
              <a:gd name="connsiteX3" fmla="*/ 6535510 w 6535510"/>
              <a:gd name="connsiteY3" fmla="*/ 6931003 h 6931003"/>
              <a:gd name="connsiteX4" fmla="*/ 1852407 w 6535510"/>
              <a:gd name="connsiteY4" fmla="*/ 6921479 h 6931003"/>
              <a:gd name="connsiteX5" fmla="*/ 445904 w 6535510"/>
              <a:gd name="connsiteY5" fmla="*/ 5616553 h 6931003"/>
              <a:gd name="connsiteX6" fmla="*/ 23607 w 6535510"/>
              <a:gd name="connsiteY6" fmla="*/ 3841706 h 6931003"/>
              <a:gd name="connsiteX7" fmla="*/ 23607 w 6535510"/>
              <a:gd name="connsiteY7" fmla="*/ 1114425 h 6931003"/>
              <a:gd name="connsiteX0" fmla="*/ 7290 w 6519193"/>
              <a:gd name="connsiteY0" fmla="*/ 1114425 h 6931003"/>
              <a:gd name="connsiteX1" fmla="*/ 1086812 w 6519193"/>
              <a:gd name="connsiteY1" fmla="*/ 34903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7290 w 6519193"/>
              <a:gd name="connsiteY7" fmla="*/ 1114425 h 6931003"/>
              <a:gd name="connsiteX0" fmla="*/ 7290 w 6519193"/>
              <a:gd name="connsiteY0" fmla="*/ 1114425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7290 w 6519193"/>
              <a:gd name="connsiteY7" fmla="*/ 1114425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10858 h 6932261"/>
              <a:gd name="connsiteX1" fmla="*/ 1096337 w 6519193"/>
              <a:gd name="connsiteY1" fmla="*/ 7586 h 6932261"/>
              <a:gd name="connsiteX2" fmla="*/ 6512865 w 6519193"/>
              <a:gd name="connsiteY2" fmla="*/ 1258 h 6932261"/>
              <a:gd name="connsiteX3" fmla="*/ 6519193 w 6519193"/>
              <a:gd name="connsiteY3" fmla="*/ 6932261 h 6932261"/>
              <a:gd name="connsiteX4" fmla="*/ 1836090 w 6519193"/>
              <a:gd name="connsiteY4" fmla="*/ 6922737 h 6932261"/>
              <a:gd name="connsiteX5" fmla="*/ 429587 w 6519193"/>
              <a:gd name="connsiteY5" fmla="*/ 5617811 h 6932261"/>
              <a:gd name="connsiteX6" fmla="*/ 7290 w 6519193"/>
              <a:gd name="connsiteY6" fmla="*/ 3842964 h 6932261"/>
              <a:gd name="connsiteX7" fmla="*/ 273990 w 6519193"/>
              <a:gd name="connsiteY7" fmla="*/ 610858 h 6932261"/>
              <a:gd name="connsiteX0" fmla="*/ 279411 w 6524614"/>
              <a:gd name="connsiteY0" fmla="*/ 610858 h 6932261"/>
              <a:gd name="connsiteX1" fmla="*/ 1101758 w 6524614"/>
              <a:gd name="connsiteY1" fmla="*/ 7586 h 6932261"/>
              <a:gd name="connsiteX2" fmla="*/ 6518286 w 6524614"/>
              <a:gd name="connsiteY2" fmla="*/ 1258 h 6932261"/>
              <a:gd name="connsiteX3" fmla="*/ 6524614 w 6524614"/>
              <a:gd name="connsiteY3" fmla="*/ 6932261 h 6932261"/>
              <a:gd name="connsiteX4" fmla="*/ 1841511 w 6524614"/>
              <a:gd name="connsiteY4" fmla="*/ 6922737 h 6932261"/>
              <a:gd name="connsiteX5" fmla="*/ 409608 w 6524614"/>
              <a:gd name="connsiteY5" fmla="*/ 5662261 h 6932261"/>
              <a:gd name="connsiteX6" fmla="*/ 12711 w 6524614"/>
              <a:gd name="connsiteY6" fmla="*/ 3842964 h 6932261"/>
              <a:gd name="connsiteX7" fmla="*/ 279411 w 6524614"/>
              <a:gd name="connsiteY7" fmla="*/ 610858 h 6932261"/>
              <a:gd name="connsiteX0" fmla="*/ 279411 w 6524614"/>
              <a:gd name="connsiteY0" fmla="*/ 610858 h 6932261"/>
              <a:gd name="connsiteX1" fmla="*/ 1101758 w 6524614"/>
              <a:gd name="connsiteY1" fmla="*/ 7586 h 6932261"/>
              <a:gd name="connsiteX2" fmla="*/ 6518286 w 6524614"/>
              <a:gd name="connsiteY2" fmla="*/ 1258 h 6932261"/>
              <a:gd name="connsiteX3" fmla="*/ 6524614 w 6524614"/>
              <a:gd name="connsiteY3" fmla="*/ 6932261 h 6932261"/>
              <a:gd name="connsiteX4" fmla="*/ 1841511 w 6524614"/>
              <a:gd name="connsiteY4" fmla="*/ 6922737 h 6932261"/>
              <a:gd name="connsiteX5" fmla="*/ 409608 w 6524614"/>
              <a:gd name="connsiteY5" fmla="*/ 5662261 h 6932261"/>
              <a:gd name="connsiteX6" fmla="*/ 12711 w 6524614"/>
              <a:gd name="connsiteY6" fmla="*/ 3842964 h 6932261"/>
              <a:gd name="connsiteX7" fmla="*/ 279411 w 6524614"/>
              <a:gd name="connsiteY7" fmla="*/ 610858 h 6932261"/>
              <a:gd name="connsiteX0" fmla="*/ 298699 w 6543902"/>
              <a:gd name="connsiteY0" fmla="*/ 610858 h 6932261"/>
              <a:gd name="connsiteX1" fmla="*/ 1121046 w 6543902"/>
              <a:gd name="connsiteY1" fmla="*/ 7586 h 6932261"/>
              <a:gd name="connsiteX2" fmla="*/ 6537574 w 6543902"/>
              <a:gd name="connsiteY2" fmla="*/ 1258 h 6932261"/>
              <a:gd name="connsiteX3" fmla="*/ 6543902 w 6543902"/>
              <a:gd name="connsiteY3" fmla="*/ 6932261 h 6932261"/>
              <a:gd name="connsiteX4" fmla="*/ 1860799 w 6543902"/>
              <a:gd name="connsiteY4" fmla="*/ 6922737 h 6932261"/>
              <a:gd name="connsiteX5" fmla="*/ 428896 w 6543902"/>
              <a:gd name="connsiteY5" fmla="*/ 5662261 h 6932261"/>
              <a:gd name="connsiteX6" fmla="*/ 31999 w 6543902"/>
              <a:gd name="connsiteY6" fmla="*/ 3842964 h 6932261"/>
              <a:gd name="connsiteX7" fmla="*/ 298699 w 6543902"/>
              <a:gd name="connsiteY7" fmla="*/ 610858 h 6932261"/>
              <a:gd name="connsiteX0" fmla="*/ 317984 w 6563187"/>
              <a:gd name="connsiteY0" fmla="*/ 610858 h 6932261"/>
              <a:gd name="connsiteX1" fmla="*/ 1140331 w 6563187"/>
              <a:gd name="connsiteY1" fmla="*/ 7586 h 6932261"/>
              <a:gd name="connsiteX2" fmla="*/ 6556859 w 6563187"/>
              <a:gd name="connsiteY2" fmla="*/ 1258 h 6932261"/>
              <a:gd name="connsiteX3" fmla="*/ 6563187 w 6563187"/>
              <a:gd name="connsiteY3" fmla="*/ 6932261 h 6932261"/>
              <a:gd name="connsiteX4" fmla="*/ 1880084 w 6563187"/>
              <a:gd name="connsiteY4" fmla="*/ 6922737 h 6932261"/>
              <a:gd name="connsiteX5" fmla="*/ 448181 w 6563187"/>
              <a:gd name="connsiteY5" fmla="*/ 5662261 h 6932261"/>
              <a:gd name="connsiteX6" fmla="*/ 51284 w 6563187"/>
              <a:gd name="connsiteY6" fmla="*/ 3842964 h 6932261"/>
              <a:gd name="connsiteX7" fmla="*/ 317984 w 6563187"/>
              <a:gd name="connsiteY7" fmla="*/ 610858 h 6932261"/>
              <a:gd name="connsiteX0" fmla="*/ 317984 w 6563187"/>
              <a:gd name="connsiteY0" fmla="*/ 610858 h 6932261"/>
              <a:gd name="connsiteX1" fmla="*/ 1140331 w 6563187"/>
              <a:gd name="connsiteY1" fmla="*/ 7586 h 6932261"/>
              <a:gd name="connsiteX2" fmla="*/ 6540191 w 6563187"/>
              <a:gd name="connsiteY2" fmla="*/ 22689 h 6932261"/>
              <a:gd name="connsiteX3" fmla="*/ 6563187 w 6563187"/>
              <a:gd name="connsiteY3" fmla="*/ 6932261 h 6932261"/>
              <a:gd name="connsiteX4" fmla="*/ 1880084 w 6563187"/>
              <a:gd name="connsiteY4" fmla="*/ 6922737 h 6932261"/>
              <a:gd name="connsiteX5" fmla="*/ 448181 w 6563187"/>
              <a:gd name="connsiteY5" fmla="*/ 5662261 h 6932261"/>
              <a:gd name="connsiteX6" fmla="*/ 51284 w 6563187"/>
              <a:gd name="connsiteY6" fmla="*/ 3842964 h 6932261"/>
              <a:gd name="connsiteX7" fmla="*/ 317984 w 6563187"/>
              <a:gd name="connsiteY7" fmla="*/ 610858 h 6932261"/>
              <a:gd name="connsiteX0" fmla="*/ 317984 w 6546519"/>
              <a:gd name="connsiteY0" fmla="*/ 610858 h 6922737"/>
              <a:gd name="connsiteX1" fmla="*/ 1140331 w 6546519"/>
              <a:gd name="connsiteY1" fmla="*/ 7586 h 6922737"/>
              <a:gd name="connsiteX2" fmla="*/ 6540191 w 6546519"/>
              <a:gd name="connsiteY2" fmla="*/ 22689 h 6922737"/>
              <a:gd name="connsiteX3" fmla="*/ 6546519 w 6546519"/>
              <a:gd name="connsiteY3" fmla="*/ 6910830 h 6922737"/>
              <a:gd name="connsiteX4" fmla="*/ 1880084 w 6546519"/>
              <a:gd name="connsiteY4" fmla="*/ 6922737 h 6922737"/>
              <a:gd name="connsiteX5" fmla="*/ 448181 w 6546519"/>
              <a:gd name="connsiteY5" fmla="*/ 5662261 h 6922737"/>
              <a:gd name="connsiteX6" fmla="*/ 51284 w 6546519"/>
              <a:gd name="connsiteY6" fmla="*/ 3842964 h 6922737"/>
              <a:gd name="connsiteX7" fmla="*/ 317984 w 6546519"/>
              <a:gd name="connsiteY7" fmla="*/ 610858 h 6922737"/>
              <a:gd name="connsiteX0" fmla="*/ 317984 w 6546519"/>
              <a:gd name="connsiteY0" fmla="*/ 610858 h 6910831"/>
              <a:gd name="connsiteX1" fmla="*/ 1140331 w 6546519"/>
              <a:gd name="connsiteY1" fmla="*/ 7586 h 6910831"/>
              <a:gd name="connsiteX2" fmla="*/ 6540191 w 6546519"/>
              <a:gd name="connsiteY2" fmla="*/ 22689 h 6910831"/>
              <a:gd name="connsiteX3" fmla="*/ 6546519 w 6546519"/>
              <a:gd name="connsiteY3" fmla="*/ 6910830 h 6910831"/>
              <a:gd name="connsiteX4" fmla="*/ 1877703 w 6546519"/>
              <a:gd name="connsiteY4" fmla="*/ 6910831 h 6910831"/>
              <a:gd name="connsiteX5" fmla="*/ 448181 w 6546519"/>
              <a:gd name="connsiteY5" fmla="*/ 5662261 h 6910831"/>
              <a:gd name="connsiteX6" fmla="*/ 51284 w 6546519"/>
              <a:gd name="connsiteY6" fmla="*/ 3842964 h 6910831"/>
              <a:gd name="connsiteX7" fmla="*/ 317984 w 6546519"/>
              <a:gd name="connsiteY7" fmla="*/ 610858 h 6910831"/>
              <a:gd name="connsiteX0" fmla="*/ 317984 w 6546519"/>
              <a:gd name="connsiteY0" fmla="*/ 602687 h 6902660"/>
              <a:gd name="connsiteX1" fmla="*/ 1137949 w 6546519"/>
              <a:gd name="connsiteY1" fmla="*/ 8940 h 6902660"/>
              <a:gd name="connsiteX2" fmla="*/ 6540191 w 6546519"/>
              <a:gd name="connsiteY2" fmla="*/ 14518 h 6902660"/>
              <a:gd name="connsiteX3" fmla="*/ 6546519 w 6546519"/>
              <a:gd name="connsiteY3" fmla="*/ 6902659 h 6902660"/>
              <a:gd name="connsiteX4" fmla="*/ 1877703 w 6546519"/>
              <a:gd name="connsiteY4" fmla="*/ 6902660 h 6902660"/>
              <a:gd name="connsiteX5" fmla="*/ 448181 w 6546519"/>
              <a:gd name="connsiteY5" fmla="*/ 5654090 h 6902660"/>
              <a:gd name="connsiteX6" fmla="*/ 51284 w 6546519"/>
              <a:gd name="connsiteY6" fmla="*/ 3834793 h 6902660"/>
              <a:gd name="connsiteX7" fmla="*/ 317984 w 6546519"/>
              <a:gd name="connsiteY7" fmla="*/ 602687 h 6902660"/>
              <a:gd name="connsiteX0" fmla="*/ 317984 w 6546519"/>
              <a:gd name="connsiteY0" fmla="*/ 598725 h 6898698"/>
              <a:gd name="connsiteX1" fmla="*/ 1137949 w 6546519"/>
              <a:gd name="connsiteY1" fmla="*/ 4978 h 6898698"/>
              <a:gd name="connsiteX2" fmla="*/ 6540191 w 6546519"/>
              <a:gd name="connsiteY2" fmla="*/ 10556 h 6898698"/>
              <a:gd name="connsiteX3" fmla="*/ 6546519 w 6546519"/>
              <a:gd name="connsiteY3" fmla="*/ 6898697 h 6898698"/>
              <a:gd name="connsiteX4" fmla="*/ 1877703 w 6546519"/>
              <a:gd name="connsiteY4" fmla="*/ 6898698 h 6898698"/>
              <a:gd name="connsiteX5" fmla="*/ 448181 w 6546519"/>
              <a:gd name="connsiteY5" fmla="*/ 5650128 h 6898698"/>
              <a:gd name="connsiteX6" fmla="*/ 51284 w 6546519"/>
              <a:gd name="connsiteY6" fmla="*/ 3830831 h 6898698"/>
              <a:gd name="connsiteX7" fmla="*/ 317984 w 6546519"/>
              <a:gd name="connsiteY7" fmla="*/ 598725 h 6898698"/>
              <a:gd name="connsiteX0" fmla="*/ 317984 w 6546519"/>
              <a:gd name="connsiteY0" fmla="*/ 597576 h 6897549"/>
              <a:gd name="connsiteX1" fmla="*/ 1137949 w 6546519"/>
              <a:gd name="connsiteY1" fmla="*/ 3829 h 6897549"/>
              <a:gd name="connsiteX2" fmla="*/ 6540191 w 6546519"/>
              <a:gd name="connsiteY2" fmla="*/ 9407 h 6897549"/>
              <a:gd name="connsiteX3" fmla="*/ 6546519 w 6546519"/>
              <a:gd name="connsiteY3" fmla="*/ 6897548 h 6897549"/>
              <a:gd name="connsiteX4" fmla="*/ 1877703 w 6546519"/>
              <a:gd name="connsiteY4" fmla="*/ 6897549 h 6897549"/>
              <a:gd name="connsiteX5" fmla="*/ 448181 w 6546519"/>
              <a:gd name="connsiteY5" fmla="*/ 5648979 h 6897549"/>
              <a:gd name="connsiteX6" fmla="*/ 51284 w 6546519"/>
              <a:gd name="connsiteY6" fmla="*/ 3829682 h 6897549"/>
              <a:gd name="connsiteX7" fmla="*/ 317984 w 6546519"/>
              <a:gd name="connsiteY7" fmla="*/ 597576 h 689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46519" h="6897549">
                <a:moveTo>
                  <a:pt x="317984" y="597576"/>
                </a:moveTo>
                <a:cubicBezTo>
                  <a:pt x="404503" y="-97053"/>
                  <a:pt x="727482" y="7004"/>
                  <a:pt x="1137949" y="3829"/>
                </a:cubicBezTo>
                <a:lnTo>
                  <a:pt x="6540191" y="9407"/>
                </a:lnTo>
                <a:cubicBezTo>
                  <a:pt x="6542300" y="2319741"/>
                  <a:pt x="6544410" y="4587214"/>
                  <a:pt x="6546519" y="6897548"/>
                </a:cubicBezTo>
                <a:lnTo>
                  <a:pt x="1877703" y="6897549"/>
                </a:lnTo>
                <a:cubicBezTo>
                  <a:pt x="1037394" y="6202224"/>
                  <a:pt x="1834590" y="6868179"/>
                  <a:pt x="448181" y="5648979"/>
                </a:cubicBezTo>
                <a:cubicBezTo>
                  <a:pt x="-148023" y="4931429"/>
                  <a:pt x="6834" y="4476686"/>
                  <a:pt x="51284" y="3829682"/>
                </a:cubicBezTo>
                <a:cubicBezTo>
                  <a:pt x="140184" y="2752313"/>
                  <a:pt x="108434" y="3110045"/>
                  <a:pt x="317984" y="597576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85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00400" y="2557462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54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1 Narr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8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2 Narro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54329" y="2557462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03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200400" y="182"/>
            <a:ext cx="5943600" cy="5143500"/>
          </a:xfrm>
          <a:prstGeom prst="rect">
            <a:avLst/>
          </a:prstGeom>
          <a:solidFill>
            <a:srgbClr val="E6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6"/>
            <a:ext cx="2686050" cy="2676524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3371850" y="909637"/>
            <a:ext cx="5439966" cy="3548063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57200" y="3886200"/>
            <a:ext cx="2571750" cy="5715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371850" y="342900"/>
            <a:ext cx="5439966" cy="566738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12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C4C6FBC-170A-4F9A-869E-B6D92BC80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4878255"/>
            <a:ext cx="2353867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25">
                <a:solidFill>
                  <a:srgbClr val="002060"/>
                </a:solidFill>
              </a:defRPr>
            </a:lvl1pPr>
          </a:lstStyle>
          <a:p>
            <a:endParaRPr lang="en-GB" b="1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6A68E4C-B4E4-4DBD-A895-0C0648654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1767" y="4878255"/>
            <a:ext cx="400050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25">
                <a:solidFill>
                  <a:srgbClr val="002060"/>
                </a:solidFill>
              </a:defRPr>
            </a:lvl1pPr>
          </a:lstStyle>
          <a:p>
            <a:fld id="{33AA3FBC-51B8-426A-8893-284E5C1F6D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62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5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069848" y="1199594"/>
            <a:ext cx="4301960" cy="3975656"/>
          </a:xfrm>
          <a:custGeom>
            <a:avLst/>
            <a:gdLst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553200 w 6553200"/>
              <a:gd name="connsiteY3" fmla="*/ 914418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180666 w 6553200"/>
              <a:gd name="connsiteY3" fmla="*/ 3742285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5257800 w 6279896"/>
              <a:gd name="connsiteY4" fmla="*/ 4842915 h 5486400"/>
              <a:gd name="connsiteX5" fmla="*/ 4690516 w 6279896"/>
              <a:gd name="connsiteY5" fmla="*/ 5477933 h 5486400"/>
              <a:gd name="connsiteX6" fmla="*/ 914418 w 6279896"/>
              <a:gd name="connsiteY6" fmla="*/ 5486400 h 5486400"/>
              <a:gd name="connsiteX7" fmla="*/ 0 w 6279896"/>
              <a:gd name="connsiteY7" fmla="*/ 4571982 h 5486400"/>
              <a:gd name="connsiteX8" fmla="*/ 0 w 627989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602575"/>
              <a:gd name="connsiteY0" fmla="*/ 914418 h 5486400"/>
              <a:gd name="connsiteX1" fmla="*/ 914418 w 6602575"/>
              <a:gd name="connsiteY1" fmla="*/ 0 h 5486400"/>
              <a:gd name="connsiteX2" fmla="*/ 5994382 w 6602575"/>
              <a:gd name="connsiteY2" fmla="*/ 2065866 h 5486400"/>
              <a:gd name="connsiteX3" fmla="*/ 6180666 w 6602575"/>
              <a:gd name="connsiteY3" fmla="*/ 3742285 h 5486400"/>
              <a:gd name="connsiteX4" fmla="*/ 4690516 w 6602575"/>
              <a:gd name="connsiteY4" fmla="*/ 5477933 h 5486400"/>
              <a:gd name="connsiteX5" fmla="*/ 914418 w 6602575"/>
              <a:gd name="connsiteY5" fmla="*/ 5486400 h 5486400"/>
              <a:gd name="connsiteX6" fmla="*/ 0 w 6602575"/>
              <a:gd name="connsiteY6" fmla="*/ 4571982 h 5486400"/>
              <a:gd name="connsiteX7" fmla="*/ 0 w 6602575"/>
              <a:gd name="connsiteY7" fmla="*/ 914418 h 5486400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0 w 6602575"/>
              <a:gd name="connsiteY6" fmla="*/ 4093080 h 5007498"/>
              <a:gd name="connsiteX7" fmla="*/ 0 w 6602575"/>
              <a:gd name="connsiteY7" fmla="*/ 435516 h 5007498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1397000 w 6602575"/>
              <a:gd name="connsiteY6" fmla="*/ 2416680 h 5007498"/>
              <a:gd name="connsiteX7" fmla="*/ 0 w 6602575"/>
              <a:gd name="connsiteY7" fmla="*/ 435516 h 5007498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1210751 w 6602575"/>
              <a:gd name="connsiteY5" fmla="*/ 4338631 h 4999031"/>
              <a:gd name="connsiteX6" fmla="*/ 1397000 w 6602575"/>
              <a:gd name="connsiteY6" fmla="*/ 2416680 h 4999031"/>
              <a:gd name="connsiteX7" fmla="*/ 0 w 6602575"/>
              <a:gd name="connsiteY7" fmla="*/ 435516 h 4999031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2895600 w 6602575"/>
              <a:gd name="connsiteY5" fmla="*/ 4660366 h 4999031"/>
              <a:gd name="connsiteX6" fmla="*/ 1210751 w 6602575"/>
              <a:gd name="connsiteY6" fmla="*/ 4338631 h 4999031"/>
              <a:gd name="connsiteX7" fmla="*/ 1397000 w 6602575"/>
              <a:gd name="connsiteY7" fmla="*/ 2416680 h 4999031"/>
              <a:gd name="connsiteX8" fmla="*/ 0 w 6602575"/>
              <a:gd name="connsiteY8" fmla="*/ 435516 h 4999031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90516 w 6602575"/>
              <a:gd name="connsiteY4" fmla="*/ 4999031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1279878 w 5638786"/>
              <a:gd name="connsiteY0" fmla="*/ 400869 h 5057518"/>
              <a:gd name="connsiteX1" fmla="*/ 2643029 w 5638786"/>
              <a:gd name="connsiteY1" fmla="*/ 11384 h 5057518"/>
              <a:gd name="connsiteX2" fmla="*/ 5030593 w 5638786"/>
              <a:gd name="connsiteY2" fmla="*/ 1594650 h 5057518"/>
              <a:gd name="connsiteX3" fmla="*/ 5216877 w 5638786"/>
              <a:gd name="connsiteY3" fmla="*/ 3271069 h 5057518"/>
              <a:gd name="connsiteX4" fmla="*/ 3667460 w 5638786"/>
              <a:gd name="connsiteY4" fmla="*/ 5049051 h 5057518"/>
              <a:gd name="connsiteX5" fmla="*/ 1474611 w 5638786"/>
              <a:gd name="connsiteY5" fmla="*/ 5057518 h 5057518"/>
              <a:gd name="connsiteX6" fmla="*/ 246962 w 5638786"/>
              <a:gd name="connsiteY6" fmla="*/ 4346317 h 5057518"/>
              <a:gd name="connsiteX7" fmla="*/ 433211 w 5638786"/>
              <a:gd name="connsiteY7" fmla="*/ 2424366 h 5057518"/>
              <a:gd name="connsiteX8" fmla="*/ 1279878 w 5638786"/>
              <a:gd name="connsiteY8" fmla="*/ 400869 h 5057518"/>
              <a:gd name="connsiteX0" fmla="*/ 1382197 w 5741105"/>
              <a:gd name="connsiteY0" fmla="*/ 400869 h 5057518"/>
              <a:gd name="connsiteX1" fmla="*/ 2745348 w 5741105"/>
              <a:gd name="connsiteY1" fmla="*/ 11384 h 5057518"/>
              <a:gd name="connsiteX2" fmla="*/ 5132912 w 5741105"/>
              <a:gd name="connsiteY2" fmla="*/ 1594650 h 5057518"/>
              <a:gd name="connsiteX3" fmla="*/ 5319196 w 5741105"/>
              <a:gd name="connsiteY3" fmla="*/ 3271069 h 5057518"/>
              <a:gd name="connsiteX4" fmla="*/ 3769779 w 5741105"/>
              <a:gd name="connsiteY4" fmla="*/ 5049051 h 5057518"/>
              <a:gd name="connsiteX5" fmla="*/ 1576930 w 5741105"/>
              <a:gd name="connsiteY5" fmla="*/ 5057518 h 5057518"/>
              <a:gd name="connsiteX6" fmla="*/ 349281 w 5741105"/>
              <a:gd name="connsiteY6" fmla="*/ 4346317 h 5057518"/>
              <a:gd name="connsiteX7" fmla="*/ 535530 w 5741105"/>
              <a:gd name="connsiteY7" fmla="*/ 2424366 h 5057518"/>
              <a:gd name="connsiteX8" fmla="*/ 1382197 w 5741105"/>
              <a:gd name="connsiteY8" fmla="*/ 400869 h 5057518"/>
              <a:gd name="connsiteX0" fmla="*/ 1402799 w 5761707"/>
              <a:gd name="connsiteY0" fmla="*/ 400869 h 5057518"/>
              <a:gd name="connsiteX1" fmla="*/ 2765950 w 5761707"/>
              <a:gd name="connsiteY1" fmla="*/ 11384 h 5057518"/>
              <a:gd name="connsiteX2" fmla="*/ 5153514 w 5761707"/>
              <a:gd name="connsiteY2" fmla="*/ 1594650 h 5057518"/>
              <a:gd name="connsiteX3" fmla="*/ 5339798 w 5761707"/>
              <a:gd name="connsiteY3" fmla="*/ 3271069 h 5057518"/>
              <a:gd name="connsiteX4" fmla="*/ 3790381 w 5761707"/>
              <a:gd name="connsiteY4" fmla="*/ 5049051 h 5057518"/>
              <a:gd name="connsiteX5" fmla="*/ 1597532 w 5761707"/>
              <a:gd name="connsiteY5" fmla="*/ 5057518 h 5057518"/>
              <a:gd name="connsiteX6" fmla="*/ 369883 w 5761707"/>
              <a:gd name="connsiteY6" fmla="*/ 4346317 h 5057518"/>
              <a:gd name="connsiteX7" fmla="*/ 496865 w 5761707"/>
              <a:gd name="connsiteY7" fmla="*/ 2407432 h 5057518"/>
              <a:gd name="connsiteX8" fmla="*/ 1402799 w 5761707"/>
              <a:gd name="connsiteY8" fmla="*/ 400869 h 5057518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644226 h 5300875"/>
              <a:gd name="connsiteX1" fmla="*/ 2765950 w 5761707"/>
              <a:gd name="connsiteY1" fmla="*/ 254741 h 5300875"/>
              <a:gd name="connsiteX2" fmla="*/ 5153514 w 5761707"/>
              <a:gd name="connsiteY2" fmla="*/ 1838007 h 5300875"/>
              <a:gd name="connsiteX3" fmla="*/ 5339798 w 5761707"/>
              <a:gd name="connsiteY3" fmla="*/ 3514426 h 5300875"/>
              <a:gd name="connsiteX4" fmla="*/ 3790381 w 5761707"/>
              <a:gd name="connsiteY4" fmla="*/ 5292408 h 5300875"/>
              <a:gd name="connsiteX5" fmla="*/ 1597532 w 5761707"/>
              <a:gd name="connsiteY5" fmla="*/ 5300875 h 5300875"/>
              <a:gd name="connsiteX6" fmla="*/ 369883 w 5761707"/>
              <a:gd name="connsiteY6" fmla="*/ 4589674 h 5300875"/>
              <a:gd name="connsiteX7" fmla="*/ 496865 w 5761707"/>
              <a:gd name="connsiteY7" fmla="*/ 2650789 h 5300875"/>
              <a:gd name="connsiteX8" fmla="*/ 1402799 w 5761707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380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888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65069 w 5735947"/>
              <a:gd name="connsiteY0" fmla="*/ 644226 h 5300875"/>
              <a:gd name="connsiteX1" fmla="*/ 2828220 w 5735947"/>
              <a:gd name="connsiteY1" fmla="*/ 254741 h 5300875"/>
              <a:gd name="connsiteX2" fmla="*/ 5215784 w 5735947"/>
              <a:gd name="connsiteY2" fmla="*/ 1888807 h 5300875"/>
              <a:gd name="connsiteX3" fmla="*/ 5359734 w 5735947"/>
              <a:gd name="connsiteY3" fmla="*/ 3505959 h 5300875"/>
              <a:gd name="connsiteX4" fmla="*/ 3852651 w 5735947"/>
              <a:gd name="connsiteY4" fmla="*/ 5292408 h 5300875"/>
              <a:gd name="connsiteX5" fmla="*/ 1659802 w 5735947"/>
              <a:gd name="connsiteY5" fmla="*/ 5300875 h 5300875"/>
              <a:gd name="connsiteX6" fmla="*/ 432153 w 5735947"/>
              <a:gd name="connsiteY6" fmla="*/ 4589674 h 5300875"/>
              <a:gd name="connsiteX7" fmla="*/ 406735 w 5735947"/>
              <a:gd name="connsiteY7" fmla="*/ 2972523 h 5300875"/>
              <a:gd name="connsiteX8" fmla="*/ 1465069 w 5735947"/>
              <a:gd name="connsiteY8" fmla="*/ 644226 h 530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5947" h="5300875">
                <a:moveTo>
                  <a:pt x="1465069" y="644226"/>
                </a:moveTo>
                <a:cubicBezTo>
                  <a:pt x="1896869" y="-199459"/>
                  <a:pt x="2289334" y="-83925"/>
                  <a:pt x="2828220" y="254741"/>
                </a:cubicBezTo>
                <a:cubicBezTo>
                  <a:pt x="4589274" y="1434430"/>
                  <a:pt x="3378530" y="607518"/>
                  <a:pt x="5215784" y="1888807"/>
                </a:cubicBezTo>
                <a:cubicBezTo>
                  <a:pt x="6178003" y="2540741"/>
                  <a:pt x="5546001" y="3297274"/>
                  <a:pt x="5359734" y="3505959"/>
                </a:cubicBezTo>
                <a:cubicBezTo>
                  <a:pt x="4651356" y="4337104"/>
                  <a:pt x="4510225" y="4502188"/>
                  <a:pt x="3852651" y="5292408"/>
                </a:cubicBezTo>
                <a:lnTo>
                  <a:pt x="1659802" y="5300875"/>
                </a:lnTo>
                <a:lnTo>
                  <a:pt x="432153" y="4589674"/>
                </a:lnTo>
                <a:cubicBezTo>
                  <a:pt x="-216799" y="4157874"/>
                  <a:pt x="-58931" y="3994008"/>
                  <a:pt x="406735" y="2972523"/>
                </a:cubicBezTo>
                <a:lnTo>
                  <a:pt x="1465069" y="644226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-9522" y="1885281"/>
            <a:ext cx="1041016" cy="2263342"/>
          </a:xfrm>
          <a:custGeom>
            <a:avLst/>
            <a:gdLst>
              <a:gd name="connsiteX0" fmla="*/ 0 w 3276600"/>
              <a:gd name="connsiteY0" fmla="*/ 317506 h 1905000"/>
              <a:gd name="connsiteX1" fmla="*/ 317506 w 3276600"/>
              <a:gd name="connsiteY1" fmla="*/ 0 h 1905000"/>
              <a:gd name="connsiteX2" fmla="*/ 2959094 w 3276600"/>
              <a:gd name="connsiteY2" fmla="*/ 0 h 1905000"/>
              <a:gd name="connsiteX3" fmla="*/ 3276600 w 3276600"/>
              <a:gd name="connsiteY3" fmla="*/ 317506 h 1905000"/>
              <a:gd name="connsiteX4" fmla="*/ 3276600 w 3276600"/>
              <a:gd name="connsiteY4" fmla="*/ 1587494 h 1905000"/>
              <a:gd name="connsiteX5" fmla="*/ 2959094 w 3276600"/>
              <a:gd name="connsiteY5" fmla="*/ 1905000 h 1905000"/>
              <a:gd name="connsiteX6" fmla="*/ 317506 w 3276600"/>
              <a:gd name="connsiteY6" fmla="*/ 1905000 h 1905000"/>
              <a:gd name="connsiteX7" fmla="*/ 0 w 3276600"/>
              <a:gd name="connsiteY7" fmla="*/ 1587494 h 1905000"/>
              <a:gd name="connsiteX8" fmla="*/ 0 w 3276600"/>
              <a:gd name="connsiteY8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1587494 h 1905000"/>
              <a:gd name="connsiteX7" fmla="*/ 0 w 3276600"/>
              <a:gd name="connsiteY7" fmla="*/ 317506 h 1905000"/>
              <a:gd name="connsiteX0" fmla="*/ 223701 w 3500301"/>
              <a:gd name="connsiteY0" fmla="*/ 317506 h 1905000"/>
              <a:gd name="connsiteX1" fmla="*/ 3182795 w 3500301"/>
              <a:gd name="connsiteY1" fmla="*/ 0 h 1905000"/>
              <a:gd name="connsiteX2" fmla="*/ 3500301 w 3500301"/>
              <a:gd name="connsiteY2" fmla="*/ 317506 h 1905000"/>
              <a:gd name="connsiteX3" fmla="*/ 3500301 w 3500301"/>
              <a:gd name="connsiteY3" fmla="*/ 1587494 h 1905000"/>
              <a:gd name="connsiteX4" fmla="*/ 3182795 w 3500301"/>
              <a:gd name="connsiteY4" fmla="*/ 1905000 h 1905000"/>
              <a:gd name="connsiteX5" fmla="*/ 541207 w 3500301"/>
              <a:gd name="connsiteY5" fmla="*/ 1905000 h 1905000"/>
              <a:gd name="connsiteX6" fmla="*/ 223701 w 3500301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80428 w 2959094"/>
              <a:gd name="connsiteY0" fmla="*/ 173676 h 1930503"/>
              <a:gd name="connsiteX1" fmla="*/ 2641588 w 2959094"/>
              <a:gd name="connsiteY1" fmla="*/ 25503 h 1930503"/>
              <a:gd name="connsiteX2" fmla="*/ 2959094 w 2959094"/>
              <a:gd name="connsiteY2" fmla="*/ 343009 h 1930503"/>
              <a:gd name="connsiteX3" fmla="*/ 2959094 w 2959094"/>
              <a:gd name="connsiteY3" fmla="*/ 1612997 h 1930503"/>
              <a:gd name="connsiteX4" fmla="*/ 2641588 w 2959094"/>
              <a:gd name="connsiteY4" fmla="*/ 1930503 h 1930503"/>
              <a:gd name="connsiteX5" fmla="*/ 0 w 2959094"/>
              <a:gd name="connsiteY5" fmla="*/ 1930503 h 1930503"/>
              <a:gd name="connsiteX6" fmla="*/ 80428 w 2959094"/>
              <a:gd name="connsiteY6" fmla="*/ 173676 h 1930503"/>
              <a:gd name="connsiteX0" fmla="*/ 29628 w 2908294"/>
              <a:gd name="connsiteY0" fmla="*/ 173676 h 3141236"/>
              <a:gd name="connsiteX1" fmla="*/ 2590788 w 2908294"/>
              <a:gd name="connsiteY1" fmla="*/ 25503 h 3141236"/>
              <a:gd name="connsiteX2" fmla="*/ 2908294 w 2908294"/>
              <a:gd name="connsiteY2" fmla="*/ 343009 h 3141236"/>
              <a:gd name="connsiteX3" fmla="*/ 2908294 w 2908294"/>
              <a:gd name="connsiteY3" fmla="*/ 1612997 h 3141236"/>
              <a:gd name="connsiteX4" fmla="*/ 2590788 w 2908294"/>
              <a:gd name="connsiteY4" fmla="*/ 1930503 h 3141236"/>
              <a:gd name="connsiteX5" fmla="*/ 0 w 2908294"/>
              <a:gd name="connsiteY5" fmla="*/ 3141236 h 3141236"/>
              <a:gd name="connsiteX6" fmla="*/ 29628 w 2908294"/>
              <a:gd name="connsiteY6" fmla="*/ 173676 h 3141236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2908294 w 2908294"/>
              <a:gd name="connsiteY3" fmla="*/ 1612997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740828 w 2908294"/>
              <a:gd name="connsiteY3" fmla="*/ 2891463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605117"/>
              <a:gd name="connsiteY0" fmla="*/ 173676 h 3158169"/>
              <a:gd name="connsiteX1" fmla="*/ 2590788 w 2605117"/>
              <a:gd name="connsiteY1" fmla="*/ 25503 h 3158169"/>
              <a:gd name="connsiteX2" fmla="*/ 1274227 w 2605117"/>
              <a:gd name="connsiteY2" fmla="*/ 1579142 h 3158169"/>
              <a:gd name="connsiteX3" fmla="*/ 740828 w 2605117"/>
              <a:gd name="connsiteY3" fmla="*/ 2891463 h 3158169"/>
              <a:gd name="connsiteX4" fmla="*/ 126988 w 2605117"/>
              <a:gd name="connsiteY4" fmla="*/ 3158169 h 3158169"/>
              <a:gd name="connsiteX5" fmla="*/ 0 w 2605117"/>
              <a:gd name="connsiteY5" fmla="*/ 3141236 h 3158169"/>
              <a:gd name="connsiteX6" fmla="*/ 29628 w 2605117"/>
              <a:gd name="connsiteY6" fmla="*/ 173676 h 3158169"/>
              <a:gd name="connsiteX0" fmla="*/ 29628 w 1314486"/>
              <a:gd name="connsiteY0" fmla="*/ 50902 h 3035395"/>
              <a:gd name="connsiteX1" fmla="*/ 1219188 w 1314486"/>
              <a:gd name="connsiteY1" fmla="*/ 639329 h 3035395"/>
              <a:gd name="connsiteX2" fmla="*/ 1274227 w 1314486"/>
              <a:gd name="connsiteY2" fmla="*/ 1456368 h 3035395"/>
              <a:gd name="connsiteX3" fmla="*/ 740828 w 1314486"/>
              <a:gd name="connsiteY3" fmla="*/ 2768689 h 3035395"/>
              <a:gd name="connsiteX4" fmla="*/ 126988 w 1314486"/>
              <a:gd name="connsiteY4" fmla="*/ 3035395 h 3035395"/>
              <a:gd name="connsiteX5" fmla="*/ 0 w 1314486"/>
              <a:gd name="connsiteY5" fmla="*/ 3018462 h 3035395"/>
              <a:gd name="connsiteX6" fmla="*/ 29628 w 1314486"/>
              <a:gd name="connsiteY6" fmla="*/ 50902 h 3035395"/>
              <a:gd name="connsiteX0" fmla="*/ 5815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5815 w 1314486"/>
              <a:gd name="connsiteY6" fmla="*/ 50667 h 3039922"/>
              <a:gd name="connsiteX0" fmla="*/ 1052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1052 w 1314486"/>
              <a:gd name="connsiteY6" fmla="*/ 50667 h 3039922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360625"/>
              <a:gd name="connsiteY0" fmla="*/ 0 h 2989255"/>
              <a:gd name="connsiteX1" fmla="*/ 1185851 w 1360625"/>
              <a:gd name="connsiteY1" fmla="*/ 617002 h 2989255"/>
              <a:gd name="connsiteX2" fmla="*/ 1274227 w 1360625"/>
              <a:gd name="connsiteY2" fmla="*/ 1410228 h 2989255"/>
              <a:gd name="connsiteX3" fmla="*/ 740828 w 1360625"/>
              <a:gd name="connsiteY3" fmla="*/ 2722549 h 2989255"/>
              <a:gd name="connsiteX4" fmla="*/ 126988 w 1360625"/>
              <a:gd name="connsiteY4" fmla="*/ 2989255 h 2989255"/>
              <a:gd name="connsiteX5" fmla="*/ 0 w 1360625"/>
              <a:gd name="connsiteY5" fmla="*/ 2972322 h 2989255"/>
              <a:gd name="connsiteX6" fmla="*/ 1052 w 1360625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72322 h 2989255"/>
              <a:gd name="connsiteX6" fmla="*/ 1052 w 1401374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19934 h 2989255"/>
              <a:gd name="connsiteX6" fmla="*/ 1052 w 1401374"/>
              <a:gd name="connsiteY6" fmla="*/ 0 h 2989255"/>
              <a:gd name="connsiteX0" fmla="*/ 1052 w 1401374"/>
              <a:gd name="connsiteY0" fmla="*/ 0 h 3008142"/>
              <a:gd name="connsiteX1" fmla="*/ 1185851 w 1401374"/>
              <a:gd name="connsiteY1" fmla="*/ 617002 h 3008142"/>
              <a:gd name="connsiteX2" fmla="*/ 1274227 w 1401374"/>
              <a:gd name="connsiteY2" fmla="*/ 1410228 h 3008142"/>
              <a:gd name="connsiteX3" fmla="*/ 740828 w 1401374"/>
              <a:gd name="connsiteY3" fmla="*/ 2722549 h 3008142"/>
              <a:gd name="connsiteX4" fmla="*/ 126988 w 1401374"/>
              <a:gd name="connsiteY4" fmla="*/ 2989255 h 3008142"/>
              <a:gd name="connsiteX5" fmla="*/ 0 w 1401374"/>
              <a:gd name="connsiteY5" fmla="*/ 2919934 h 3008142"/>
              <a:gd name="connsiteX6" fmla="*/ 1052 w 1401374"/>
              <a:gd name="connsiteY6" fmla="*/ 0 h 3008142"/>
              <a:gd name="connsiteX0" fmla="*/ 1052 w 1401374"/>
              <a:gd name="connsiteY0" fmla="*/ 0 h 3017789"/>
              <a:gd name="connsiteX1" fmla="*/ 1185851 w 1401374"/>
              <a:gd name="connsiteY1" fmla="*/ 617002 h 3017789"/>
              <a:gd name="connsiteX2" fmla="*/ 1274227 w 1401374"/>
              <a:gd name="connsiteY2" fmla="*/ 1410228 h 3017789"/>
              <a:gd name="connsiteX3" fmla="*/ 740828 w 1401374"/>
              <a:gd name="connsiteY3" fmla="*/ 2722549 h 3017789"/>
              <a:gd name="connsiteX4" fmla="*/ 126988 w 1401374"/>
              <a:gd name="connsiteY4" fmla="*/ 2989255 h 3017789"/>
              <a:gd name="connsiteX5" fmla="*/ 0 w 1401374"/>
              <a:gd name="connsiteY5" fmla="*/ 2919934 h 3017789"/>
              <a:gd name="connsiteX6" fmla="*/ 1052 w 1401374"/>
              <a:gd name="connsiteY6" fmla="*/ 0 h 3017789"/>
              <a:gd name="connsiteX0" fmla="*/ 1052 w 1391231"/>
              <a:gd name="connsiteY0" fmla="*/ 0 h 3017789"/>
              <a:gd name="connsiteX1" fmla="*/ 1185851 w 1391231"/>
              <a:gd name="connsiteY1" fmla="*/ 617002 h 3017789"/>
              <a:gd name="connsiteX2" fmla="*/ 1274227 w 1391231"/>
              <a:gd name="connsiteY2" fmla="*/ 1410228 h 3017789"/>
              <a:gd name="connsiteX3" fmla="*/ 740828 w 1391231"/>
              <a:gd name="connsiteY3" fmla="*/ 2722549 h 3017789"/>
              <a:gd name="connsiteX4" fmla="*/ 126988 w 1391231"/>
              <a:gd name="connsiteY4" fmla="*/ 2989255 h 3017789"/>
              <a:gd name="connsiteX5" fmla="*/ 0 w 1391231"/>
              <a:gd name="connsiteY5" fmla="*/ 2919934 h 3017789"/>
              <a:gd name="connsiteX6" fmla="*/ 1052 w 1391231"/>
              <a:gd name="connsiteY6" fmla="*/ 0 h 3017789"/>
              <a:gd name="connsiteX0" fmla="*/ 1052 w 1361942"/>
              <a:gd name="connsiteY0" fmla="*/ 0 h 3017789"/>
              <a:gd name="connsiteX1" fmla="*/ 1185851 w 1361942"/>
              <a:gd name="connsiteY1" fmla="*/ 617002 h 3017789"/>
              <a:gd name="connsiteX2" fmla="*/ 1274227 w 1361942"/>
              <a:gd name="connsiteY2" fmla="*/ 1410228 h 3017789"/>
              <a:gd name="connsiteX3" fmla="*/ 740828 w 1361942"/>
              <a:gd name="connsiteY3" fmla="*/ 2722549 h 3017789"/>
              <a:gd name="connsiteX4" fmla="*/ 126988 w 1361942"/>
              <a:gd name="connsiteY4" fmla="*/ 2989255 h 3017789"/>
              <a:gd name="connsiteX5" fmla="*/ 0 w 1361942"/>
              <a:gd name="connsiteY5" fmla="*/ 2919934 h 3017789"/>
              <a:gd name="connsiteX6" fmla="*/ 1052 w 1361942"/>
              <a:gd name="connsiteY6" fmla="*/ 0 h 3017789"/>
              <a:gd name="connsiteX0" fmla="*/ 1052 w 1383246"/>
              <a:gd name="connsiteY0" fmla="*/ 0 h 3017789"/>
              <a:gd name="connsiteX1" fmla="*/ 1185851 w 1383246"/>
              <a:gd name="connsiteY1" fmla="*/ 617002 h 3017789"/>
              <a:gd name="connsiteX2" fmla="*/ 1312327 w 1383246"/>
              <a:gd name="connsiteY2" fmla="*/ 1305453 h 3017789"/>
              <a:gd name="connsiteX3" fmla="*/ 740828 w 1383246"/>
              <a:gd name="connsiteY3" fmla="*/ 2722549 h 3017789"/>
              <a:gd name="connsiteX4" fmla="*/ 126988 w 1383246"/>
              <a:gd name="connsiteY4" fmla="*/ 2989255 h 3017789"/>
              <a:gd name="connsiteX5" fmla="*/ 0 w 1383246"/>
              <a:gd name="connsiteY5" fmla="*/ 2919934 h 3017789"/>
              <a:gd name="connsiteX6" fmla="*/ 1052 w 1383246"/>
              <a:gd name="connsiteY6" fmla="*/ 0 h 3017789"/>
              <a:gd name="connsiteX0" fmla="*/ 1052 w 1370506"/>
              <a:gd name="connsiteY0" fmla="*/ 0 h 3017789"/>
              <a:gd name="connsiteX1" fmla="*/ 1185851 w 1370506"/>
              <a:gd name="connsiteY1" fmla="*/ 617002 h 3017789"/>
              <a:gd name="connsiteX2" fmla="*/ 1312327 w 1370506"/>
              <a:gd name="connsiteY2" fmla="*/ 1305453 h 3017789"/>
              <a:gd name="connsiteX3" fmla="*/ 740828 w 1370506"/>
              <a:gd name="connsiteY3" fmla="*/ 2722549 h 3017789"/>
              <a:gd name="connsiteX4" fmla="*/ 126988 w 1370506"/>
              <a:gd name="connsiteY4" fmla="*/ 2989255 h 3017789"/>
              <a:gd name="connsiteX5" fmla="*/ 0 w 1370506"/>
              <a:gd name="connsiteY5" fmla="*/ 2919934 h 3017789"/>
              <a:gd name="connsiteX6" fmla="*/ 1052 w 1370506"/>
              <a:gd name="connsiteY6" fmla="*/ 0 h 3017789"/>
              <a:gd name="connsiteX0" fmla="*/ 1052 w 1390496"/>
              <a:gd name="connsiteY0" fmla="*/ 0 h 3017789"/>
              <a:gd name="connsiteX1" fmla="*/ 1185851 w 1390496"/>
              <a:gd name="connsiteY1" fmla="*/ 617002 h 3017789"/>
              <a:gd name="connsiteX2" fmla="*/ 1340902 w 1390496"/>
              <a:gd name="connsiteY2" fmla="*/ 1229253 h 3017789"/>
              <a:gd name="connsiteX3" fmla="*/ 740828 w 1390496"/>
              <a:gd name="connsiteY3" fmla="*/ 2722549 h 3017789"/>
              <a:gd name="connsiteX4" fmla="*/ 126988 w 1390496"/>
              <a:gd name="connsiteY4" fmla="*/ 2989255 h 3017789"/>
              <a:gd name="connsiteX5" fmla="*/ 0 w 1390496"/>
              <a:gd name="connsiteY5" fmla="*/ 2919934 h 3017789"/>
              <a:gd name="connsiteX6" fmla="*/ 1052 w 1390496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021" h="3017789">
                <a:moveTo>
                  <a:pt x="1052" y="0"/>
                </a:moveTo>
                <a:cubicBezTo>
                  <a:pt x="392810" y="207255"/>
                  <a:pt x="617881" y="333547"/>
                  <a:pt x="1176326" y="621765"/>
                </a:cubicBezTo>
                <a:cubicBezTo>
                  <a:pt x="1389779" y="755115"/>
                  <a:pt x="1436152" y="963411"/>
                  <a:pt x="1340902" y="1229253"/>
                </a:cubicBezTo>
                <a:lnTo>
                  <a:pt x="740828" y="2722549"/>
                </a:lnTo>
                <a:cubicBezTo>
                  <a:pt x="617003" y="2993153"/>
                  <a:pt x="316630" y="3065455"/>
                  <a:pt x="126988" y="2989255"/>
                </a:cubicBezTo>
                <a:lnTo>
                  <a:pt x="0" y="2919934"/>
                </a:lnTo>
                <a:cubicBezTo>
                  <a:pt x="1938" y="1929160"/>
                  <a:pt x="-886" y="990774"/>
                  <a:pt x="1052" y="0"/>
                </a:cubicBezTo>
                <a:close/>
              </a:path>
            </a:pathLst>
          </a:custGeom>
          <a:solidFill>
            <a:srgbClr val="526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08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975599" y="1262341"/>
            <a:ext cx="3406988" cy="3902591"/>
          </a:xfrm>
          <a:custGeom>
            <a:avLst/>
            <a:gdLst>
              <a:gd name="connsiteX0" fmla="*/ 0 w 4800600"/>
              <a:gd name="connsiteY0" fmla="*/ 8001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0 w 4800600"/>
              <a:gd name="connsiteY8" fmla="*/ 800116 h 5257800"/>
              <a:gd name="connsiteX0" fmla="*/ 200025 w 4800600"/>
              <a:gd name="connsiteY0" fmla="*/ 21336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2133616 h 5257800"/>
              <a:gd name="connsiteX1" fmla="*/ 771541 w 4800600"/>
              <a:gd name="connsiteY1" fmla="*/ 1266825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4800600 w 4800600"/>
              <a:gd name="connsiteY3" fmla="*/ 552466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3743325 w 4800600"/>
              <a:gd name="connsiteY3" fmla="*/ 504841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619625"/>
              <a:gd name="connsiteY0" fmla="*/ 1885966 h 5010150"/>
              <a:gd name="connsiteX1" fmla="*/ 771541 w 4619625"/>
              <a:gd name="connsiteY1" fmla="*/ 1019175 h 5010150"/>
              <a:gd name="connsiteX2" fmla="*/ 2543159 w 4619625"/>
              <a:gd name="connsiteY2" fmla="*/ 0 h 5010150"/>
              <a:gd name="connsiteX3" fmla="*/ 3743325 w 4619625"/>
              <a:gd name="connsiteY3" fmla="*/ 504841 h 5010150"/>
              <a:gd name="connsiteX4" fmla="*/ 4619625 w 4619625"/>
              <a:gd name="connsiteY4" fmla="*/ 4314809 h 5010150"/>
              <a:gd name="connsiteX5" fmla="*/ 4000484 w 4619625"/>
              <a:gd name="connsiteY5" fmla="*/ 5010150 h 5010150"/>
              <a:gd name="connsiteX6" fmla="*/ 800116 w 4619625"/>
              <a:gd name="connsiteY6" fmla="*/ 5010150 h 5010150"/>
              <a:gd name="connsiteX7" fmla="*/ 0 w 4619625"/>
              <a:gd name="connsiteY7" fmla="*/ 4210034 h 5010150"/>
              <a:gd name="connsiteX8" fmla="*/ 200025 w 4619625"/>
              <a:gd name="connsiteY8" fmla="*/ 1885966 h 5010150"/>
              <a:gd name="connsiteX0" fmla="*/ 200025 w 4619625"/>
              <a:gd name="connsiteY0" fmla="*/ 2022274 h 5146458"/>
              <a:gd name="connsiteX1" fmla="*/ 771541 w 4619625"/>
              <a:gd name="connsiteY1" fmla="*/ 1155483 h 5146458"/>
              <a:gd name="connsiteX2" fmla="*/ 2543159 w 4619625"/>
              <a:gd name="connsiteY2" fmla="*/ 136308 h 5146458"/>
              <a:gd name="connsiteX3" fmla="*/ 3743325 w 4619625"/>
              <a:gd name="connsiteY3" fmla="*/ 641149 h 5146458"/>
              <a:gd name="connsiteX4" fmla="*/ 4619625 w 4619625"/>
              <a:gd name="connsiteY4" fmla="*/ 4451117 h 5146458"/>
              <a:gd name="connsiteX5" fmla="*/ 4000484 w 4619625"/>
              <a:gd name="connsiteY5" fmla="*/ 5146458 h 5146458"/>
              <a:gd name="connsiteX6" fmla="*/ 800116 w 4619625"/>
              <a:gd name="connsiteY6" fmla="*/ 5146458 h 5146458"/>
              <a:gd name="connsiteX7" fmla="*/ 0 w 4619625"/>
              <a:gd name="connsiteY7" fmla="*/ 4346342 h 5146458"/>
              <a:gd name="connsiteX8" fmla="*/ 200025 w 4619625"/>
              <a:gd name="connsiteY8" fmla="*/ 2022274 h 5146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5871 w 4555946"/>
              <a:gd name="connsiteY0" fmla="*/ 2140524 h 5169458"/>
              <a:gd name="connsiteX1" fmla="*/ 707862 w 4555946"/>
              <a:gd name="connsiteY1" fmla="*/ 1178483 h 5169458"/>
              <a:gd name="connsiteX2" fmla="*/ 2479480 w 4555946"/>
              <a:gd name="connsiteY2" fmla="*/ 159308 h 5169458"/>
              <a:gd name="connsiteX3" fmla="*/ 3679646 w 4555946"/>
              <a:gd name="connsiteY3" fmla="*/ 664149 h 5169458"/>
              <a:gd name="connsiteX4" fmla="*/ 4555946 w 4555946"/>
              <a:gd name="connsiteY4" fmla="*/ 4474117 h 5169458"/>
              <a:gd name="connsiteX5" fmla="*/ 3936805 w 4555946"/>
              <a:gd name="connsiteY5" fmla="*/ 5169458 h 5169458"/>
              <a:gd name="connsiteX6" fmla="*/ 736437 w 4555946"/>
              <a:gd name="connsiteY6" fmla="*/ 5169458 h 5169458"/>
              <a:gd name="connsiteX7" fmla="*/ 2996 w 4555946"/>
              <a:gd name="connsiteY7" fmla="*/ 3759742 h 5169458"/>
              <a:gd name="connsiteX8" fmla="*/ 145871 w 4555946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64414 w 4574489"/>
              <a:gd name="connsiteY0" fmla="*/ 2140524 h 5169458"/>
              <a:gd name="connsiteX1" fmla="*/ 726405 w 4574489"/>
              <a:gd name="connsiteY1" fmla="*/ 1178483 h 5169458"/>
              <a:gd name="connsiteX2" fmla="*/ 2498023 w 4574489"/>
              <a:gd name="connsiteY2" fmla="*/ 159308 h 5169458"/>
              <a:gd name="connsiteX3" fmla="*/ 3698189 w 4574489"/>
              <a:gd name="connsiteY3" fmla="*/ 664149 h 5169458"/>
              <a:gd name="connsiteX4" fmla="*/ 4574489 w 4574489"/>
              <a:gd name="connsiteY4" fmla="*/ 4474117 h 5169458"/>
              <a:gd name="connsiteX5" fmla="*/ 3955348 w 4574489"/>
              <a:gd name="connsiteY5" fmla="*/ 5169458 h 5169458"/>
              <a:gd name="connsiteX6" fmla="*/ 488280 w 4574489"/>
              <a:gd name="connsiteY6" fmla="*/ 4902758 h 5169458"/>
              <a:gd name="connsiteX7" fmla="*/ 21539 w 4574489"/>
              <a:gd name="connsiteY7" fmla="*/ 3759742 h 5169458"/>
              <a:gd name="connsiteX8" fmla="*/ 164414 w 4574489"/>
              <a:gd name="connsiteY8" fmla="*/ 2140524 h 5169458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236744"/>
              <a:gd name="connsiteX1" fmla="*/ 726405 w 4574489"/>
              <a:gd name="connsiteY1" fmla="*/ 1178483 h 5236744"/>
              <a:gd name="connsiteX2" fmla="*/ 2498023 w 4574489"/>
              <a:gd name="connsiteY2" fmla="*/ 159308 h 5236744"/>
              <a:gd name="connsiteX3" fmla="*/ 3698189 w 4574489"/>
              <a:gd name="connsiteY3" fmla="*/ 664149 h 5236744"/>
              <a:gd name="connsiteX4" fmla="*/ 4574489 w 4574489"/>
              <a:gd name="connsiteY4" fmla="*/ 4474117 h 5236744"/>
              <a:gd name="connsiteX5" fmla="*/ 3955348 w 4574489"/>
              <a:gd name="connsiteY5" fmla="*/ 5169458 h 5236744"/>
              <a:gd name="connsiteX6" fmla="*/ 878790 w 4574489"/>
              <a:gd name="connsiteY6" fmla="*/ 5198033 h 5236744"/>
              <a:gd name="connsiteX7" fmla="*/ 488280 w 4574489"/>
              <a:gd name="connsiteY7" fmla="*/ 4902758 h 5236744"/>
              <a:gd name="connsiteX8" fmla="*/ 21539 w 4574489"/>
              <a:gd name="connsiteY8" fmla="*/ 3759742 h 5236744"/>
              <a:gd name="connsiteX9" fmla="*/ 164414 w 4574489"/>
              <a:gd name="connsiteY9" fmla="*/ 2140524 h 5236744"/>
              <a:gd name="connsiteX0" fmla="*/ 164414 w 4574489"/>
              <a:gd name="connsiteY0" fmla="*/ 2140524 h 5374111"/>
              <a:gd name="connsiteX1" fmla="*/ 726405 w 4574489"/>
              <a:gd name="connsiteY1" fmla="*/ 1178483 h 5374111"/>
              <a:gd name="connsiteX2" fmla="*/ 2498023 w 4574489"/>
              <a:gd name="connsiteY2" fmla="*/ 159308 h 5374111"/>
              <a:gd name="connsiteX3" fmla="*/ 3698189 w 4574489"/>
              <a:gd name="connsiteY3" fmla="*/ 664149 h 5374111"/>
              <a:gd name="connsiteX4" fmla="*/ 4574489 w 4574489"/>
              <a:gd name="connsiteY4" fmla="*/ 4474117 h 5374111"/>
              <a:gd name="connsiteX5" fmla="*/ 3955348 w 4574489"/>
              <a:gd name="connsiteY5" fmla="*/ 5169458 h 5374111"/>
              <a:gd name="connsiteX6" fmla="*/ 878790 w 4574489"/>
              <a:gd name="connsiteY6" fmla="*/ 5198033 h 5374111"/>
              <a:gd name="connsiteX7" fmla="*/ 488280 w 4574489"/>
              <a:gd name="connsiteY7" fmla="*/ 4902758 h 5374111"/>
              <a:gd name="connsiteX8" fmla="*/ 21539 w 4574489"/>
              <a:gd name="connsiteY8" fmla="*/ 3759742 h 5374111"/>
              <a:gd name="connsiteX9" fmla="*/ 164414 w 4574489"/>
              <a:gd name="connsiteY9" fmla="*/ 2140524 h 5374111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24599"/>
              <a:gd name="connsiteX1" fmla="*/ 726405 w 4574489"/>
              <a:gd name="connsiteY1" fmla="*/ 1178483 h 5224599"/>
              <a:gd name="connsiteX2" fmla="*/ 2498023 w 4574489"/>
              <a:gd name="connsiteY2" fmla="*/ 159308 h 5224599"/>
              <a:gd name="connsiteX3" fmla="*/ 3698189 w 4574489"/>
              <a:gd name="connsiteY3" fmla="*/ 664149 h 5224599"/>
              <a:gd name="connsiteX4" fmla="*/ 4574489 w 4574489"/>
              <a:gd name="connsiteY4" fmla="*/ 4474117 h 5224599"/>
              <a:gd name="connsiteX5" fmla="*/ 3955348 w 4574489"/>
              <a:gd name="connsiteY5" fmla="*/ 5169458 h 5224599"/>
              <a:gd name="connsiteX6" fmla="*/ 878790 w 4574489"/>
              <a:gd name="connsiteY6" fmla="*/ 5198033 h 5224599"/>
              <a:gd name="connsiteX7" fmla="*/ 488280 w 4574489"/>
              <a:gd name="connsiteY7" fmla="*/ 4902758 h 5224599"/>
              <a:gd name="connsiteX8" fmla="*/ 21539 w 4574489"/>
              <a:gd name="connsiteY8" fmla="*/ 3759742 h 5224599"/>
              <a:gd name="connsiteX9" fmla="*/ 164414 w 4574489"/>
              <a:gd name="connsiteY9" fmla="*/ 2140524 h 5224599"/>
              <a:gd name="connsiteX0" fmla="*/ 182748 w 4592823"/>
              <a:gd name="connsiteY0" fmla="*/ 2140524 h 5224599"/>
              <a:gd name="connsiteX1" fmla="*/ 744739 w 4592823"/>
              <a:gd name="connsiteY1" fmla="*/ 1178483 h 5224599"/>
              <a:gd name="connsiteX2" fmla="*/ 2516357 w 4592823"/>
              <a:gd name="connsiteY2" fmla="*/ 159308 h 5224599"/>
              <a:gd name="connsiteX3" fmla="*/ 3716523 w 4592823"/>
              <a:gd name="connsiteY3" fmla="*/ 664149 h 5224599"/>
              <a:gd name="connsiteX4" fmla="*/ 4592823 w 4592823"/>
              <a:gd name="connsiteY4" fmla="*/ 4474117 h 5224599"/>
              <a:gd name="connsiteX5" fmla="*/ 3973682 w 4592823"/>
              <a:gd name="connsiteY5" fmla="*/ 5169458 h 5224599"/>
              <a:gd name="connsiteX6" fmla="*/ 897124 w 4592823"/>
              <a:gd name="connsiteY6" fmla="*/ 5198033 h 5224599"/>
              <a:gd name="connsiteX7" fmla="*/ 430414 w 4592823"/>
              <a:gd name="connsiteY7" fmla="*/ 4845608 h 5224599"/>
              <a:gd name="connsiteX8" fmla="*/ 39873 w 4592823"/>
              <a:gd name="connsiteY8" fmla="*/ 3759742 h 5224599"/>
              <a:gd name="connsiteX9" fmla="*/ 182748 w 4592823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24813 w 4534888"/>
              <a:gd name="connsiteY0" fmla="*/ 2140524 h 5224599"/>
              <a:gd name="connsiteX1" fmla="*/ 686804 w 4534888"/>
              <a:gd name="connsiteY1" fmla="*/ 1178483 h 5224599"/>
              <a:gd name="connsiteX2" fmla="*/ 2458422 w 4534888"/>
              <a:gd name="connsiteY2" fmla="*/ 159308 h 5224599"/>
              <a:gd name="connsiteX3" fmla="*/ 3658588 w 4534888"/>
              <a:gd name="connsiteY3" fmla="*/ 664149 h 5224599"/>
              <a:gd name="connsiteX4" fmla="*/ 4534888 w 4534888"/>
              <a:gd name="connsiteY4" fmla="*/ 4474117 h 5224599"/>
              <a:gd name="connsiteX5" fmla="*/ 3915747 w 4534888"/>
              <a:gd name="connsiteY5" fmla="*/ 5169458 h 5224599"/>
              <a:gd name="connsiteX6" fmla="*/ 839189 w 4534888"/>
              <a:gd name="connsiteY6" fmla="*/ 5198033 h 5224599"/>
              <a:gd name="connsiteX7" fmla="*/ 372479 w 4534888"/>
              <a:gd name="connsiteY7" fmla="*/ 4845608 h 5224599"/>
              <a:gd name="connsiteX8" fmla="*/ 10513 w 4534888"/>
              <a:gd name="connsiteY8" fmla="*/ 3635917 h 5224599"/>
              <a:gd name="connsiteX9" fmla="*/ 124813 w 4534888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42572 w 4538360"/>
              <a:gd name="connsiteY0" fmla="*/ 1945262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42572 w 4538360"/>
              <a:gd name="connsiteY9" fmla="*/ 1945262 h 5224599"/>
              <a:gd name="connsiteX0" fmla="*/ 142572 w 4538360"/>
              <a:gd name="connsiteY0" fmla="*/ 1945262 h 5222716"/>
              <a:gd name="connsiteX1" fmla="*/ 690276 w 4538360"/>
              <a:gd name="connsiteY1" fmla="*/ 1178483 h 5222716"/>
              <a:gd name="connsiteX2" fmla="*/ 2461894 w 4538360"/>
              <a:gd name="connsiteY2" fmla="*/ 159308 h 5222716"/>
              <a:gd name="connsiteX3" fmla="*/ 3662060 w 4538360"/>
              <a:gd name="connsiteY3" fmla="*/ 664149 h 5222716"/>
              <a:gd name="connsiteX4" fmla="*/ 4538360 w 4538360"/>
              <a:gd name="connsiteY4" fmla="*/ 4474117 h 5222716"/>
              <a:gd name="connsiteX5" fmla="*/ 3919219 w 4538360"/>
              <a:gd name="connsiteY5" fmla="*/ 5169458 h 5222716"/>
              <a:gd name="connsiteX6" fmla="*/ 799798 w 4538360"/>
              <a:gd name="connsiteY6" fmla="*/ 5193270 h 5222716"/>
              <a:gd name="connsiteX7" fmla="*/ 375951 w 4538360"/>
              <a:gd name="connsiteY7" fmla="*/ 4845608 h 5222716"/>
              <a:gd name="connsiteX8" fmla="*/ 13985 w 4538360"/>
              <a:gd name="connsiteY8" fmla="*/ 3635917 h 5222716"/>
              <a:gd name="connsiteX9" fmla="*/ 142572 w 4538360"/>
              <a:gd name="connsiteY9" fmla="*/ 1945262 h 5222716"/>
              <a:gd name="connsiteX0" fmla="*/ 142572 w 4620267"/>
              <a:gd name="connsiteY0" fmla="*/ 1945262 h 5200820"/>
              <a:gd name="connsiteX1" fmla="*/ 690276 w 4620267"/>
              <a:gd name="connsiteY1" fmla="*/ 1178483 h 5200820"/>
              <a:gd name="connsiteX2" fmla="*/ 2461894 w 4620267"/>
              <a:gd name="connsiteY2" fmla="*/ 159308 h 5200820"/>
              <a:gd name="connsiteX3" fmla="*/ 3662060 w 4620267"/>
              <a:gd name="connsiteY3" fmla="*/ 664149 h 5200820"/>
              <a:gd name="connsiteX4" fmla="*/ 4538360 w 4620267"/>
              <a:gd name="connsiteY4" fmla="*/ 4474117 h 5200820"/>
              <a:gd name="connsiteX5" fmla="*/ 4366894 w 4620267"/>
              <a:gd name="connsiteY5" fmla="*/ 5121833 h 5200820"/>
              <a:gd name="connsiteX6" fmla="*/ 799798 w 4620267"/>
              <a:gd name="connsiteY6" fmla="*/ 5193270 h 5200820"/>
              <a:gd name="connsiteX7" fmla="*/ 375951 w 4620267"/>
              <a:gd name="connsiteY7" fmla="*/ 4845608 h 5200820"/>
              <a:gd name="connsiteX8" fmla="*/ 13985 w 4620267"/>
              <a:gd name="connsiteY8" fmla="*/ 3635917 h 5200820"/>
              <a:gd name="connsiteX9" fmla="*/ 142572 w 4620267"/>
              <a:gd name="connsiteY9" fmla="*/ 1945262 h 5200820"/>
              <a:gd name="connsiteX0" fmla="*/ 142572 w 4620267"/>
              <a:gd name="connsiteY0" fmla="*/ 1945262 h 5194592"/>
              <a:gd name="connsiteX1" fmla="*/ 690276 w 4620267"/>
              <a:gd name="connsiteY1" fmla="*/ 1178483 h 5194592"/>
              <a:gd name="connsiteX2" fmla="*/ 2461894 w 4620267"/>
              <a:gd name="connsiteY2" fmla="*/ 159308 h 5194592"/>
              <a:gd name="connsiteX3" fmla="*/ 3662060 w 4620267"/>
              <a:gd name="connsiteY3" fmla="*/ 664149 h 5194592"/>
              <a:gd name="connsiteX4" fmla="*/ 4538360 w 4620267"/>
              <a:gd name="connsiteY4" fmla="*/ 4474117 h 5194592"/>
              <a:gd name="connsiteX5" fmla="*/ 4366894 w 4620267"/>
              <a:gd name="connsiteY5" fmla="*/ 5121833 h 5194592"/>
              <a:gd name="connsiteX6" fmla="*/ 799798 w 4620267"/>
              <a:gd name="connsiteY6" fmla="*/ 5193270 h 5194592"/>
              <a:gd name="connsiteX7" fmla="*/ 375951 w 4620267"/>
              <a:gd name="connsiteY7" fmla="*/ 4845608 h 5194592"/>
              <a:gd name="connsiteX8" fmla="*/ 13985 w 4620267"/>
              <a:gd name="connsiteY8" fmla="*/ 3635917 h 5194592"/>
              <a:gd name="connsiteX9" fmla="*/ 142572 w 4620267"/>
              <a:gd name="connsiteY9" fmla="*/ 1945262 h 5194592"/>
              <a:gd name="connsiteX0" fmla="*/ 142572 w 4604408"/>
              <a:gd name="connsiteY0" fmla="*/ 1945262 h 5209249"/>
              <a:gd name="connsiteX1" fmla="*/ 690276 w 4604408"/>
              <a:gd name="connsiteY1" fmla="*/ 1178483 h 5209249"/>
              <a:gd name="connsiteX2" fmla="*/ 2461894 w 4604408"/>
              <a:gd name="connsiteY2" fmla="*/ 159308 h 5209249"/>
              <a:gd name="connsiteX3" fmla="*/ 3662060 w 4604408"/>
              <a:gd name="connsiteY3" fmla="*/ 664149 h 5209249"/>
              <a:gd name="connsiteX4" fmla="*/ 4538360 w 4604408"/>
              <a:gd name="connsiteY4" fmla="*/ 4474117 h 5209249"/>
              <a:gd name="connsiteX5" fmla="*/ 4338319 w 4604408"/>
              <a:gd name="connsiteY5" fmla="*/ 5193270 h 5209249"/>
              <a:gd name="connsiteX6" fmla="*/ 799798 w 4604408"/>
              <a:gd name="connsiteY6" fmla="*/ 5193270 h 5209249"/>
              <a:gd name="connsiteX7" fmla="*/ 375951 w 4604408"/>
              <a:gd name="connsiteY7" fmla="*/ 4845608 h 5209249"/>
              <a:gd name="connsiteX8" fmla="*/ 13985 w 4604408"/>
              <a:gd name="connsiteY8" fmla="*/ 3635917 h 5209249"/>
              <a:gd name="connsiteX9" fmla="*/ 142572 w 4604408"/>
              <a:gd name="connsiteY9" fmla="*/ 1945262 h 5209249"/>
              <a:gd name="connsiteX0" fmla="*/ 142572 w 4604408"/>
              <a:gd name="connsiteY0" fmla="*/ 1945262 h 5207190"/>
              <a:gd name="connsiteX1" fmla="*/ 690276 w 4604408"/>
              <a:gd name="connsiteY1" fmla="*/ 1178483 h 5207190"/>
              <a:gd name="connsiteX2" fmla="*/ 2461894 w 4604408"/>
              <a:gd name="connsiteY2" fmla="*/ 159308 h 5207190"/>
              <a:gd name="connsiteX3" fmla="*/ 3662060 w 4604408"/>
              <a:gd name="connsiteY3" fmla="*/ 664149 h 5207190"/>
              <a:gd name="connsiteX4" fmla="*/ 4538360 w 4604408"/>
              <a:gd name="connsiteY4" fmla="*/ 4474117 h 5207190"/>
              <a:gd name="connsiteX5" fmla="*/ 4338319 w 4604408"/>
              <a:gd name="connsiteY5" fmla="*/ 5193270 h 5207190"/>
              <a:gd name="connsiteX6" fmla="*/ 799798 w 4604408"/>
              <a:gd name="connsiteY6" fmla="*/ 5193270 h 5207190"/>
              <a:gd name="connsiteX7" fmla="*/ 375951 w 4604408"/>
              <a:gd name="connsiteY7" fmla="*/ 4845608 h 5207190"/>
              <a:gd name="connsiteX8" fmla="*/ 13985 w 4604408"/>
              <a:gd name="connsiteY8" fmla="*/ 3635917 h 5207190"/>
              <a:gd name="connsiteX9" fmla="*/ 142572 w 4604408"/>
              <a:gd name="connsiteY9" fmla="*/ 1945262 h 5207190"/>
              <a:gd name="connsiteX0" fmla="*/ 142572 w 4538360"/>
              <a:gd name="connsiteY0" fmla="*/ 1945262 h 5207190"/>
              <a:gd name="connsiteX1" fmla="*/ 690276 w 4538360"/>
              <a:gd name="connsiteY1" fmla="*/ 1178483 h 5207190"/>
              <a:gd name="connsiteX2" fmla="*/ 2461894 w 4538360"/>
              <a:gd name="connsiteY2" fmla="*/ 159308 h 5207190"/>
              <a:gd name="connsiteX3" fmla="*/ 3662060 w 4538360"/>
              <a:gd name="connsiteY3" fmla="*/ 664149 h 5207190"/>
              <a:gd name="connsiteX4" fmla="*/ 4538360 w 4538360"/>
              <a:gd name="connsiteY4" fmla="*/ 4474117 h 5207190"/>
              <a:gd name="connsiteX5" fmla="*/ 4338319 w 4538360"/>
              <a:gd name="connsiteY5" fmla="*/ 5193270 h 5207190"/>
              <a:gd name="connsiteX6" fmla="*/ 799798 w 4538360"/>
              <a:gd name="connsiteY6" fmla="*/ 5193270 h 5207190"/>
              <a:gd name="connsiteX7" fmla="*/ 375951 w 4538360"/>
              <a:gd name="connsiteY7" fmla="*/ 4845608 h 5207190"/>
              <a:gd name="connsiteX8" fmla="*/ 13985 w 4538360"/>
              <a:gd name="connsiteY8" fmla="*/ 3635917 h 5207190"/>
              <a:gd name="connsiteX9" fmla="*/ 142572 w 4538360"/>
              <a:gd name="connsiteY9" fmla="*/ 1945262 h 5207190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28835"/>
              <a:gd name="connsiteY0" fmla="*/ 1945262 h 5198033"/>
              <a:gd name="connsiteX1" fmla="*/ 690276 w 4528835"/>
              <a:gd name="connsiteY1" fmla="*/ 1178483 h 5198033"/>
              <a:gd name="connsiteX2" fmla="*/ 2461894 w 4528835"/>
              <a:gd name="connsiteY2" fmla="*/ 159308 h 5198033"/>
              <a:gd name="connsiteX3" fmla="*/ 3662060 w 4528835"/>
              <a:gd name="connsiteY3" fmla="*/ 664149 h 5198033"/>
              <a:gd name="connsiteX4" fmla="*/ 4528835 w 4528835"/>
              <a:gd name="connsiteY4" fmla="*/ 4497930 h 5198033"/>
              <a:gd name="connsiteX5" fmla="*/ 4385944 w 4528835"/>
              <a:gd name="connsiteY5" fmla="*/ 5198033 h 5198033"/>
              <a:gd name="connsiteX6" fmla="*/ 799798 w 4528835"/>
              <a:gd name="connsiteY6" fmla="*/ 5193270 h 5198033"/>
              <a:gd name="connsiteX7" fmla="*/ 375951 w 4528835"/>
              <a:gd name="connsiteY7" fmla="*/ 4845608 h 5198033"/>
              <a:gd name="connsiteX8" fmla="*/ 13985 w 4528835"/>
              <a:gd name="connsiteY8" fmla="*/ 3635917 h 5198033"/>
              <a:gd name="connsiteX9" fmla="*/ 142572 w 4528835"/>
              <a:gd name="connsiteY9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2651"/>
              <a:gd name="connsiteY0" fmla="*/ 1945262 h 5198033"/>
              <a:gd name="connsiteX1" fmla="*/ 690276 w 4542651"/>
              <a:gd name="connsiteY1" fmla="*/ 1178483 h 5198033"/>
              <a:gd name="connsiteX2" fmla="*/ 2461894 w 4542651"/>
              <a:gd name="connsiteY2" fmla="*/ 159308 h 5198033"/>
              <a:gd name="connsiteX3" fmla="*/ 3662060 w 4542651"/>
              <a:gd name="connsiteY3" fmla="*/ 664149 h 5198033"/>
              <a:gd name="connsiteX4" fmla="*/ 4528835 w 4542651"/>
              <a:gd name="connsiteY4" fmla="*/ 4497930 h 5198033"/>
              <a:gd name="connsiteX5" fmla="*/ 4462161 w 4542651"/>
              <a:gd name="connsiteY5" fmla="*/ 4998009 h 5198033"/>
              <a:gd name="connsiteX6" fmla="*/ 4385944 w 4542651"/>
              <a:gd name="connsiteY6" fmla="*/ 5198033 h 5198033"/>
              <a:gd name="connsiteX7" fmla="*/ 799798 w 4542651"/>
              <a:gd name="connsiteY7" fmla="*/ 5193270 h 5198033"/>
              <a:gd name="connsiteX8" fmla="*/ 375951 w 4542651"/>
              <a:gd name="connsiteY8" fmla="*/ 4845608 h 5198033"/>
              <a:gd name="connsiteX9" fmla="*/ 13985 w 4542651"/>
              <a:gd name="connsiteY9" fmla="*/ 3635917 h 5198033"/>
              <a:gd name="connsiteX10" fmla="*/ 142572 w 4542651"/>
              <a:gd name="connsiteY10" fmla="*/ 1945262 h 5198033"/>
              <a:gd name="connsiteX0" fmla="*/ 142572 w 4542651"/>
              <a:gd name="connsiteY0" fmla="*/ 1952794 h 5205565"/>
              <a:gd name="connsiteX1" fmla="*/ 690276 w 4542651"/>
              <a:gd name="connsiteY1" fmla="*/ 1186015 h 5205565"/>
              <a:gd name="connsiteX2" fmla="*/ 2461894 w 4542651"/>
              <a:gd name="connsiteY2" fmla="*/ 166840 h 5205565"/>
              <a:gd name="connsiteX3" fmla="*/ 3662060 w 4542651"/>
              <a:gd name="connsiteY3" fmla="*/ 671681 h 5205565"/>
              <a:gd name="connsiteX4" fmla="*/ 4528835 w 4542651"/>
              <a:gd name="connsiteY4" fmla="*/ 4505462 h 5205565"/>
              <a:gd name="connsiteX5" fmla="*/ 4462161 w 4542651"/>
              <a:gd name="connsiteY5" fmla="*/ 5005541 h 5205565"/>
              <a:gd name="connsiteX6" fmla="*/ 4385944 w 4542651"/>
              <a:gd name="connsiteY6" fmla="*/ 5205565 h 5205565"/>
              <a:gd name="connsiteX7" fmla="*/ 799798 w 4542651"/>
              <a:gd name="connsiteY7" fmla="*/ 5200802 h 5205565"/>
              <a:gd name="connsiteX8" fmla="*/ 375951 w 4542651"/>
              <a:gd name="connsiteY8" fmla="*/ 4853140 h 5205565"/>
              <a:gd name="connsiteX9" fmla="*/ 13985 w 4542651"/>
              <a:gd name="connsiteY9" fmla="*/ 3643449 h 5205565"/>
              <a:gd name="connsiteX10" fmla="*/ 142572 w 4542651"/>
              <a:gd name="connsiteY10" fmla="*/ 1952794 h 5205565"/>
              <a:gd name="connsiteX0" fmla="*/ 142572 w 4542651"/>
              <a:gd name="connsiteY0" fmla="*/ 1950683 h 5203454"/>
              <a:gd name="connsiteX1" fmla="*/ 690276 w 4542651"/>
              <a:gd name="connsiteY1" fmla="*/ 1183904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42651" h="5203454">
                <a:moveTo>
                  <a:pt x="142572" y="1950683"/>
                </a:moveTo>
                <a:cubicBezTo>
                  <a:pt x="175909" y="1513554"/>
                  <a:pt x="167421" y="1526804"/>
                  <a:pt x="704563" y="1193429"/>
                </a:cubicBezTo>
                <a:lnTo>
                  <a:pt x="2461894" y="164729"/>
                </a:lnTo>
                <a:cubicBezTo>
                  <a:pt x="3122861" y="-192458"/>
                  <a:pt x="3519185" y="56228"/>
                  <a:pt x="3662060" y="669570"/>
                </a:cubicBezTo>
                <a:lnTo>
                  <a:pt x="4528835" y="4503351"/>
                </a:lnTo>
                <a:cubicBezTo>
                  <a:pt x="4571697" y="4706548"/>
                  <a:pt x="4505026" y="4867696"/>
                  <a:pt x="4462161" y="5003430"/>
                </a:cubicBezTo>
                <a:cubicBezTo>
                  <a:pt x="4400246" y="5201077"/>
                  <a:pt x="4424838" y="5118523"/>
                  <a:pt x="4385944" y="5203454"/>
                </a:cubicBezTo>
                <a:lnTo>
                  <a:pt x="799798" y="5198691"/>
                </a:lnTo>
                <a:cubicBezTo>
                  <a:pt x="403194" y="4895852"/>
                  <a:pt x="718851" y="5128844"/>
                  <a:pt x="375951" y="4851029"/>
                </a:cubicBezTo>
                <a:cubicBezTo>
                  <a:pt x="29309" y="4508129"/>
                  <a:pt x="-33640" y="4307068"/>
                  <a:pt x="13985" y="3641338"/>
                </a:cubicBezTo>
                <a:cubicBezTo>
                  <a:pt x="142572" y="1974474"/>
                  <a:pt x="-303" y="3779472"/>
                  <a:pt x="142572" y="1950683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7311435" y="2223703"/>
            <a:ext cx="1842089" cy="2934085"/>
          </a:xfrm>
          <a:custGeom>
            <a:avLst/>
            <a:gdLst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0 w 2514600"/>
              <a:gd name="connsiteY7" fmla="*/ 3543292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266708 w 2514600"/>
              <a:gd name="connsiteY6" fmla="*/ 360045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4010025"/>
              <a:gd name="connsiteX1" fmla="*/ 419108 w 2514600"/>
              <a:gd name="connsiteY1" fmla="*/ 0 h 4010025"/>
              <a:gd name="connsiteX2" fmla="*/ 2095492 w 2514600"/>
              <a:gd name="connsiteY2" fmla="*/ 0 h 4010025"/>
              <a:gd name="connsiteX3" fmla="*/ 2514600 w 2514600"/>
              <a:gd name="connsiteY3" fmla="*/ 419108 h 4010025"/>
              <a:gd name="connsiteX4" fmla="*/ 2514600 w 2514600"/>
              <a:gd name="connsiteY4" fmla="*/ 3543292 h 4010025"/>
              <a:gd name="connsiteX5" fmla="*/ 685792 w 2514600"/>
              <a:gd name="connsiteY5" fmla="*/ 4010025 h 4010025"/>
              <a:gd name="connsiteX6" fmla="*/ 266708 w 2514600"/>
              <a:gd name="connsiteY6" fmla="*/ 3600450 h 4010025"/>
              <a:gd name="connsiteX7" fmla="*/ 238125 w 2514600"/>
              <a:gd name="connsiteY7" fmla="*/ 2638417 h 4010025"/>
              <a:gd name="connsiteX8" fmla="*/ 0 w 2514600"/>
              <a:gd name="connsiteY8" fmla="*/ 419108 h 4010025"/>
              <a:gd name="connsiteX0" fmla="*/ 0 w 2552700"/>
              <a:gd name="connsiteY0" fmla="*/ 419108 h 4049837"/>
              <a:gd name="connsiteX1" fmla="*/ 419108 w 2552700"/>
              <a:gd name="connsiteY1" fmla="*/ 0 h 4049837"/>
              <a:gd name="connsiteX2" fmla="*/ 2095492 w 2552700"/>
              <a:gd name="connsiteY2" fmla="*/ 0 h 4049837"/>
              <a:gd name="connsiteX3" fmla="*/ 2514600 w 2552700"/>
              <a:gd name="connsiteY3" fmla="*/ 419108 h 4049837"/>
              <a:gd name="connsiteX4" fmla="*/ 2552700 w 2552700"/>
              <a:gd name="connsiteY4" fmla="*/ 3914767 h 4049837"/>
              <a:gd name="connsiteX5" fmla="*/ 685792 w 2552700"/>
              <a:gd name="connsiteY5" fmla="*/ 4010025 h 4049837"/>
              <a:gd name="connsiteX6" fmla="*/ 266708 w 2552700"/>
              <a:gd name="connsiteY6" fmla="*/ 3600450 h 4049837"/>
              <a:gd name="connsiteX7" fmla="*/ 238125 w 2552700"/>
              <a:gd name="connsiteY7" fmla="*/ 2638417 h 4049837"/>
              <a:gd name="connsiteX8" fmla="*/ 0 w 2552700"/>
              <a:gd name="connsiteY8" fmla="*/ 419108 h 4049837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095492 w 2552700"/>
              <a:gd name="connsiteY2" fmla="*/ 0 h 4010025"/>
              <a:gd name="connsiteX3" fmla="*/ 2514600 w 2552700"/>
              <a:gd name="connsiteY3" fmla="*/ 419108 h 4010025"/>
              <a:gd name="connsiteX4" fmla="*/ 2552700 w 2552700"/>
              <a:gd name="connsiteY4" fmla="*/ 3914767 h 4010025"/>
              <a:gd name="connsiteX5" fmla="*/ 685792 w 2552700"/>
              <a:gd name="connsiteY5" fmla="*/ 4010025 h 4010025"/>
              <a:gd name="connsiteX6" fmla="*/ 266708 w 2552700"/>
              <a:gd name="connsiteY6" fmla="*/ 3600450 h 4010025"/>
              <a:gd name="connsiteX7" fmla="*/ 238125 w 2552700"/>
              <a:gd name="connsiteY7" fmla="*/ 2638417 h 4010025"/>
              <a:gd name="connsiteX8" fmla="*/ 0 w 2552700"/>
              <a:gd name="connsiteY8" fmla="*/ 419108 h 4010025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514600 w 2552700"/>
              <a:gd name="connsiteY2" fmla="*/ 419108 h 4010025"/>
              <a:gd name="connsiteX3" fmla="*/ 2552700 w 2552700"/>
              <a:gd name="connsiteY3" fmla="*/ 3914767 h 4010025"/>
              <a:gd name="connsiteX4" fmla="*/ 685792 w 2552700"/>
              <a:gd name="connsiteY4" fmla="*/ 4010025 h 4010025"/>
              <a:gd name="connsiteX5" fmla="*/ 266708 w 2552700"/>
              <a:gd name="connsiteY5" fmla="*/ 3600450 h 4010025"/>
              <a:gd name="connsiteX6" fmla="*/ 238125 w 2552700"/>
              <a:gd name="connsiteY6" fmla="*/ 2638417 h 4010025"/>
              <a:gd name="connsiteX7" fmla="*/ 0 w 2552700"/>
              <a:gd name="connsiteY7" fmla="*/ 419108 h 4010025"/>
              <a:gd name="connsiteX0" fmla="*/ 0 w 2552700"/>
              <a:gd name="connsiteY0" fmla="*/ 219199 h 3810116"/>
              <a:gd name="connsiteX1" fmla="*/ 2085983 w 2552700"/>
              <a:gd name="connsiteY1" fmla="*/ 116 h 3810116"/>
              <a:gd name="connsiteX2" fmla="*/ 2514600 w 2552700"/>
              <a:gd name="connsiteY2" fmla="*/ 219199 h 3810116"/>
              <a:gd name="connsiteX3" fmla="*/ 2552700 w 2552700"/>
              <a:gd name="connsiteY3" fmla="*/ 3714858 h 3810116"/>
              <a:gd name="connsiteX4" fmla="*/ 685792 w 2552700"/>
              <a:gd name="connsiteY4" fmla="*/ 3810116 h 3810116"/>
              <a:gd name="connsiteX5" fmla="*/ 266708 w 2552700"/>
              <a:gd name="connsiteY5" fmla="*/ 3400541 h 3810116"/>
              <a:gd name="connsiteX6" fmla="*/ 238125 w 2552700"/>
              <a:gd name="connsiteY6" fmla="*/ 2438508 h 3810116"/>
              <a:gd name="connsiteX7" fmla="*/ 0 w 2552700"/>
              <a:gd name="connsiteY7" fmla="*/ 219199 h 3810116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308392 h 3937409"/>
              <a:gd name="connsiteX1" fmla="*/ 1930121 w 2396838"/>
              <a:gd name="connsiteY1" fmla="*/ 127409 h 3937409"/>
              <a:gd name="connsiteX2" fmla="*/ 2358738 w 2396838"/>
              <a:gd name="connsiteY2" fmla="*/ 346492 h 3937409"/>
              <a:gd name="connsiteX3" fmla="*/ 2396838 w 2396838"/>
              <a:gd name="connsiteY3" fmla="*/ 3842151 h 3937409"/>
              <a:gd name="connsiteX4" fmla="*/ 529930 w 2396838"/>
              <a:gd name="connsiteY4" fmla="*/ 3937409 h 3937409"/>
              <a:gd name="connsiteX5" fmla="*/ 110846 w 2396838"/>
              <a:gd name="connsiteY5" fmla="*/ 3527834 h 3937409"/>
              <a:gd name="connsiteX6" fmla="*/ 82263 w 2396838"/>
              <a:gd name="connsiteY6" fmla="*/ 2565801 h 3937409"/>
              <a:gd name="connsiteX7" fmla="*/ 977613 w 2396838"/>
              <a:gd name="connsiteY7" fmla="*/ 308392 h 3937409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22662 h 3951679"/>
              <a:gd name="connsiteX1" fmla="*/ 2025371 w 2396838"/>
              <a:gd name="connsiteY1" fmla="*/ 189304 h 3951679"/>
              <a:gd name="connsiteX2" fmla="*/ 2358738 w 2396838"/>
              <a:gd name="connsiteY2" fmla="*/ 360762 h 3951679"/>
              <a:gd name="connsiteX3" fmla="*/ 2396838 w 2396838"/>
              <a:gd name="connsiteY3" fmla="*/ 3856421 h 3951679"/>
              <a:gd name="connsiteX4" fmla="*/ 529930 w 2396838"/>
              <a:gd name="connsiteY4" fmla="*/ 3951679 h 3951679"/>
              <a:gd name="connsiteX5" fmla="*/ 110846 w 2396838"/>
              <a:gd name="connsiteY5" fmla="*/ 3542104 h 3951679"/>
              <a:gd name="connsiteX6" fmla="*/ 82263 w 2396838"/>
              <a:gd name="connsiteY6" fmla="*/ 2580071 h 3951679"/>
              <a:gd name="connsiteX7" fmla="*/ 977613 w 2396838"/>
              <a:gd name="connsiteY7" fmla="*/ 322662 h 3951679"/>
              <a:gd name="connsiteX0" fmla="*/ 977613 w 2396838"/>
              <a:gd name="connsiteY0" fmla="*/ 319624 h 3948641"/>
              <a:gd name="connsiteX1" fmla="*/ 2025371 w 2396838"/>
              <a:gd name="connsiteY1" fmla="*/ 186266 h 3948641"/>
              <a:gd name="connsiteX2" fmla="*/ 2358738 w 2396838"/>
              <a:gd name="connsiteY2" fmla="*/ 357724 h 3948641"/>
              <a:gd name="connsiteX3" fmla="*/ 2396838 w 2396838"/>
              <a:gd name="connsiteY3" fmla="*/ 3853383 h 3948641"/>
              <a:gd name="connsiteX4" fmla="*/ 529930 w 2396838"/>
              <a:gd name="connsiteY4" fmla="*/ 3948641 h 3948641"/>
              <a:gd name="connsiteX5" fmla="*/ 110846 w 2396838"/>
              <a:gd name="connsiteY5" fmla="*/ 3539066 h 3948641"/>
              <a:gd name="connsiteX6" fmla="*/ 82263 w 2396838"/>
              <a:gd name="connsiteY6" fmla="*/ 2577033 h 3948641"/>
              <a:gd name="connsiteX7" fmla="*/ 977613 w 2396838"/>
              <a:gd name="connsiteY7" fmla="*/ 319624 h 3948641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1039354 w 2458579"/>
              <a:gd name="connsiteY0" fmla="*/ 311671 h 3940688"/>
              <a:gd name="connsiteX1" fmla="*/ 2087112 w 2458579"/>
              <a:gd name="connsiteY1" fmla="*/ 178313 h 3940688"/>
              <a:gd name="connsiteX2" fmla="*/ 2420479 w 2458579"/>
              <a:gd name="connsiteY2" fmla="*/ 349771 h 3940688"/>
              <a:gd name="connsiteX3" fmla="*/ 2458579 w 2458579"/>
              <a:gd name="connsiteY3" fmla="*/ 3845430 h 3940688"/>
              <a:gd name="connsiteX4" fmla="*/ 591671 w 2458579"/>
              <a:gd name="connsiteY4" fmla="*/ 3940688 h 3940688"/>
              <a:gd name="connsiteX5" fmla="*/ 172587 w 2458579"/>
              <a:gd name="connsiteY5" fmla="*/ 3531113 h 3940688"/>
              <a:gd name="connsiteX6" fmla="*/ 144004 w 2458579"/>
              <a:gd name="connsiteY6" fmla="*/ 2569080 h 3940688"/>
              <a:gd name="connsiteX7" fmla="*/ 1039354 w 2458579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38758"/>
              <a:gd name="connsiteY0" fmla="*/ 311671 h 3940688"/>
              <a:gd name="connsiteX1" fmla="*/ 2076816 w 2438758"/>
              <a:gd name="connsiteY1" fmla="*/ 178313 h 3940688"/>
              <a:gd name="connsiteX2" fmla="*/ 2410183 w 2438758"/>
              <a:gd name="connsiteY2" fmla="*/ 349771 h 3940688"/>
              <a:gd name="connsiteX3" fmla="*/ 2438758 w 2438758"/>
              <a:gd name="connsiteY3" fmla="*/ 3902580 h 3940688"/>
              <a:gd name="connsiteX4" fmla="*/ 581375 w 2438758"/>
              <a:gd name="connsiteY4" fmla="*/ 3940688 h 3940688"/>
              <a:gd name="connsiteX5" fmla="*/ 162291 w 2438758"/>
              <a:gd name="connsiteY5" fmla="*/ 3531113 h 3940688"/>
              <a:gd name="connsiteX6" fmla="*/ 133708 w 2438758"/>
              <a:gd name="connsiteY6" fmla="*/ 2569080 h 3940688"/>
              <a:gd name="connsiteX7" fmla="*/ 1029058 w 2438758"/>
              <a:gd name="connsiteY7" fmla="*/ 311671 h 3940688"/>
              <a:gd name="connsiteX0" fmla="*/ 1029058 w 2438758"/>
              <a:gd name="connsiteY0" fmla="*/ 311671 h 3912113"/>
              <a:gd name="connsiteX1" fmla="*/ 2076816 w 2438758"/>
              <a:gd name="connsiteY1" fmla="*/ 178313 h 3912113"/>
              <a:gd name="connsiteX2" fmla="*/ 2410183 w 2438758"/>
              <a:gd name="connsiteY2" fmla="*/ 349771 h 3912113"/>
              <a:gd name="connsiteX3" fmla="*/ 2438758 w 2438758"/>
              <a:gd name="connsiteY3" fmla="*/ 3902580 h 3912113"/>
              <a:gd name="connsiteX4" fmla="*/ 555975 w 2438758"/>
              <a:gd name="connsiteY4" fmla="*/ 3912113 h 3912113"/>
              <a:gd name="connsiteX5" fmla="*/ 162291 w 2438758"/>
              <a:gd name="connsiteY5" fmla="*/ 3531113 h 3912113"/>
              <a:gd name="connsiteX6" fmla="*/ 133708 w 2438758"/>
              <a:gd name="connsiteY6" fmla="*/ 2569080 h 3912113"/>
              <a:gd name="connsiteX7" fmla="*/ 1029058 w 2438758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0183 w 2422883"/>
              <a:gd name="connsiteY2" fmla="*/ 349771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62293 w 2456118"/>
              <a:gd name="connsiteY0" fmla="*/ 311671 h 3912113"/>
              <a:gd name="connsiteX1" fmla="*/ 2110051 w 2456118"/>
              <a:gd name="connsiteY1" fmla="*/ 178313 h 3912113"/>
              <a:gd name="connsiteX2" fmla="*/ 2452943 w 2456118"/>
              <a:gd name="connsiteY2" fmla="*/ 340246 h 3912113"/>
              <a:gd name="connsiteX3" fmla="*/ 2456118 w 2456118"/>
              <a:gd name="connsiteY3" fmla="*/ 3912105 h 3912113"/>
              <a:gd name="connsiteX4" fmla="*/ 589210 w 2456118"/>
              <a:gd name="connsiteY4" fmla="*/ 3912113 h 3912113"/>
              <a:gd name="connsiteX5" fmla="*/ 195526 w 2456118"/>
              <a:gd name="connsiteY5" fmla="*/ 3531113 h 3912113"/>
              <a:gd name="connsiteX6" fmla="*/ 166943 w 2456118"/>
              <a:gd name="connsiteY6" fmla="*/ 2569080 h 3912113"/>
              <a:gd name="connsiteX7" fmla="*/ 1062293 w 2456118"/>
              <a:gd name="connsiteY7" fmla="*/ 311671 h 391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6118" h="3912113">
                <a:moveTo>
                  <a:pt x="1062293" y="311671"/>
                </a:moveTo>
                <a:cubicBezTo>
                  <a:pt x="1309943" y="-234121"/>
                  <a:pt x="1859534" y="83063"/>
                  <a:pt x="2110051" y="178313"/>
                </a:cubicBezTo>
                <a:cubicBezTo>
                  <a:pt x="2510098" y="365641"/>
                  <a:pt x="2310071" y="267218"/>
                  <a:pt x="2452943" y="340246"/>
                </a:cubicBezTo>
                <a:cubicBezTo>
                  <a:pt x="2457176" y="1527691"/>
                  <a:pt x="2451885" y="2724660"/>
                  <a:pt x="2456118" y="3912105"/>
                </a:cubicBezTo>
                <a:lnTo>
                  <a:pt x="589210" y="3912113"/>
                </a:lnTo>
                <a:cubicBezTo>
                  <a:pt x="449515" y="3775588"/>
                  <a:pt x="643196" y="3962913"/>
                  <a:pt x="195526" y="3531113"/>
                </a:cubicBezTo>
                <a:cubicBezTo>
                  <a:pt x="-96266" y="3219963"/>
                  <a:pt x="-23557" y="3124397"/>
                  <a:pt x="166943" y="2569080"/>
                </a:cubicBezTo>
                <a:cubicBezTo>
                  <a:pt x="738443" y="1156210"/>
                  <a:pt x="366968" y="2105541"/>
                  <a:pt x="1062293" y="311671"/>
                </a:cubicBezTo>
                <a:close/>
              </a:path>
            </a:pathLst>
          </a:custGeom>
          <a:solidFill>
            <a:srgbClr val="51D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0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29401"/>
            <a:ext cx="4572000" cy="1515473"/>
          </a:xfrm>
        </p:spPr>
        <p:txBody>
          <a:bodyPr anchor="t">
            <a:normAutofit/>
          </a:bodyPr>
          <a:lstStyle>
            <a:lvl1pPr algn="l">
              <a:lnSpc>
                <a:spcPct val="86000"/>
              </a:lnSpc>
              <a:defRPr sz="315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844872"/>
            <a:ext cx="4171950" cy="124182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815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16499" y="-13098"/>
            <a:ext cx="4540004" cy="5169098"/>
          </a:xfrm>
          <a:custGeom>
            <a:avLst/>
            <a:gdLst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76975"/>
              <a:gd name="connsiteY0" fmla="*/ 1041421 h 6858000"/>
              <a:gd name="connsiteX1" fmla="*/ 1041421 w 6276975"/>
              <a:gd name="connsiteY1" fmla="*/ 0 h 6858000"/>
              <a:gd name="connsiteX2" fmla="*/ 5206979 w 6276975"/>
              <a:gd name="connsiteY2" fmla="*/ 0 h 6858000"/>
              <a:gd name="connsiteX3" fmla="*/ 6276975 w 6276975"/>
              <a:gd name="connsiteY3" fmla="*/ 1584346 h 6858000"/>
              <a:gd name="connsiteX4" fmla="*/ 6248400 w 6276975"/>
              <a:gd name="connsiteY4" fmla="*/ 5816579 h 6858000"/>
              <a:gd name="connsiteX5" fmla="*/ 5206979 w 6276975"/>
              <a:gd name="connsiteY5" fmla="*/ 6858000 h 6858000"/>
              <a:gd name="connsiteX6" fmla="*/ 1041421 w 6276975"/>
              <a:gd name="connsiteY6" fmla="*/ 6858000 h 6858000"/>
              <a:gd name="connsiteX7" fmla="*/ 0 w 6276975"/>
              <a:gd name="connsiteY7" fmla="*/ 5816579 h 6858000"/>
              <a:gd name="connsiteX8" fmla="*/ 0 w 6276975"/>
              <a:gd name="connsiteY8" fmla="*/ 1041421 h 6858000"/>
              <a:gd name="connsiteX0" fmla="*/ 0 w 6276975"/>
              <a:gd name="connsiteY0" fmla="*/ 1041421 h 6858000"/>
              <a:gd name="connsiteX1" fmla="*/ 1041421 w 6276975"/>
              <a:gd name="connsiteY1" fmla="*/ 0 h 6858000"/>
              <a:gd name="connsiteX2" fmla="*/ 5206979 w 6276975"/>
              <a:gd name="connsiteY2" fmla="*/ 0 h 6858000"/>
              <a:gd name="connsiteX3" fmla="*/ 6276975 w 6276975"/>
              <a:gd name="connsiteY3" fmla="*/ 1584346 h 6858000"/>
              <a:gd name="connsiteX4" fmla="*/ 6276975 w 6276975"/>
              <a:gd name="connsiteY4" fmla="*/ 5635604 h 6858000"/>
              <a:gd name="connsiteX5" fmla="*/ 5206979 w 6276975"/>
              <a:gd name="connsiteY5" fmla="*/ 6858000 h 6858000"/>
              <a:gd name="connsiteX6" fmla="*/ 1041421 w 6276975"/>
              <a:gd name="connsiteY6" fmla="*/ 6858000 h 6858000"/>
              <a:gd name="connsiteX7" fmla="*/ 0 w 6276975"/>
              <a:gd name="connsiteY7" fmla="*/ 5816579 h 6858000"/>
              <a:gd name="connsiteX8" fmla="*/ 0 w 6276975"/>
              <a:gd name="connsiteY8" fmla="*/ 1041421 h 68580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1041421 w 6276975"/>
              <a:gd name="connsiteY6" fmla="*/ 6858000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1041421 w 6276975"/>
              <a:gd name="connsiteY6" fmla="*/ 6858000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1041421 w 6276975"/>
              <a:gd name="connsiteY6" fmla="*/ 6858000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123825 w 6276975"/>
              <a:gd name="connsiteY7" fmla="*/ 5273654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2489221 w 6276975"/>
              <a:gd name="connsiteY1" fmla="*/ 47625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123825 w 6276975"/>
              <a:gd name="connsiteY7" fmla="*/ 5273654 h 6896100"/>
              <a:gd name="connsiteX8" fmla="*/ 0 w 6276975"/>
              <a:gd name="connsiteY8" fmla="*/ 1041421 h 6896100"/>
              <a:gd name="connsiteX0" fmla="*/ 1600200 w 6153150"/>
              <a:gd name="connsiteY0" fmla="*/ 669946 h 6896100"/>
              <a:gd name="connsiteX1" fmla="*/ 2365396 w 6153150"/>
              <a:gd name="connsiteY1" fmla="*/ 47625 h 6896100"/>
              <a:gd name="connsiteX2" fmla="*/ 5083154 w 6153150"/>
              <a:gd name="connsiteY2" fmla="*/ 0 h 6896100"/>
              <a:gd name="connsiteX3" fmla="*/ 6153150 w 6153150"/>
              <a:gd name="connsiteY3" fmla="*/ 1584346 h 6896100"/>
              <a:gd name="connsiteX4" fmla="*/ 6153150 w 6153150"/>
              <a:gd name="connsiteY4" fmla="*/ 5635604 h 6896100"/>
              <a:gd name="connsiteX5" fmla="*/ 5092679 w 6153150"/>
              <a:gd name="connsiteY5" fmla="*/ 6896100 h 6896100"/>
              <a:gd name="connsiteX6" fmla="*/ 2241571 w 6153150"/>
              <a:gd name="connsiteY6" fmla="*/ 6867525 h 6896100"/>
              <a:gd name="connsiteX7" fmla="*/ 0 w 6153150"/>
              <a:gd name="connsiteY7" fmla="*/ 5273654 h 6896100"/>
              <a:gd name="connsiteX8" fmla="*/ 1600200 w 6153150"/>
              <a:gd name="connsiteY8" fmla="*/ 669946 h 6896100"/>
              <a:gd name="connsiteX0" fmla="*/ 1600200 w 6153150"/>
              <a:gd name="connsiteY0" fmla="*/ 670417 h 6896571"/>
              <a:gd name="connsiteX1" fmla="*/ 2365396 w 6153150"/>
              <a:gd name="connsiteY1" fmla="*/ 48096 h 6896571"/>
              <a:gd name="connsiteX2" fmla="*/ 5083154 w 6153150"/>
              <a:gd name="connsiteY2" fmla="*/ 471 h 6896571"/>
              <a:gd name="connsiteX3" fmla="*/ 6153150 w 6153150"/>
              <a:gd name="connsiteY3" fmla="*/ 1584817 h 6896571"/>
              <a:gd name="connsiteX4" fmla="*/ 6153150 w 6153150"/>
              <a:gd name="connsiteY4" fmla="*/ 5636075 h 6896571"/>
              <a:gd name="connsiteX5" fmla="*/ 5092679 w 6153150"/>
              <a:gd name="connsiteY5" fmla="*/ 6896571 h 6896571"/>
              <a:gd name="connsiteX6" fmla="*/ 2241571 w 6153150"/>
              <a:gd name="connsiteY6" fmla="*/ 6867996 h 6896571"/>
              <a:gd name="connsiteX7" fmla="*/ 0 w 6153150"/>
              <a:gd name="connsiteY7" fmla="*/ 5274125 h 6896571"/>
              <a:gd name="connsiteX8" fmla="*/ 1600200 w 6153150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702186 w 6255136"/>
              <a:gd name="connsiteY0" fmla="*/ 670417 h 6896571"/>
              <a:gd name="connsiteX1" fmla="*/ 2467382 w 6255136"/>
              <a:gd name="connsiteY1" fmla="*/ 48096 h 6896571"/>
              <a:gd name="connsiteX2" fmla="*/ 5185140 w 6255136"/>
              <a:gd name="connsiteY2" fmla="*/ 471 h 6896571"/>
              <a:gd name="connsiteX3" fmla="*/ 6255136 w 6255136"/>
              <a:gd name="connsiteY3" fmla="*/ 1584817 h 6896571"/>
              <a:gd name="connsiteX4" fmla="*/ 6255136 w 6255136"/>
              <a:gd name="connsiteY4" fmla="*/ 5636075 h 6896571"/>
              <a:gd name="connsiteX5" fmla="*/ 5194665 w 6255136"/>
              <a:gd name="connsiteY5" fmla="*/ 6896571 h 6896571"/>
              <a:gd name="connsiteX6" fmla="*/ 2343557 w 6255136"/>
              <a:gd name="connsiteY6" fmla="*/ 6867996 h 6896571"/>
              <a:gd name="connsiteX7" fmla="*/ 92461 w 6255136"/>
              <a:gd name="connsiteY7" fmla="*/ 4864550 h 6896571"/>
              <a:gd name="connsiteX8" fmla="*/ 1702186 w 6255136"/>
              <a:gd name="connsiteY8" fmla="*/ 670417 h 6896571"/>
              <a:gd name="connsiteX0" fmla="*/ 1565207 w 6118157"/>
              <a:gd name="connsiteY0" fmla="*/ 670417 h 6896571"/>
              <a:gd name="connsiteX1" fmla="*/ 2330403 w 6118157"/>
              <a:gd name="connsiteY1" fmla="*/ 48096 h 6896571"/>
              <a:gd name="connsiteX2" fmla="*/ 5048161 w 6118157"/>
              <a:gd name="connsiteY2" fmla="*/ 471 h 6896571"/>
              <a:gd name="connsiteX3" fmla="*/ 6118157 w 6118157"/>
              <a:gd name="connsiteY3" fmla="*/ 1584817 h 6896571"/>
              <a:gd name="connsiteX4" fmla="*/ 6118157 w 6118157"/>
              <a:gd name="connsiteY4" fmla="*/ 5636075 h 6896571"/>
              <a:gd name="connsiteX5" fmla="*/ 5057686 w 6118157"/>
              <a:gd name="connsiteY5" fmla="*/ 6896571 h 6896571"/>
              <a:gd name="connsiteX6" fmla="*/ 2206578 w 6118157"/>
              <a:gd name="connsiteY6" fmla="*/ 6867996 h 6896571"/>
              <a:gd name="connsiteX7" fmla="*/ 98357 w 6118157"/>
              <a:gd name="connsiteY7" fmla="*/ 4464500 h 6896571"/>
              <a:gd name="connsiteX8" fmla="*/ 1565207 w 6118157"/>
              <a:gd name="connsiteY8" fmla="*/ 670417 h 6896571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5048161 w 6118157"/>
              <a:gd name="connsiteY2" fmla="*/ 465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08354 h 6934508"/>
              <a:gd name="connsiteX1" fmla="*/ 2397078 w 6118157"/>
              <a:gd name="connsiteY1" fmla="*/ 19358 h 6934508"/>
              <a:gd name="connsiteX2" fmla="*/ 3800386 w 6118157"/>
              <a:gd name="connsiteY2" fmla="*/ 308 h 6934508"/>
              <a:gd name="connsiteX3" fmla="*/ 6118157 w 6118157"/>
              <a:gd name="connsiteY3" fmla="*/ 1622754 h 6934508"/>
              <a:gd name="connsiteX4" fmla="*/ 6118157 w 6118157"/>
              <a:gd name="connsiteY4" fmla="*/ 5674012 h 6934508"/>
              <a:gd name="connsiteX5" fmla="*/ 5057686 w 6118157"/>
              <a:gd name="connsiteY5" fmla="*/ 6934508 h 6934508"/>
              <a:gd name="connsiteX6" fmla="*/ 2206578 w 6118157"/>
              <a:gd name="connsiteY6" fmla="*/ 6905933 h 6934508"/>
              <a:gd name="connsiteX7" fmla="*/ 98357 w 6118157"/>
              <a:gd name="connsiteY7" fmla="*/ 4502437 h 6934508"/>
              <a:gd name="connsiteX8" fmla="*/ 1565207 w 6118157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590233 w 6140133"/>
              <a:gd name="connsiteY0" fmla="*/ 3019446 h 6934200"/>
              <a:gd name="connsiteX1" fmla="*/ 2419054 w 6140133"/>
              <a:gd name="connsiteY1" fmla="*/ 190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2419054 w 6140133"/>
              <a:gd name="connsiteY1" fmla="*/ 190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1999954 w 6140133"/>
              <a:gd name="connsiteY1" fmla="*/ 317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1999954 w 6140133"/>
              <a:gd name="connsiteY1" fmla="*/ 317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1942804 w 6140133"/>
              <a:gd name="connsiteY1" fmla="*/ 63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75378 w 6125278"/>
              <a:gd name="connsiteY0" fmla="*/ 3019446 h 6934200"/>
              <a:gd name="connsiteX1" fmla="*/ 1927949 w 6125278"/>
              <a:gd name="connsiteY1" fmla="*/ 6350 h 6934200"/>
              <a:gd name="connsiteX2" fmla="*/ 3807507 w 6125278"/>
              <a:gd name="connsiteY2" fmla="*/ 0 h 6934200"/>
              <a:gd name="connsiteX3" fmla="*/ 6125278 w 6125278"/>
              <a:gd name="connsiteY3" fmla="*/ 1622446 h 6934200"/>
              <a:gd name="connsiteX4" fmla="*/ 6125278 w 6125278"/>
              <a:gd name="connsiteY4" fmla="*/ 5673704 h 6934200"/>
              <a:gd name="connsiteX5" fmla="*/ 5064807 w 6125278"/>
              <a:gd name="connsiteY5" fmla="*/ 6934200 h 6934200"/>
              <a:gd name="connsiteX6" fmla="*/ 2213699 w 6125278"/>
              <a:gd name="connsiteY6" fmla="*/ 6905625 h 6934200"/>
              <a:gd name="connsiteX7" fmla="*/ 124528 w 6125278"/>
              <a:gd name="connsiteY7" fmla="*/ 5505429 h 6934200"/>
              <a:gd name="connsiteX8" fmla="*/ 575378 w 6125278"/>
              <a:gd name="connsiteY8" fmla="*/ 3019446 h 6934200"/>
              <a:gd name="connsiteX0" fmla="*/ 625844 w 6105894"/>
              <a:gd name="connsiteY0" fmla="*/ 3070246 h 6934200"/>
              <a:gd name="connsiteX1" fmla="*/ 1908565 w 6105894"/>
              <a:gd name="connsiteY1" fmla="*/ 6350 h 6934200"/>
              <a:gd name="connsiteX2" fmla="*/ 3788123 w 6105894"/>
              <a:gd name="connsiteY2" fmla="*/ 0 h 6934200"/>
              <a:gd name="connsiteX3" fmla="*/ 6105894 w 6105894"/>
              <a:gd name="connsiteY3" fmla="*/ 1622446 h 6934200"/>
              <a:gd name="connsiteX4" fmla="*/ 6105894 w 6105894"/>
              <a:gd name="connsiteY4" fmla="*/ 5673704 h 6934200"/>
              <a:gd name="connsiteX5" fmla="*/ 5045423 w 6105894"/>
              <a:gd name="connsiteY5" fmla="*/ 6934200 h 6934200"/>
              <a:gd name="connsiteX6" fmla="*/ 2194315 w 6105894"/>
              <a:gd name="connsiteY6" fmla="*/ 6905625 h 6934200"/>
              <a:gd name="connsiteX7" fmla="*/ 105144 w 6105894"/>
              <a:gd name="connsiteY7" fmla="*/ 5505429 h 6934200"/>
              <a:gd name="connsiteX8" fmla="*/ 625844 w 6105894"/>
              <a:gd name="connsiteY8" fmla="*/ 3070246 h 6934200"/>
              <a:gd name="connsiteX0" fmla="*/ 625844 w 6105894"/>
              <a:gd name="connsiteY0" fmla="*/ 3070246 h 6934200"/>
              <a:gd name="connsiteX1" fmla="*/ 1908565 w 6105894"/>
              <a:gd name="connsiteY1" fmla="*/ 6350 h 6934200"/>
              <a:gd name="connsiteX2" fmla="*/ 3788123 w 6105894"/>
              <a:gd name="connsiteY2" fmla="*/ 0 h 6934200"/>
              <a:gd name="connsiteX3" fmla="*/ 6105894 w 6105894"/>
              <a:gd name="connsiteY3" fmla="*/ 1622446 h 6934200"/>
              <a:gd name="connsiteX4" fmla="*/ 6105894 w 6105894"/>
              <a:gd name="connsiteY4" fmla="*/ 5673704 h 6934200"/>
              <a:gd name="connsiteX5" fmla="*/ 5045423 w 6105894"/>
              <a:gd name="connsiteY5" fmla="*/ 6934200 h 6934200"/>
              <a:gd name="connsiteX6" fmla="*/ 2194315 w 6105894"/>
              <a:gd name="connsiteY6" fmla="*/ 6905625 h 6934200"/>
              <a:gd name="connsiteX7" fmla="*/ 105144 w 6105894"/>
              <a:gd name="connsiteY7" fmla="*/ 5505429 h 6934200"/>
              <a:gd name="connsiteX8" fmla="*/ 625844 w 6105894"/>
              <a:gd name="connsiteY8" fmla="*/ 3070246 h 6934200"/>
              <a:gd name="connsiteX0" fmla="*/ 617602 w 6097652"/>
              <a:gd name="connsiteY0" fmla="*/ 3070246 h 6934200"/>
              <a:gd name="connsiteX1" fmla="*/ 1900323 w 6097652"/>
              <a:gd name="connsiteY1" fmla="*/ 6350 h 6934200"/>
              <a:gd name="connsiteX2" fmla="*/ 3779881 w 6097652"/>
              <a:gd name="connsiteY2" fmla="*/ 0 h 6934200"/>
              <a:gd name="connsiteX3" fmla="*/ 6097652 w 6097652"/>
              <a:gd name="connsiteY3" fmla="*/ 1622446 h 6934200"/>
              <a:gd name="connsiteX4" fmla="*/ 6097652 w 6097652"/>
              <a:gd name="connsiteY4" fmla="*/ 5673704 h 6934200"/>
              <a:gd name="connsiteX5" fmla="*/ 5037181 w 6097652"/>
              <a:gd name="connsiteY5" fmla="*/ 6934200 h 6934200"/>
              <a:gd name="connsiteX6" fmla="*/ 2186073 w 6097652"/>
              <a:gd name="connsiteY6" fmla="*/ 6905625 h 6934200"/>
              <a:gd name="connsiteX7" fmla="*/ 96902 w 6097652"/>
              <a:gd name="connsiteY7" fmla="*/ 5505429 h 6934200"/>
              <a:gd name="connsiteX8" fmla="*/ 617602 w 6097652"/>
              <a:gd name="connsiteY8" fmla="*/ 3070246 h 6934200"/>
              <a:gd name="connsiteX0" fmla="*/ 655207 w 6135257"/>
              <a:gd name="connsiteY0" fmla="*/ 3070246 h 6934200"/>
              <a:gd name="connsiteX1" fmla="*/ 1937928 w 6135257"/>
              <a:gd name="connsiteY1" fmla="*/ 6350 h 6934200"/>
              <a:gd name="connsiteX2" fmla="*/ 3817486 w 6135257"/>
              <a:gd name="connsiteY2" fmla="*/ 0 h 6934200"/>
              <a:gd name="connsiteX3" fmla="*/ 6135257 w 6135257"/>
              <a:gd name="connsiteY3" fmla="*/ 1622446 h 6934200"/>
              <a:gd name="connsiteX4" fmla="*/ 6135257 w 6135257"/>
              <a:gd name="connsiteY4" fmla="*/ 5673704 h 6934200"/>
              <a:gd name="connsiteX5" fmla="*/ 5074786 w 6135257"/>
              <a:gd name="connsiteY5" fmla="*/ 6934200 h 6934200"/>
              <a:gd name="connsiteX6" fmla="*/ 2223678 w 6135257"/>
              <a:gd name="connsiteY6" fmla="*/ 6905625 h 6934200"/>
              <a:gd name="connsiteX7" fmla="*/ 134507 w 6135257"/>
              <a:gd name="connsiteY7" fmla="*/ 5505429 h 6934200"/>
              <a:gd name="connsiteX8" fmla="*/ 655207 w 6135257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394492 w 5874542"/>
              <a:gd name="connsiteY0" fmla="*/ 3070246 h 6934200"/>
              <a:gd name="connsiteX1" fmla="*/ 1677213 w 5874542"/>
              <a:gd name="connsiteY1" fmla="*/ 6350 h 6934200"/>
              <a:gd name="connsiteX2" fmla="*/ 3556771 w 5874542"/>
              <a:gd name="connsiteY2" fmla="*/ 0 h 6934200"/>
              <a:gd name="connsiteX3" fmla="*/ 5874542 w 5874542"/>
              <a:gd name="connsiteY3" fmla="*/ 1622446 h 6934200"/>
              <a:gd name="connsiteX4" fmla="*/ 5874542 w 5874542"/>
              <a:gd name="connsiteY4" fmla="*/ 5673704 h 6934200"/>
              <a:gd name="connsiteX5" fmla="*/ 4814071 w 5874542"/>
              <a:gd name="connsiteY5" fmla="*/ 6934200 h 6934200"/>
              <a:gd name="connsiteX6" fmla="*/ 1962963 w 5874542"/>
              <a:gd name="connsiteY6" fmla="*/ 6905625 h 6934200"/>
              <a:gd name="connsiteX7" fmla="*/ 302417 w 5874542"/>
              <a:gd name="connsiteY7" fmla="*/ 5972154 h 6934200"/>
              <a:gd name="connsiteX8" fmla="*/ 394492 w 5874542"/>
              <a:gd name="connsiteY8" fmla="*/ 3070246 h 6934200"/>
              <a:gd name="connsiteX0" fmla="*/ 304171 w 6098546"/>
              <a:gd name="connsiteY0" fmla="*/ 3917971 h 6934200"/>
              <a:gd name="connsiteX1" fmla="*/ 1901217 w 6098546"/>
              <a:gd name="connsiteY1" fmla="*/ 6350 h 6934200"/>
              <a:gd name="connsiteX2" fmla="*/ 3780775 w 6098546"/>
              <a:gd name="connsiteY2" fmla="*/ 0 h 6934200"/>
              <a:gd name="connsiteX3" fmla="*/ 6098546 w 6098546"/>
              <a:gd name="connsiteY3" fmla="*/ 1622446 h 6934200"/>
              <a:gd name="connsiteX4" fmla="*/ 6098546 w 6098546"/>
              <a:gd name="connsiteY4" fmla="*/ 5673704 h 6934200"/>
              <a:gd name="connsiteX5" fmla="*/ 5038075 w 6098546"/>
              <a:gd name="connsiteY5" fmla="*/ 6934200 h 6934200"/>
              <a:gd name="connsiteX6" fmla="*/ 2186967 w 6098546"/>
              <a:gd name="connsiteY6" fmla="*/ 6905625 h 6934200"/>
              <a:gd name="connsiteX7" fmla="*/ 526421 w 6098546"/>
              <a:gd name="connsiteY7" fmla="*/ 5972154 h 6934200"/>
              <a:gd name="connsiteX8" fmla="*/ 304171 w 6098546"/>
              <a:gd name="connsiteY8" fmla="*/ 3917971 h 6934200"/>
              <a:gd name="connsiteX0" fmla="*/ 268074 w 6062449"/>
              <a:gd name="connsiteY0" fmla="*/ 3917971 h 6934200"/>
              <a:gd name="connsiteX1" fmla="*/ 1865120 w 6062449"/>
              <a:gd name="connsiteY1" fmla="*/ 6350 h 6934200"/>
              <a:gd name="connsiteX2" fmla="*/ 3744678 w 6062449"/>
              <a:gd name="connsiteY2" fmla="*/ 0 h 6934200"/>
              <a:gd name="connsiteX3" fmla="*/ 6062449 w 6062449"/>
              <a:gd name="connsiteY3" fmla="*/ 1622446 h 6934200"/>
              <a:gd name="connsiteX4" fmla="*/ 6062449 w 6062449"/>
              <a:gd name="connsiteY4" fmla="*/ 5673704 h 6934200"/>
              <a:gd name="connsiteX5" fmla="*/ 5001978 w 6062449"/>
              <a:gd name="connsiteY5" fmla="*/ 6934200 h 6934200"/>
              <a:gd name="connsiteX6" fmla="*/ 2150870 w 6062449"/>
              <a:gd name="connsiteY6" fmla="*/ 6905625 h 6934200"/>
              <a:gd name="connsiteX7" fmla="*/ 671299 w 6062449"/>
              <a:gd name="connsiteY7" fmla="*/ 6153129 h 6934200"/>
              <a:gd name="connsiteX8" fmla="*/ 268074 w 6062449"/>
              <a:gd name="connsiteY8" fmla="*/ 3917971 h 6934200"/>
              <a:gd name="connsiteX0" fmla="*/ 292168 w 6086543"/>
              <a:gd name="connsiteY0" fmla="*/ 3917971 h 6934200"/>
              <a:gd name="connsiteX1" fmla="*/ 1889214 w 6086543"/>
              <a:gd name="connsiteY1" fmla="*/ 6350 h 6934200"/>
              <a:gd name="connsiteX2" fmla="*/ 3768772 w 6086543"/>
              <a:gd name="connsiteY2" fmla="*/ 0 h 6934200"/>
              <a:gd name="connsiteX3" fmla="*/ 6086543 w 6086543"/>
              <a:gd name="connsiteY3" fmla="*/ 1622446 h 6934200"/>
              <a:gd name="connsiteX4" fmla="*/ 6086543 w 6086543"/>
              <a:gd name="connsiteY4" fmla="*/ 5673704 h 6934200"/>
              <a:gd name="connsiteX5" fmla="*/ 5026072 w 6086543"/>
              <a:gd name="connsiteY5" fmla="*/ 6934200 h 6934200"/>
              <a:gd name="connsiteX6" fmla="*/ 2174964 w 6086543"/>
              <a:gd name="connsiteY6" fmla="*/ 6905625 h 6934200"/>
              <a:gd name="connsiteX7" fmla="*/ 695393 w 6086543"/>
              <a:gd name="connsiteY7" fmla="*/ 6153129 h 6934200"/>
              <a:gd name="connsiteX8" fmla="*/ 292168 w 6086543"/>
              <a:gd name="connsiteY8" fmla="*/ 3917971 h 6934200"/>
              <a:gd name="connsiteX0" fmla="*/ 292168 w 6086543"/>
              <a:gd name="connsiteY0" fmla="*/ 3917971 h 6934200"/>
              <a:gd name="connsiteX1" fmla="*/ 1889214 w 6086543"/>
              <a:gd name="connsiteY1" fmla="*/ 6350 h 6934200"/>
              <a:gd name="connsiteX2" fmla="*/ 3768772 w 6086543"/>
              <a:gd name="connsiteY2" fmla="*/ 0 h 6934200"/>
              <a:gd name="connsiteX3" fmla="*/ 6086543 w 6086543"/>
              <a:gd name="connsiteY3" fmla="*/ 1622446 h 6934200"/>
              <a:gd name="connsiteX4" fmla="*/ 6086543 w 6086543"/>
              <a:gd name="connsiteY4" fmla="*/ 5673704 h 6934200"/>
              <a:gd name="connsiteX5" fmla="*/ 5026072 w 6086543"/>
              <a:gd name="connsiteY5" fmla="*/ 6934200 h 6934200"/>
              <a:gd name="connsiteX6" fmla="*/ 2174964 w 6086543"/>
              <a:gd name="connsiteY6" fmla="*/ 6905625 h 6934200"/>
              <a:gd name="connsiteX7" fmla="*/ 695393 w 6086543"/>
              <a:gd name="connsiteY7" fmla="*/ 6153129 h 6934200"/>
              <a:gd name="connsiteX8" fmla="*/ 292168 w 6086543"/>
              <a:gd name="connsiteY8" fmla="*/ 3917971 h 6934200"/>
              <a:gd name="connsiteX0" fmla="*/ 272634 w 6067009"/>
              <a:gd name="connsiteY0" fmla="*/ 3917971 h 6934200"/>
              <a:gd name="connsiteX1" fmla="*/ 1869680 w 6067009"/>
              <a:gd name="connsiteY1" fmla="*/ 6350 h 6934200"/>
              <a:gd name="connsiteX2" fmla="*/ 3749238 w 6067009"/>
              <a:gd name="connsiteY2" fmla="*/ 0 h 6934200"/>
              <a:gd name="connsiteX3" fmla="*/ 6067009 w 6067009"/>
              <a:gd name="connsiteY3" fmla="*/ 1622446 h 6934200"/>
              <a:gd name="connsiteX4" fmla="*/ 6067009 w 6067009"/>
              <a:gd name="connsiteY4" fmla="*/ 5673704 h 6934200"/>
              <a:gd name="connsiteX5" fmla="*/ 5006538 w 6067009"/>
              <a:gd name="connsiteY5" fmla="*/ 6934200 h 6934200"/>
              <a:gd name="connsiteX6" fmla="*/ 2155430 w 6067009"/>
              <a:gd name="connsiteY6" fmla="*/ 6905625 h 6934200"/>
              <a:gd name="connsiteX7" fmla="*/ 675859 w 6067009"/>
              <a:gd name="connsiteY7" fmla="*/ 6153129 h 6934200"/>
              <a:gd name="connsiteX8" fmla="*/ 272634 w 6067009"/>
              <a:gd name="connsiteY8" fmla="*/ 3917971 h 6934200"/>
              <a:gd name="connsiteX0" fmla="*/ 229992 w 6024367"/>
              <a:gd name="connsiteY0" fmla="*/ 3917971 h 6934200"/>
              <a:gd name="connsiteX1" fmla="*/ 1827038 w 6024367"/>
              <a:gd name="connsiteY1" fmla="*/ 6350 h 6934200"/>
              <a:gd name="connsiteX2" fmla="*/ 3706596 w 6024367"/>
              <a:gd name="connsiteY2" fmla="*/ 0 h 6934200"/>
              <a:gd name="connsiteX3" fmla="*/ 6024367 w 6024367"/>
              <a:gd name="connsiteY3" fmla="*/ 1622446 h 6934200"/>
              <a:gd name="connsiteX4" fmla="*/ 6024367 w 6024367"/>
              <a:gd name="connsiteY4" fmla="*/ 5673704 h 6934200"/>
              <a:gd name="connsiteX5" fmla="*/ 4963896 w 6024367"/>
              <a:gd name="connsiteY5" fmla="*/ 6934200 h 6934200"/>
              <a:gd name="connsiteX6" fmla="*/ 2112788 w 6024367"/>
              <a:gd name="connsiteY6" fmla="*/ 6905625 h 6934200"/>
              <a:gd name="connsiteX7" fmla="*/ 909442 w 6024367"/>
              <a:gd name="connsiteY7" fmla="*/ 6286479 h 6934200"/>
              <a:gd name="connsiteX8" fmla="*/ 229992 w 6024367"/>
              <a:gd name="connsiteY8" fmla="*/ 3917971 h 6934200"/>
              <a:gd name="connsiteX0" fmla="*/ 254747 w 6049122"/>
              <a:gd name="connsiteY0" fmla="*/ 3917971 h 6934200"/>
              <a:gd name="connsiteX1" fmla="*/ 1851793 w 6049122"/>
              <a:gd name="connsiteY1" fmla="*/ 6350 h 6934200"/>
              <a:gd name="connsiteX2" fmla="*/ 3731351 w 6049122"/>
              <a:gd name="connsiteY2" fmla="*/ 0 h 6934200"/>
              <a:gd name="connsiteX3" fmla="*/ 6049122 w 6049122"/>
              <a:gd name="connsiteY3" fmla="*/ 1622446 h 6934200"/>
              <a:gd name="connsiteX4" fmla="*/ 6049122 w 6049122"/>
              <a:gd name="connsiteY4" fmla="*/ 5673704 h 6934200"/>
              <a:gd name="connsiteX5" fmla="*/ 4988651 w 6049122"/>
              <a:gd name="connsiteY5" fmla="*/ 6934200 h 6934200"/>
              <a:gd name="connsiteX6" fmla="*/ 2137543 w 6049122"/>
              <a:gd name="connsiteY6" fmla="*/ 6905625 h 6934200"/>
              <a:gd name="connsiteX7" fmla="*/ 934197 w 6049122"/>
              <a:gd name="connsiteY7" fmla="*/ 6286479 h 6934200"/>
              <a:gd name="connsiteX8" fmla="*/ 254747 w 6049122"/>
              <a:gd name="connsiteY8" fmla="*/ 3917971 h 6934200"/>
              <a:gd name="connsiteX0" fmla="*/ 270869 w 6065244"/>
              <a:gd name="connsiteY0" fmla="*/ 3917971 h 6934200"/>
              <a:gd name="connsiteX1" fmla="*/ 1867915 w 6065244"/>
              <a:gd name="connsiteY1" fmla="*/ 6350 h 6934200"/>
              <a:gd name="connsiteX2" fmla="*/ 3747473 w 6065244"/>
              <a:gd name="connsiteY2" fmla="*/ 0 h 6934200"/>
              <a:gd name="connsiteX3" fmla="*/ 6065244 w 6065244"/>
              <a:gd name="connsiteY3" fmla="*/ 1622446 h 6934200"/>
              <a:gd name="connsiteX4" fmla="*/ 6065244 w 6065244"/>
              <a:gd name="connsiteY4" fmla="*/ 5673704 h 6934200"/>
              <a:gd name="connsiteX5" fmla="*/ 5004773 w 6065244"/>
              <a:gd name="connsiteY5" fmla="*/ 6934200 h 6934200"/>
              <a:gd name="connsiteX6" fmla="*/ 2153665 w 6065244"/>
              <a:gd name="connsiteY6" fmla="*/ 6905625 h 6934200"/>
              <a:gd name="connsiteX7" fmla="*/ 950319 w 6065244"/>
              <a:gd name="connsiteY7" fmla="*/ 6286479 h 6934200"/>
              <a:gd name="connsiteX8" fmla="*/ 270869 w 6065244"/>
              <a:gd name="connsiteY8" fmla="*/ 3917971 h 6934200"/>
              <a:gd name="connsiteX0" fmla="*/ 270869 w 6065244"/>
              <a:gd name="connsiteY0" fmla="*/ 3917971 h 6934200"/>
              <a:gd name="connsiteX1" fmla="*/ 1867915 w 6065244"/>
              <a:gd name="connsiteY1" fmla="*/ 20638 h 6934200"/>
              <a:gd name="connsiteX2" fmla="*/ 3747473 w 6065244"/>
              <a:gd name="connsiteY2" fmla="*/ 0 h 6934200"/>
              <a:gd name="connsiteX3" fmla="*/ 6065244 w 6065244"/>
              <a:gd name="connsiteY3" fmla="*/ 1622446 h 6934200"/>
              <a:gd name="connsiteX4" fmla="*/ 6065244 w 6065244"/>
              <a:gd name="connsiteY4" fmla="*/ 5673704 h 6934200"/>
              <a:gd name="connsiteX5" fmla="*/ 5004773 w 6065244"/>
              <a:gd name="connsiteY5" fmla="*/ 6934200 h 6934200"/>
              <a:gd name="connsiteX6" fmla="*/ 2153665 w 6065244"/>
              <a:gd name="connsiteY6" fmla="*/ 6905625 h 6934200"/>
              <a:gd name="connsiteX7" fmla="*/ 950319 w 6065244"/>
              <a:gd name="connsiteY7" fmla="*/ 6286479 h 6934200"/>
              <a:gd name="connsiteX8" fmla="*/ 270869 w 6065244"/>
              <a:gd name="connsiteY8" fmla="*/ 3917971 h 6934200"/>
              <a:gd name="connsiteX0" fmla="*/ 270869 w 6065244"/>
              <a:gd name="connsiteY0" fmla="*/ 3917971 h 6934200"/>
              <a:gd name="connsiteX1" fmla="*/ 1867915 w 6065244"/>
              <a:gd name="connsiteY1" fmla="*/ 20638 h 6934200"/>
              <a:gd name="connsiteX2" fmla="*/ 3747473 w 6065244"/>
              <a:gd name="connsiteY2" fmla="*/ 0 h 6934200"/>
              <a:gd name="connsiteX3" fmla="*/ 6065244 w 6065244"/>
              <a:gd name="connsiteY3" fmla="*/ 1622446 h 6934200"/>
              <a:gd name="connsiteX4" fmla="*/ 6065244 w 6065244"/>
              <a:gd name="connsiteY4" fmla="*/ 5673704 h 6934200"/>
              <a:gd name="connsiteX5" fmla="*/ 5004773 w 6065244"/>
              <a:gd name="connsiteY5" fmla="*/ 6934200 h 6934200"/>
              <a:gd name="connsiteX6" fmla="*/ 2153665 w 6065244"/>
              <a:gd name="connsiteY6" fmla="*/ 6905625 h 6934200"/>
              <a:gd name="connsiteX7" fmla="*/ 950319 w 6065244"/>
              <a:gd name="connsiteY7" fmla="*/ 6286479 h 6934200"/>
              <a:gd name="connsiteX8" fmla="*/ 270869 w 6065244"/>
              <a:gd name="connsiteY8" fmla="*/ 3917971 h 6934200"/>
              <a:gd name="connsiteX0" fmla="*/ 270869 w 6065244"/>
              <a:gd name="connsiteY0" fmla="*/ 3897333 h 6913562"/>
              <a:gd name="connsiteX1" fmla="*/ 1867915 w 6065244"/>
              <a:gd name="connsiteY1" fmla="*/ 0 h 6913562"/>
              <a:gd name="connsiteX2" fmla="*/ 3756998 w 6065244"/>
              <a:gd name="connsiteY2" fmla="*/ 793 h 6913562"/>
              <a:gd name="connsiteX3" fmla="*/ 6065244 w 6065244"/>
              <a:gd name="connsiteY3" fmla="*/ 1601808 h 6913562"/>
              <a:gd name="connsiteX4" fmla="*/ 6065244 w 6065244"/>
              <a:gd name="connsiteY4" fmla="*/ 5653066 h 6913562"/>
              <a:gd name="connsiteX5" fmla="*/ 5004773 w 6065244"/>
              <a:gd name="connsiteY5" fmla="*/ 6913562 h 6913562"/>
              <a:gd name="connsiteX6" fmla="*/ 2153665 w 6065244"/>
              <a:gd name="connsiteY6" fmla="*/ 6884987 h 6913562"/>
              <a:gd name="connsiteX7" fmla="*/ 950319 w 6065244"/>
              <a:gd name="connsiteY7" fmla="*/ 6265841 h 6913562"/>
              <a:gd name="connsiteX8" fmla="*/ 270869 w 6065244"/>
              <a:gd name="connsiteY8" fmla="*/ 3897333 h 6913562"/>
              <a:gd name="connsiteX0" fmla="*/ 270869 w 6065244"/>
              <a:gd name="connsiteY0" fmla="*/ 3897333 h 6913562"/>
              <a:gd name="connsiteX1" fmla="*/ 1867915 w 6065244"/>
              <a:gd name="connsiteY1" fmla="*/ 0 h 6913562"/>
              <a:gd name="connsiteX2" fmla="*/ 3756998 w 6065244"/>
              <a:gd name="connsiteY2" fmla="*/ 793 h 6913562"/>
              <a:gd name="connsiteX3" fmla="*/ 6050957 w 6065244"/>
              <a:gd name="connsiteY3" fmla="*/ 1606571 h 6913562"/>
              <a:gd name="connsiteX4" fmla="*/ 6065244 w 6065244"/>
              <a:gd name="connsiteY4" fmla="*/ 5653066 h 6913562"/>
              <a:gd name="connsiteX5" fmla="*/ 5004773 w 6065244"/>
              <a:gd name="connsiteY5" fmla="*/ 6913562 h 6913562"/>
              <a:gd name="connsiteX6" fmla="*/ 2153665 w 6065244"/>
              <a:gd name="connsiteY6" fmla="*/ 6884987 h 6913562"/>
              <a:gd name="connsiteX7" fmla="*/ 950319 w 6065244"/>
              <a:gd name="connsiteY7" fmla="*/ 6265841 h 6913562"/>
              <a:gd name="connsiteX8" fmla="*/ 270869 w 6065244"/>
              <a:gd name="connsiteY8" fmla="*/ 3897333 h 6913562"/>
              <a:gd name="connsiteX0" fmla="*/ 270869 w 6053338"/>
              <a:gd name="connsiteY0" fmla="*/ 3897333 h 6913562"/>
              <a:gd name="connsiteX1" fmla="*/ 1867915 w 6053338"/>
              <a:gd name="connsiteY1" fmla="*/ 0 h 6913562"/>
              <a:gd name="connsiteX2" fmla="*/ 3756998 w 6053338"/>
              <a:gd name="connsiteY2" fmla="*/ 793 h 6913562"/>
              <a:gd name="connsiteX3" fmla="*/ 6050957 w 6053338"/>
              <a:gd name="connsiteY3" fmla="*/ 1606571 h 6913562"/>
              <a:gd name="connsiteX4" fmla="*/ 6053338 w 6053338"/>
              <a:gd name="connsiteY4" fmla="*/ 5653066 h 6913562"/>
              <a:gd name="connsiteX5" fmla="*/ 5004773 w 6053338"/>
              <a:gd name="connsiteY5" fmla="*/ 6913562 h 6913562"/>
              <a:gd name="connsiteX6" fmla="*/ 2153665 w 6053338"/>
              <a:gd name="connsiteY6" fmla="*/ 6884987 h 6913562"/>
              <a:gd name="connsiteX7" fmla="*/ 950319 w 6053338"/>
              <a:gd name="connsiteY7" fmla="*/ 6265841 h 6913562"/>
              <a:gd name="connsiteX8" fmla="*/ 270869 w 6053338"/>
              <a:gd name="connsiteY8" fmla="*/ 3897333 h 6913562"/>
              <a:gd name="connsiteX0" fmla="*/ 270869 w 6053338"/>
              <a:gd name="connsiteY0" fmla="*/ 3897333 h 6892131"/>
              <a:gd name="connsiteX1" fmla="*/ 1867915 w 6053338"/>
              <a:gd name="connsiteY1" fmla="*/ 0 h 6892131"/>
              <a:gd name="connsiteX2" fmla="*/ 3756998 w 6053338"/>
              <a:gd name="connsiteY2" fmla="*/ 793 h 6892131"/>
              <a:gd name="connsiteX3" fmla="*/ 6050957 w 6053338"/>
              <a:gd name="connsiteY3" fmla="*/ 1606571 h 6892131"/>
              <a:gd name="connsiteX4" fmla="*/ 6053338 w 6053338"/>
              <a:gd name="connsiteY4" fmla="*/ 5653066 h 6892131"/>
              <a:gd name="connsiteX5" fmla="*/ 4997630 w 6053338"/>
              <a:gd name="connsiteY5" fmla="*/ 6892131 h 6892131"/>
              <a:gd name="connsiteX6" fmla="*/ 2153665 w 6053338"/>
              <a:gd name="connsiteY6" fmla="*/ 6884987 h 6892131"/>
              <a:gd name="connsiteX7" fmla="*/ 950319 w 6053338"/>
              <a:gd name="connsiteY7" fmla="*/ 6265841 h 6892131"/>
              <a:gd name="connsiteX8" fmla="*/ 270869 w 6053338"/>
              <a:gd name="connsiteY8" fmla="*/ 3897333 h 689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53338" h="6892131">
                <a:moveTo>
                  <a:pt x="270869" y="3897333"/>
                </a:moveTo>
                <a:cubicBezTo>
                  <a:pt x="632819" y="3007847"/>
                  <a:pt x="1503098" y="865981"/>
                  <a:pt x="1867915" y="0"/>
                </a:cubicBezTo>
                <a:lnTo>
                  <a:pt x="3756998" y="793"/>
                </a:lnTo>
                <a:lnTo>
                  <a:pt x="6050957" y="1606571"/>
                </a:lnTo>
                <a:cubicBezTo>
                  <a:pt x="6055719" y="2955403"/>
                  <a:pt x="6048576" y="4304234"/>
                  <a:pt x="6053338" y="5653066"/>
                </a:cubicBezTo>
                <a:lnTo>
                  <a:pt x="4997630" y="6892131"/>
                </a:lnTo>
                <a:lnTo>
                  <a:pt x="2153665" y="6884987"/>
                </a:lnTo>
                <a:cubicBezTo>
                  <a:pt x="1074698" y="6327242"/>
                  <a:pt x="1823454" y="6699239"/>
                  <a:pt x="950319" y="6265841"/>
                </a:cubicBezTo>
                <a:cubicBezTo>
                  <a:pt x="565082" y="5988561"/>
                  <a:pt x="-494306" y="5800202"/>
                  <a:pt x="270869" y="3897333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54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82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6"/>
            <a:ext cx="3871913" cy="35182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39854" y="1095375"/>
            <a:ext cx="3871913" cy="35182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62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98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00400" y="2557462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73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Narr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19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2 Narro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54329" y="2557462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29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858374"/>
            <a:ext cx="9144000" cy="2926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715000" cy="73818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095376"/>
            <a:ext cx="5715000" cy="35182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454140" y="4896331"/>
            <a:ext cx="2119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aseline="0" dirty="0">
                <a:solidFill>
                  <a:schemeClr val="bg1"/>
                </a:solidFill>
              </a:rPr>
              <a:t>Project I – PyHR Services | March 2019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642773" y="4896956"/>
            <a:ext cx="501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D84860F-87DF-48D9-9DD7-EF70949B7FE6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63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0" r:id="rId4"/>
    <p:sldLayoutId id="2147483674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51" r:id="rId12"/>
    <p:sldLayoutId id="2147483659" r:id="rId13"/>
    <p:sldLayoutId id="2147483661" r:id="rId14"/>
    <p:sldLayoutId id="2147483662" r:id="rId15"/>
    <p:sldLayoutId id="2147483663" r:id="rId16"/>
    <p:sldLayoutId id="2147483700" r:id="rId17"/>
    <p:sldLayoutId id="2147483701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90" r:id="rId24"/>
    <p:sldLayoutId id="2147483691" r:id="rId25"/>
    <p:sldLayoutId id="2147483692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800" b="1" kern="1200" cap="sm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16681" indent="-116681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8.png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3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7.png"/><Relationship Id="rId10" Type="http://schemas.openxmlformats.org/officeDocument/2006/relationships/image" Target="../media/image2.svg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Relationship Id="rId1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78" y="112131"/>
            <a:ext cx="5305015" cy="48454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DEFINITIONS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47" y="668654"/>
            <a:ext cx="9426388" cy="1480054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sz="1800" dirty="0"/>
              <a:t># </a:t>
            </a:r>
            <a:r>
              <a:rPr lang="pt-BR" sz="1600" dirty="0"/>
              <a:t>Ticket : Case ID = Request</a:t>
            </a:r>
          </a:p>
          <a:p>
            <a:pPr marL="342900" lvl="1" indent="0">
              <a:buNone/>
            </a:pPr>
            <a:r>
              <a:rPr lang="pt-BR" sz="1600" dirty="0"/>
              <a:t># Requestors = </a:t>
            </a:r>
            <a:r>
              <a:rPr lang="en-US" sz="1600" dirty="0"/>
              <a:t>Employee, 3rd Party, Business Partner(BHR), </a:t>
            </a:r>
            <a:r>
              <a:rPr lang="en-US" sz="1600" dirty="0" err="1"/>
              <a:t>HROps</a:t>
            </a:r>
            <a:r>
              <a:rPr lang="en-US" sz="1600" dirty="0"/>
              <a:t>, Manager</a:t>
            </a:r>
          </a:p>
          <a:p>
            <a:pPr marL="342900" lvl="1" indent="0">
              <a:buNone/>
            </a:pPr>
            <a:r>
              <a:rPr lang="pt-BR" sz="1600" dirty="0"/>
              <a:t># Service Group =  Service Family Type Category : Application Management, Compensation..</a:t>
            </a:r>
          </a:p>
          <a:p>
            <a:pPr marL="342900" lvl="1" indent="0">
              <a:buNone/>
            </a:pPr>
            <a:r>
              <a:rPr lang="pt-BR" sz="1600" dirty="0"/>
              <a:t># Service = Type Category:  Accounting, AdHoc Report Request, Annual wage statements..</a:t>
            </a:r>
            <a:endParaRPr lang="en-US" sz="1600" dirty="0"/>
          </a:p>
          <a:p>
            <a:pPr lvl="1"/>
            <a:endParaRPr lang="en-US" sz="2000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92CA2CA2-5010-48C1-BCD4-49DDD2D436C9}"/>
              </a:ext>
            </a:extLst>
          </p:cNvPr>
          <p:cNvGraphicFramePr/>
          <p:nvPr>
            <p:extLst/>
          </p:nvPr>
        </p:nvGraphicFramePr>
        <p:xfrm>
          <a:off x="1221648" y="2138411"/>
          <a:ext cx="6297637" cy="3087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Graphic 13" descr="Call center">
            <a:extLst>
              <a:ext uri="{FF2B5EF4-FFF2-40B4-BE49-F238E27FC236}">
                <a16:creationId xmlns:a16="http://schemas.microsoft.com/office/drawing/2014/main" id="{8DF20C32-09C7-4FD1-87C0-F65129544C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14608" y="3815104"/>
            <a:ext cx="415876" cy="415876"/>
          </a:xfrm>
          <a:prstGeom prst="rect">
            <a:avLst/>
          </a:prstGeom>
        </p:spPr>
      </p:pic>
      <p:pic>
        <p:nvPicPr>
          <p:cNvPr id="15" name="Graphic 14" descr="Call center">
            <a:extLst>
              <a:ext uri="{FF2B5EF4-FFF2-40B4-BE49-F238E27FC236}">
                <a16:creationId xmlns:a16="http://schemas.microsoft.com/office/drawing/2014/main" id="{6407A4F0-4E55-4E62-8AE1-D0773B5248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50728" y="3808070"/>
            <a:ext cx="415876" cy="415876"/>
          </a:xfrm>
          <a:prstGeom prst="rect">
            <a:avLst/>
          </a:prstGeom>
        </p:spPr>
      </p:pic>
      <p:pic>
        <p:nvPicPr>
          <p:cNvPr id="16" name="Graphic 15" descr="Call center">
            <a:extLst>
              <a:ext uri="{FF2B5EF4-FFF2-40B4-BE49-F238E27FC236}">
                <a16:creationId xmlns:a16="http://schemas.microsoft.com/office/drawing/2014/main" id="{EA1868BE-C5F6-4D7C-A551-583BB8FEF7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04312" y="3859065"/>
            <a:ext cx="502920" cy="502920"/>
          </a:xfrm>
          <a:prstGeom prst="rect">
            <a:avLst/>
          </a:prstGeom>
        </p:spPr>
      </p:pic>
      <p:pic>
        <p:nvPicPr>
          <p:cNvPr id="17" name="Graphic 16" descr="User">
            <a:extLst>
              <a:ext uri="{FF2B5EF4-FFF2-40B4-BE49-F238E27FC236}">
                <a16:creationId xmlns:a16="http://schemas.microsoft.com/office/drawing/2014/main" id="{9BB4D43E-DDCA-481C-85D4-482A6E3CE7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26879" y="3808070"/>
            <a:ext cx="502920" cy="502920"/>
          </a:xfrm>
          <a:prstGeom prst="rect">
            <a:avLst/>
          </a:prstGeom>
        </p:spPr>
      </p:pic>
      <p:pic>
        <p:nvPicPr>
          <p:cNvPr id="18" name="Graphic 17" descr="User">
            <a:extLst>
              <a:ext uri="{FF2B5EF4-FFF2-40B4-BE49-F238E27FC236}">
                <a16:creationId xmlns:a16="http://schemas.microsoft.com/office/drawing/2014/main" id="{8B1D9B0E-870D-42FD-8856-9E06F09566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86042" y="3808070"/>
            <a:ext cx="364001" cy="364001"/>
          </a:xfrm>
          <a:prstGeom prst="rect">
            <a:avLst/>
          </a:prstGeom>
        </p:spPr>
      </p:pic>
      <p:pic>
        <p:nvPicPr>
          <p:cNvPr id="19" name="Graphic 18" descr="User">
            <a:extLst>
              <a:ext uri="{FF2B5EF4-FFF2-40B4-BE49-F238E27FC236}">
                <a16:creationId xmlns:a16="http://schemas.microsoft.com/office/drawing/2014/main" id="{9A204CF5-F5C3-4BEA-9A4A-26F3F068DA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01797" y="3790046"/>
            <a:ext cx="364001" cy="364001"/>
          </a:xfrm>
          <a:prstGeom prst="rect">
            <a:avLst/>
          </a:prstGeom>
        </p:spPr>
      </p:pic>
      <p:pic>
        <p:nvPicPr>
          <p:cNvPr id="20" name="Graphic 19" descr="Smart Phone">
            <a:extLst>
              <a:ext uri="{FF2B5EF4-FFF2-40B4-BE49-F238E27FC236}">
                <a16:creationId xmlns:a16="http://schemas.microsoft.com/office/drawing/2014/main" id="{4E558842-4698-4EE4-9EA3-064A0E719C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682528">
            <a:off x="1215417" y="2574822"/>
            <a:ext cx="838900" cy="7723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4F1515E-B873-4C75-8E7F-61AB7065D18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19114">
            <a:off x="1510300" y="2787890"/>
            <a:ext cx="265911" cy="263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013F091-7A56-4148-9B0A-A3F82ABF034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41227" y="2551048"/>
            <a:ext cx="575000" cy="368836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EB18B5C-F039-475E-A249-47C42AB824AE}"/>
              </a:ext>
            </a:extLst>
          </p:cNvPr>
          <p:cNvSpPr txBox="1">
            <a:spLocks/>
          </p:cNvSpPr>
          <p:nvPr/>
        </p:nvSpPr>
        <p:spPr>
          <a:xfrm>
            <a:off x="144994" y="2008586"/>
            <a:ext cx="8854012" cy="4158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16681" indent="-116681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Font typeface="Arial" panose="020B0604020202020204" pitchFamily="34" charset="0"/>
              <a:buNone/>
            </a:pPr>
            <a:r>
              <a:rPr lang="en-US" sz="1600" dirty="0"/>
              <a:t># Summary Workflow</a:t>
            </a:r>
            <a:endParaRPr lang="pt-BR" sz="1600" dirty="0"/>
          </a:p>
          <a:p>
            <a:pPr lvl="1"/>
            <a:endParaRPr lang="en-US" sz="1600" dirty="0"/>
          </a:p>
          <a:p>
            <a:pPr marL="3429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650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173" y="191850"/>
            <a:ext cx="6334298" cy="3693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sz="2400" b="1" cap="small" dirty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Fundamental Questions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3CC8396-6453-465D-A4EF-ABA217AA22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0069598"/>
              </p:ext>
            </p:extLst>
          </p:nvPr>
        </p:nvGraphicFramePr>
        <p:xfrm>
          <a:off x="928576" y="1041991"/>
          <a:ext cx="6833191" cy="3466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784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173" y="191850"/>
            <a:ext cx="6334298" cy="3693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sz="2400" b="1" cap="small" dirty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Fundamental Questions</a:t>
            </a:r>
          </a:p>
        </p:txBody>
      </p:sp>
      <p:sp>
        <p:nvSpPr>
          <p:cNvPr id="4" name="Google Shape;349;p15">
            <a:extLst>
              <a:ext uri="{FF2B5EF4-FFF2-40B4-BE49-F238E27FC236}">
                <a16:creationId xmlns:a16="http://schemas.microsoft.com/office/drawing/2014/main" id="{A2E905EE-291D-496B-A586-462D9FC6278F}"/>
              </a:ext>
            </a:extLst>
          </p:cNvPr>
          <p:cNvSpPr txBox="1">
            <a:spLocks/>
          </p:cNvSpPr>
          <p:nvPr/>
        </p:nvSpPr>
        <p:spPr>
          <a:xfrm>
            <a:off x="-96160" y="879226"/>
            <a:ext cx="8653182" cy="3385047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16681" indent="-116681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solidFill>
                  <a:srgbClr val="FF0000"/>
                </a:solidFill>
                <a:ea typeface="Oswald"/>
                <a:cs typeface="Oswald"/>
                <a:sym typeface="Oswald"/>
              </a:rPr>
              <a:t>Is there any variation in the usage over 6 months?</a:t>
            </a:r>
          </a:p>
          <a:p>
            <a:pPr marL="1200150" indent="-285750">
              <a:spcBef>
                <a:spcPts val="0"/>
              </a:spcBef>
            </a:pPr>
            <a:endParaRPr lang="en-US" sz="1800" dirty="0">
              <a:solidFill>
                <a:srgbClr val="FF0000"/>
              </a:solidFill>
              <a:ea typeface="Oswald"/>
              <a:cs typeface="Oswald"/>
              <a:sym typeface="Oswald"/>
            </a:endParaRPr>
          </a:p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solidFill>
                  <a:srgbClr val="FF0000"/>
                </a:solidFill>
                <a:ea typeface="Oswald"/>
                <a:cs typeface="Oswald"/>
                <a:sym typeface="Oswald"/>
              </a:rPr>
              <a:t>What are the high demand service center inquiries and times that </a:t>
            </a:r>
            <a:r>
              <a:rPr lang="en-US" sz="1800" b="1" i="1" dirty="0">
                <a:solidFill>
                  <a:srgbClr val="FF0000"/>
                </a:solidFill>
                <a:ea typeface="Oswald"/>
                <a:cs typeface="Oswald"/>
                <a:sym typeface="Oswald"/>
              </a:rPr>
              <a:t>PyHR</a:t>
            </a:r>
            <a:r>
              <a:rPr lang="en-US" sz="1800" dirty="0">
                <a:solidFill>
                  <a:srgbClr val="FF0000"/>
                </a:solidFill>
                <a:ea typeface="Oswald"/>
                <a:cs typeface="Oswald"/>
                <a:sym typeface="Oswald"/>
              </a:rPr>
              <a:t> needs to meet?</a:t>
            </a:r>
          </a:p>
          <a:p>
            <a:pPr marL="1200150" indent="-285750">
              <a:spcBef>
                <a:spcPts val="0"/>
              </a:spcBef>
            </a:pPr>
            <a:endParaRPr lang="en-US" sz="1800" dirty="0">
              <a:solidFill>
                <a:srgbClr val="FF0000"/>
              </a:solidFill>
              <a:ea typeface="Oswald"/>
              <a:cs typeface="Oswald"/>
              <a:sym typeface="Oswald"/>
            </a:endParaRPr>
          </a:p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solidFill>
                  <a:srgbClr val="FF0000"/>
                </a:solidFill>
                <a:ea typeface="Oswald"/>
                <a:cs typeface="Oswald"/>
                <a:sym typeface="Oswald"/>
              </a:rPr>
              <a:t>What have been the different service  types/categories  and what is the service utilization pattern by type of requestor?</a:t>
            </a:r>
          </a:p>
          <a:p>
            <a:pPr marL="1200150" indent="-285750">
              <a:spcBef>
                <a:spcPts val="0"/>
              </a:spcBef>
            </a:pPr>
            <a:endParaRPr lang="en-US" sz="1800" dirty="0">
              <a:solidFill>
                <a:srgbClr val="FF0000"/>
              </a:solidFill>
              <a:ea typeface="Oswald"/>
              <a:cs typeface="Oswald"/>
              <a:sym typeface="Oswald"/>
            </a:endParaRPr>
          </a:p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solidFill>
                  <a:srgbClr val="FF0000"/>
                </a:solidFill>
                <a:ea typeface="Oswald"/>
                <a:cs typeface="Oswald"/>
                <a:sym typeface="Oswald"/>
              </a:rPr>
              <a:t>Is there a correlation between annual HR events, type of requestor and tickets?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ea typeface="Oswald"/>
                <a:cs typeface="Oswald"/>
                <a:sym typeface="Oswald"/>
              </a:rPr>
              <a:t> </a:t>
            </a:r>
          </a:p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ea typeface="Oswald"/>
                <a:cs typeface="Oswald"/>
                <a:sym typeface="Oswald"/>
              </a:rPr>
              <a:t>How long is a ticket open on average and where do the requests usually start from</a:t>
            </a:r>
            <a:r>
              <a:rPr lang="en-US" sz="1800" dirty="0">
                <a:solidFill>
                  <a:srgbClr val="FF0000"/>
                </a:solidFill>
                <a:ea typeface="Oswald"/>
                <a:cs typeface="Oswald"/>
                <a:sym typeface="Oswald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0320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bbVie AME Presentation Template 160118[1]">
  <a:themeElements>
    <a:clrScheme name="Custom 29">
      <a:dk1>
        <a:srgbClr val="081538"/>
      </a:dk1>
      <a:lt1>
        <a:sysClr val="window" lastClr="FFFFFF"/>
      </a:lt1>
      <a:dk2>
        <a:srgbClr val="081538"/>
      </a:dk2>
      <a:lt2>
        <a:srgbClr val="E0E2E8"/>
      </a:lt2>
      <a:accent1>
        <a:srgbClr val="081538"/>
      </a:accent1>
      <a:accent2>
        <a:srgbClr val="8993A7"/>
      </a:accent2>
      <a:accent3>
        <a:srgbClr val="A5ACBD"/>
      </a:accent3>
      <a:accent4>
        <a:srgbClr val="1CC997"/>
      </a:accent4>
      <a:accent5>
        <a:srgbClr val="5FD9C5"/>
      </a:accent5>
      <a:accent6>
        <a:srgbClr val="A3E9DE"/>
      </a:accent6>
      <a:hlink>
        <a:srgbClr val="004BFF"/>
      </a:hlink>
      <a:folHlink>
        <a:srgbClr val="E5E9FF"/>
      </a:folHlink>
    </a:clrScheme>
    <a:fontScheme name="Custom 2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bVie Presentation Template 050118.potx" id="{B61BB9C7-9454-4D8E-B6E1-B5AF89AEFD12}" vid="{BF75358A-D10F-4A91-BE73-4F159E56E1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8797</TotalTime>
  <Words>162</Words>
  <Application>Microsoft Office PowerPoint</Application>
  <PresentationFormat>On-screen Show (16:9)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AbbVie AME Presentation Template 160118[1]</vt:lpstr>
      <vt:lpstr>DEFINITIONS | background</vt:lpstr>
      <vt:lpstr>PowerPoint Presentation</vt:lpstr>
      <vt:lpstr>PowerPoint Presentation</vt:lpstr>
    </vt:vector>
  </TitlesOfParts>
  <Company>AbbVie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runs here three lines maximum</dc:title>
  <dc:creator/>
  <cp:lastModifiedBy>Bonini, Joao Victor</cp:lastModifiedBy>
  <cp:revision>553</cp:revision>
  <cp:lastPrinted>2019-03-19T17:44:05Z</cp:lastPrinted>
  <dcterms:created xsi:type="dcterms:W3CDTF">2018-01-18T22:14:37Z</dcterms:created>
  <dcterms:modified xsi:type="dcterms:W3CDTF">2019-04-01T14:13:21Z</dcterms:modified>
</cp:coreProperties>
</file>