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30" r:id="rId2"/>
    <p:sldId id="901" r:id="rId3"/>
    <p:sldId id="928" r:id="rId4"/>
    <p:sldId id="934" r:id="rId5"/>
    <p:sldId id="895" r:id="rId6"/>
    <p:sldId id="929" r:id="rId7"/>
    <p:sldId id="263" r:id="rId8"/>
    <p:sldId id="926" r:id="rId9"/>
    <p:sldId id="264" r:id="rId10"/>
    <p:sldId id="897" r:id="rId11"/>
    <p:sldId id="924" r:id="rId12"/>
    <p:sldId id="925" r:id="rId13"/>
    <p:sldId id="932" r:id="rId14"/>
    <p:sldId id="902" r:id="rId15"/>
    <p:sldId id="915" r:id="rId16"/>
    <p:sldId id="916" r:id="rId17"/>
    <p:sldId id="919" r:id="rId18"/>
    <p:sldId id="918" r:id="rId19"/>
    <p:sldId id="921" r:id="rId20"/>
    <p:sldId id="933" r:id="rId21"/>
    <p:sldId id="267" r:id="rId22"/>
    <p:sldId id="899" r:id="rId23"/>
    <p:sldId id="857" r:id="rId2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4CA"/>
    <a:srgbClr val="FD8907"/>
    <a:srgbClr val="010101"/>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117" d="100"/>
          <a:sy n="117" d="100"/>
        </p:scale>
        <p:origin x="366" y="9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23</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DATA EXPLORATION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by user Group</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a:t>
            </a:r>
            <a:endParaRPr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Case aged</a:t>
            </a:r>
            <a:endParaRPr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24596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48C5A16-0AA4-4B28-8E09-AC85BA9DFB1D}"/>
              </a:ext>
            </a:extLst>
          </p:cNvPr>
          <p:cNvSpPr/>
          <p:nvPr/>
        </p:nvSpPr>
        <p:spPr>
          <a:xfrm>
            <a:off x="123160" y="3706586"/>
            <a:ext cx="8669776" cy="80009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34883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61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sp>
        <p:nvSpPr>
          <p:cNvPr id="5" name="Content Placeholder 2">
            <a:extLst>
              <a:ext uri="{FF2B5EF4-FFF2-40B4-BE49-F238E27FC236}">
                <a16:creationId xmlns:a16="http://schemas.microsoft.com/office/drawing/2014/main" id="{0F7DC0C9-417B-4DEC-8A99-94C9E5034A96}"/>
              </a:ext>
            </a:extLst>
          </p:cNvPr>
          <p:cNvSpPr>
            <a:spLocks noGrp="1"/>
          </p:cNvSpPr>
          <p:nvPr>
            <p:ph idx="1"/>
          </p:nvPr>
        </p:nvSpPr>
        <p:spPr>
          <a:xfrm>
            <a:off x="73479" y="738188"/>
            <a:ext cx="7984671" cy="1480054"/>
          </a:xfrm>
        </p:spPr>
        <p:txBody>
          <a:bodyPr>
            <a:noAutofit/>
          </a:bodyPr>
          <a:lstStyle/>
          <a:p>
            <a:pPr marL="342900" lvl="1" indent="0">
              <a:buNone/>
            </a:pPr>
            <a:r>
              <a:rPr lang="en-US" sz="1800" dirty="0"/>
              <a:t># Run some analysis for bigger data set period</a:t>
            </a:r>
          </a:p>
          <a:p>
            <a:pPr marL="342900" lvl="1" indent="0">
              <a:buNone/>
            </a:pPr>
            <a:r>
              <a:rPr lang="en-US" sz="1800" dirty="0"/>
              <a:t># Split analysis for each of location</a:t>
            </a:r>
          </a:p>
          <a:p>
            <a:pPr marL="342900" lvl="1" indent="0">
              <a:buNone/>
            </a:pPr>
            <a:r>
              <a:rPr lang="en-US" sz="1800" dirty="0"/>
              <a:t># Inquiries that took place during the weekend</a:t>
            </a:r>
          </a:p>
          <a:p>
            <a:pPr marL="342900" lvl="1" indent="0">
              <a:buNone/>
            </a:pPr>
            <a:r>
              <a:rPr lang="pt-BR" sz="1800" dirty="0"/>
              <a:t># </a:t>
            </a:r>
            <a:r>
              <a:rPr lang="en-US" sz="1800" dirty="0">
                <a:sym typeface="Oswald"/>
              </a:rPr>
              <a:t>Pending tickets</a:t>
            </a:r>
          </a:p>
          <a:p>
            <a:pPr marL="0" indent="0">
              <a:buNone/>
            </a:pPr>
            <a:r>
              <a:rPr lang="pt-BR" sz="1800" dirty="0"/>
              <a:t>      # </a:t>
            </a:r>
            <a:r>
              <a:rPr lang="en-US" sz="1800" dirty="0">
                <a:sym typeface="Oswald"/>
              </a:rPr>
              <a:t>Correlation between ticket and company intranet portal article</a:t>
            </a:r>
          </a:p>
          <a:p>
            <a:pPr marL="342900" lvl="1" indent="0">
              <a:buNone/>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extLst>
              <p:ext uri="{D42A27DB-BD31-4B8C-83A1-F6EECF244321}">
                <p14:modId xmlns:p14="http://schemas.microsoft.com/office/powerpoint/2010/main" val="4288026465"/>
              </p:ext>
            </p:extLst>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AC19EB45-085F-4D26-895D-EAFF3D8AC0CF}"/>
              </a:ext>
            </a:extLst>
          </p:cNvPr>
          <p:cNvSpPr/>
          <p:nvPr/>
        </p:nvSpPr>
        <p:spPr>
          <a:xfrm>
            <a:off x="123160" y="1253869"/>
            <a:ext cx="8645283" cy="330180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BD881E-D59D-4432-AC1A-B19166429F26}"/>
              </a:ext>
            </a:extLst>
          </p:cNvPr>
          <p:cNvSpPr/>
          <p:nvPr/>
        </p:nvSpPr>
        <p:spPr>
          <a:xfrm>
            <a:off x="222474" y="95803"/>
            <a:ext cx="8645283" cy="6444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46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115333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846715" y="1343969"/>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i="1" dirty="0">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Where are the Ticket Center location</a:t>
            </a:r>
            <a:r>
              <a:rPr lang="en-US" sz="2400" dirty="0">
                <a:solidFill>
                  <a:schemeClr val="accent3"/>
                </a:solidFill>
              </a:rPr>
              <a:t>?</a:t>
            </a: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660362" y="1575707"/>
            <a:ext cx="3290999" cy="3117134"/>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8861</TotalTime>
  <Words>1348</Words>
  <Application>Microsoft Office PowerPoint</Application>
  <PresentationFormat>On-screen Show (16:9)</PresentationFormat>
  <Paragraphs>147</Paragraphs>
  <Slides>23</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PowerPoint Presentation</vt:lpstr>
      <vt:lpstr>Limitations and Further Analysis</vt:lpstr>
      <vt:lpstr>PowerPoint Presentation</vt:lpstr>
      <vt:lpstr>Agenda</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564</cp:revision>
  <cp:lastPrinted>2019-03-19T17:44:05Z</cp:lastPrinted>
  <dcterms:created xsi:type="dcterms:W3CDTF">2018-01-18T22:14:37Z</dcterms:created>
  <dcterms:modified xsi:type="dcterms:W3CDTF">2019-04-01T15:16:28Z</dcterms:modified>
</cp:coreProperties>
</file>