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" ContentType="image/jpe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900" r:id="rId2"/>
    <p:sldId id="330" r:id="rId3"/>
    <p:sldId id="901" r:id="rId4"/>
    <p:sldId id="857" r:id="rId5"/>
    <p:sldId id="895" r:id="rId6"/>
    <p:sldId id="449" r:id="rId7"/>
    <p:sldId id="907" r:id="rId8"/>
    <p:sldId id="259" r:id="rId9"/>
    <p:sldId id="897" r:id="rId10"/>
    <p:sldId id="902" r:id="rId11"/>
    <p:sldId id="908" r:id="rId12"/>
    <p:sldId id="261" r:id="rId13"/>
    <p:sldId id="262" r:id="rId14"/>
    <p:sldId id="909" r:id="rId15"/>
    <p:sldId id="263" r:id="rId16"/>
    <p:sldId id="264" r:id="rId17"/>
    <p:sldId id="906" r:id="rId18"/>
    <p:sldId id="910" r:id="rId19"/>
    <p:sldId id="903" r:id="rId20"/>
    <p:sldId id="904" r:id="rId21"/>
    <p:sldId id="911" r:id="rId22"/>
    <p:sldId id="905" r:id="rId23"/>
    <p:sldId id="267" r:id="rId24"/>
    <p:sldId id="899" r:id="rId25"/>
  </p:sldIdLst>
  <p:sldSz cx="9144000" cy="5143500" type="screen16x9"/>
  <p:notesSz cx="7010400" cy="92964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orient="horz" pos="1078">
          <p15:clr>
            <a:srgbClr val="A4A3A4"/>
          </p15:clr>
        </p15:guide>
        <p15:guide id="4" pos="22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hirley Hou" initials="SH" lastIdx="4" clrIdx="0"/>
  <p:cmAuthor id="1" name="Administrator" initials="A" lastIdx="1" clrIdx="1"/>
  <p:cmAuthor id="2" name="Bueno, Maria-Luiza L" initials="BML" lastIdx="5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8907"/>
    <a:srgbClr val="010101"/>
    <a:srgbClr val="D24949"/>
    <a:srgbClr val="FF8907"/>
    <a:srgbClr val="9BA89F"/>
    <a:srgbClr val="4B69BC"/>
    <a:srgbClr val="B61219"/>
    <a:srgbClr val="1CC997"/>
    <a:srgbClr val="FF6600"/>
    <a:srgbClr val="0F0F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306" autoAdjust="0"/>
    <p:restoredTop sz="93140" autoAdjust="0"/>
  </p:normalViewPr>
  <p:slideViewPr>
    <p:cSldViewPr snapToGrid="0" showGuides="1">
      <p:cViewPr varScale="1">
        <p:scale>
          <a:sx n="90" d="100"/>
          <a:sy n="90" d="100"/>
        </p:scale>
        <p:origin x="948" y="72"/>
      </p:cViewPr>
      <p:guideLst>
        <p:guide orient="horz" pos="1620"/>
        <p:guide pos="2880"/>
        <p:guide orient="horz" pos="1078"/>
        <p:guide pos="221"/>
      </p:guideLst>
    </p:cSldViewPr>
  </p:slideViewPr>
  <p:outlineViewPr>
    <p:cViewPr>
      <p:scale>
        <a:sx n="33" d="100"/>
        <a:sy n="33" d="100"/>
      </p:scale>
      <p:origin x="0" y="2394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-3150" y="-90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9F7122A-A475-488D-8E6E-4806E84BEF3B}" type="doc">
      <dgm:prSet loTypeId="urn:microsoft.com/office/officeart/2011/layout/Circle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6F394A0-2000-4DB4-B7A5-040BEA9B839B}">
      <dgm:prSet phldrT="[Text]"/>
      <dgm:spPr>
        <a:ln>
          <a:noFill/>
        </a:ln>
      </dgm:spPr>
      <dgm:t>
        <a:bodyPr/>
        <a:lstStyle/>
        <a:p>
          <a:r>
            <a:rPr lang="en-US" b="1" dirty="0">
              <a:solidFill>
                <a:schemeClr val="bg1">
                  <a:lumMod val="50000"/>
                </a:schemeClr>
              </a:solidFill>
            </a:rPr>
            <a:t>Data Extraction</a:t>
          </a:r>
          <a:endParaRPr lang="en-US" dirty="0"/>
        </a:p>
      </dgm:t>
    </dgm:pt>
    <dgm:pt modelId="{771A8677-84E8-4081-8418-E0F49FE2F0A7}" type="parTrans" cxnId="{8FAD3323-C200-4E68-8010-92B6C436C413}">
      <dgm:prSet/>
      <dgm:spPr/>
      <dgm:t>
        <a:bodyPr/>
        <a:lstStyle/>
        <a:p>
          <a:endParaRPr lang="en-US"/>
        </a:p>
      </dgm:t>
    </dgm:pt>
    <dgm:pt modelId="{B419B7DB-AC11-4CF9-88DB-CCC746DEC5F2}" type="sibTrans" cxnId="{8FAD3323-C200-4E68-8010-92B6C436C413}">
      <dgm:prSet/>
      <dgm:spPr/>
      <dgm:t>
        <a:bodyPr/>
        <a:lstStyle/>
        <a:p>
          <a:endParaRPr lang="en-US"/>
        </a:p>
      </dgm:t>
    </dgm:pt>
    <dgm:pt modelId="{D3E1A075-6B78-4014-B47D-CCCF847EB9F9}">
      <dgm:prSet phldrT="[Text]"/>
      <dgm:spPr>
        <a:ln>
          <a:noFill/>
        </a:ln>
      </dgm:spPr>
      <dgm:t>
        <a:bodyPr/>
        <a:lstStyle/>
        <a:p>
          <a:r>
            <a:rPr lang="en-US" b="1" dirty="0">
              <a:solidFill>
                <a:schemeClr val="bg1">
                  <a:lumMod val="50000"/>
                </a:schemeClr>
              </a:solidFill>
            </a:rPr>
            <a:t>Initial Data Exploration</a:t>
          </a:r>
          <a:endParaRPr lang="en-US" dirty="0"/>
        </a:p>
      </dgm:t>
    </dgm:pt>
    <dgm:pt modelId="{BEDD69C3-555B-41A0-AECD-924C49652B36}" type="parTrans" cxnId="{1E91BE87-1079-4405-8DE8-0507829B633F}">
      <dgm:prSet/>
      <dgm:spPr/>
      <dgm:t>
        <a:bodyPr/>
        <a:lstStyle/>
        <a:p>
          <a:endParaRPr lang="en-US"/>
        </a:p>
      </dgm:t>
    </dgm:pt>
    <dgm:pt modelId="{9D623C37-C073-4917-9A28-891537FE9FEB}" type="sibTrans" cxnId="{1E91BE87-1079-4405-8DE8-0507829B633F}">
      <dgm:prSet/>
      <dgm:spPr/>
      <dgm:t>
        <a:bodyPr/>
        <a:lstStyle/>
        <a:p>
          <a:endParaRPr lang="en-US"/>
        </a:p>
      </dgm:t>
    </dgm:pt>
    <dgm:pt modelId="{C0DCFBAF-C114-4DE4-8D31-F51C181D38A3}">
      <dgm:prSet phldrT="[Text]"/>
      <dgm:spPr>
        <a:ln>
          <a:solidFill>
            <a:srgbClr val="7030A0"/>
          </a:solidFill>
        </a:ln>
      </dgm:spPr>
      <dgm:t>
        <a:bodyPr/>
        <a:lstStyle/>
        <a:p>
          <a:r>
            <a:rPr lang="en-US" b="1" dirty="0">
              <a:solidFill>
                <a:schemeClr val="bg1">
                  <a:lumMod val="50000"/>
                </a:schemeClr>
              </a:solidFill>
            </a:rPr>
            <a:t>Data Splitting</a:t>
          </a:r>
          <a:endParaRPr lang="en-US" dirty="0"/>
        </a:p>
      </dgm:t>
    </dgm:pt>
    <dgm:pt modelId="{27A8C85B-2B3B-411C-9055-4DB962FE300C}" type="parTrans" cxnId="{4D862B45-7FF4-432A-BC27-F4538B87B801}">
      <dgm:prSet/>
      <dgm:spPr/>
      <dgm:t>
        <a:bodyPr/>
        <a:lstStyle/>
        <a:p>
          <a:endParaRPr lang="en-US"/>
        </a:p>
      </dgm:t>
    </dgm:pt>
    <dgm:pt modelId="{D518AF99-D701-41ED-92E9-42F23A884CF5}" type="sibTrans" cxnId="{4D862B45-7FF4-432A-BC27-F4538B87B801}">
      <dgm:prSet/>
      <dgm:spPr/>
      <dgm:t>
        <a:bodyPr/>
        <a:lstStyle/>
        <a:p>
          <a:endParaRPr lang="en-US"/>
        </a:p>
      </dgm:t>
    </dgm:pt>
    <dgm:pt modelId="{1EF05684-B5EA-48AB-8F2F-D00A9EF610C2}">
      <dgm:prSet phldrT="[Text]"/>
      <dgm:spPr>
        <a:ln>
          <a:solidFill>
            <a:srgbClr val="4B69BC"/>
          </a:solidFill>
        </a:ln>
      </dgm:spPr>
      <dgm:t>
        <a:bodyPr/>
        <a:lstStyle/>
        <a:p>
          <a:pPr>
            <a:buNone/>
          </a:pPr>
          <a:r>
            <a:rPr lang="en-US" b="1" dirty="0">
              <a:solidFill>
                <a:schemeClr val="bg1">
                  <a:lumMod val="50000"/>
                </a:schemeClr>
              </a:solidFill>
            </a:rPr>
            <a:t>Data Exporting</a:t>
          </a:r>
          <a:endParaRPr lang="en-US" dirty="0"/>
        </a:p>
      </dgm:t>
    </dgm:pt>
    <dgm:pt modelId="{D08B4F07-D8DB-412C-AE3E-DFEF1700789D}" type="parTrans" cxnId="{DAAA9C9D-9A39-4EB5-B61F-052618BEB568}">
      <dgm:prSet/>
      <dgm:spPr/>
      <dgm:t>
        <a:bodyPr/>
        <a:lstStyle/>
        <a:p>
          <a:endParaRPr lang="en-US"/>
        </a:p>
      </dgm:t>
    </dgm:pt>
    <dgm:pt modelId="{46143D4E-C0F2-4A04-80E9-A095DF2C00A1}" type="sibTrans" cxnId="{DAAA9C9D-9A39-4EB5-B61F-052618BEB568}">
      <dgm:prSet/>
      <dgm:spPr/>
      <dgm:t>
        <a:bodyPr/>
        <a:lstStyle/>
        <a:p>
          <a:endParaRPr lang="en-US"/>
        </a:p>
      </dgm:t>
    </dgm:pt>
    <dgm:pt modelId="{D5A92BFC-CCDE-4B9C-BC29-C5B24DE67222}">
      <dgm:prSet phldrT="[Text]"/>
      <dgm:spPr>
        <a:ln>
          <a:solidFill>
            <a:srgbClr val="7030A0"/>
          </a:solidFill>
        </a:ln>
      </dgm:spPr>
      <dgm:t>
        <a:bodyPr/>
        <a:lstStyle/>
        <a:p>
          <a:r>
            <a:rPr lang="en-US" b="1" dirty="0">
              <a:solidFill>
                <a:schemeClr val="bg1">
                  <a:lumMod val="50000"/>
                </a:schemeClr>
              </a:solidFill>
            </a:rPr>
            <a:t>Data Creation</a:t>
          </a:r>
          <a:endParaRPr lang="en-US" dirty="0"/>
        </a:p>
      </dgm:t>
    </dgm:pt>
    <dgm:pt modelId="{69B85D15-8E5D-4C18-AC2F-E76DB4ACCA1C}" type="parTrans" cxnId="{A041151C-8CA7-4190-A77C-9E25D0ECE7CD}">
      <dgm:prSet/>
      <dgm:spPr/>
      <dgm:t>
        <a:bodyPr/>
        <a:lstStyle/>
        <a:p>
          <a:endParaRPr lang="en-US"/>
        </a:p>
      </dgm:t>
    </dgm:pt>
    <dgm:pt modelId="{AD63E975-1E05-4B61-BA60-82CAED329217}" type="sibTrans" cxnId="{A041151C-8CA7-4190-A77C-9E25D0ECE7CD}">
      <dgm:prSet/>
      <dgm:spPr/>
      <dgm:t>
        <a:bodyPr/>
        <a:lstStyle/>
        <a:p>
          <a:endParaRPr lang="en-US"/>
        </a:p>
      </dgm:t>
    </dgm:pt>
    <dgm:pt modelId="{82C14B20-0414-47AE-9F50-2A72AC0D79BF}">
      <dgm:prSet phldrT="[Text]"/>
      <dgm:spPr>
        <a:ln>
          <a:solidFill>
            <a:srgbClr val="4B69BC"/>
          </a:solidFill>
        </a:ln>
      </dgm:spPr>
      <dgm:t>
        <a:bodyPr/>
        <a:lstStyle/>
        <a:p>
          <a:pPr>
            <a:buNone/>
          </a:pPr>
          <a:r>
            <a:rPr lang="en-US" b="1" dirty="0">
              <a:solidFill>
                <a:schemeClr val="bg1">
                  <a:lumMod val="50000"/>
                </a:schemeClr>
              </a:solidFill>
            </a:rPr>
            <a:t>Data Formatting</a:t>
          </a:r>
          <a:endParaRPr lang="en-US" dirty="0"/>
        </a:p>
      </dgm:t>
    </dgm:pt>
    <dgm:pt modelId="{000C49C3-438A-4498-807F-ADCBED22A15C}" type="parTrans" cxnId="{E806AAE9-8751-4368-9513-DE137DAC23C6}">
      <dgm:prSet/>
      <dgm:spPr/>
      <dgm:t>
        <a:bodyPr/>
        <a:lstStyle/>
        <a:p>
          <a:endParaRPr lang="en-US"/>
        </a:p>
      </dgm:t>
    </dgm:pt>
    <dgm:pt modelId="{140287D5-83A6-45F8-9096-B1309E40223E}" type="sibTrans" cxnId="{E806AAE9-8751-4368-9513-DE137DAC23C6}">
      <dgm:prSet/>
      <dgm:spPr/>
      <dgm:t>
        <a:bodyPr/>
        <a:lstStyle/>
        <a:p>
          <a:endParaRPr lang="en-US"/>
        </a:p>
      </dgm:t>
    </dgm:pt>
    <dgm:pt modelId="{0F008927-5908-4FBF-A74A-856E6C2C2D29}" type="pres">
      <dgm:prSet presAssocID="{29F7122A-A475-488D-8E6E-4806E84BEF3B}" presName="Name0" presStyleCnt="0">
        <dgm:presLayoutVars>
          <dgm:chMax val="11"/>
          <dgm:chPref val="11"/>
          <dgm:dir/>
          <dgm:resizeHandles/>
        </dgm:presLayoutVars>
      </dgm:prSet>
      <dgm:spPr/>
    </dgm:pt>
    <dgm:pt modelId="{608B843D-2FAA-4A54-9F53-8F523AE47802}" type="pres">
      <dgm:prSet presAssocID="{1EF05684-B5EA-48AB-8F2F-D00A9EF610C2}" presName="Accent6" presStyleCnt="0"/>
      <dgm:spPr/>
    </dgm:pt>
    <dgm:pt modelId="{76F49F9D-36F4-4C07-B412-BD2C27558DB9}" type="pres">
      <dgm:prSet presAssocID="{1EF05684-B5EA-48AB-8F2F-D00A9EF610C2}" presName="Accent" presStyleLbl="node1" presStyleIdx="0" presStyleCnt="6"/>
      <dgm:spPr>
        <a:solidFill>
          <a:srgbClr val="4B69BC"/>
        </a:solidFill>
      </dgm:spPr>
    </dgm:pt>
    <dgm:pt modelId="{7FAF4D7B-6820-4FD0-ABF2-6AADE3C8086F}" type="pres">
      <dgm:prSet presAssocID="{1EF05684-B5EA-48AB-8F2F-D00A9EF610C2}" presName="ParentBackground6" presStyleCnt="0"/>
      <dgm:spPr/>
    </dgm:pt>
    <dgm:pt modelId="{478C1B3B-1050-4A82-A3D3-6134241A7A0D}" type="pres">
      <dgm:prSet presAssocID="{1EF05684-B5EA-48AB-8F2F-D00A9EF610C2}" presName="ParentBackground" presStyleLbl="fgAcc1" presStyleIdx="0" presStyleCnt="6"/>
      <dgm:spPr/>
    </dgm:pt>
    <dgm:pt modelId="{EC0AEB4A-3296-4303-939E-1CD7B8F4A18B}" type="pres">
      <dgm:prSet presAssocID="{1EF05684-B5EA-48AB-8F2F-D00A9EF610C2}" presName="Parent6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FF86B7E2-843B-42A1-B007-D980A2C5EFFB}" type="pres">
      <dgm:prSet presAssocID="{82C14B20-0414-47AE-9F50-2A72AC0D79BF}" presName="Accent5" presStyleCnt="0"/>
      <dgm:spPr/>
    </dgm:pt>
    <dgm:pt modelId="{060CA392-FDE4-4CF4-87C5-B47DE96914DC}" type="pres">
      <dgm:prSet presAssocID="{82C14B20-0414-47AE-9F50-2A72AC0D79BF}" presName="Accent" presStyleLbl="node1" presStyleIdx="1" presStyleCnt="6"/>
      <dgm:spPr>
        <a:solidFill>
          <a:srgbClr val="4B69BC"/>
        </a:solidFill>
      </dgm:spPr>
    </dgm:pt>
    <dgm:pt modelId="{CA74CC93-A7B0-40B8-99F7-9A79362EF46A}" type="pres">
      <dgm:prSet presAssocID="{82C14B20-0414-47AE-9F50-2A72AC0D79BF}" presName="ParentBackground5" presStyleCnt="0"/>
      <dgm:spPr/>
    </dgm:pt>
    <dgm:pt modelId="{E3C009BD-6752-44DC-BD58-91B4BCE29206}" type="pres">
      <dgm:prSet presAssocID="{82C14B20-0414-47AE-9F50-2A72AC0D79BF}" presName="ParentBackground" presStyleLbl="fgAcc1" presStyleIdx="1" presStyleCnt="6"/>
      <dgm:spPr/>
    </dgm:pt>
    <dgm:pt modelId="{464E796B-21CE-459B-B973-FEE37028E19E}" type="pres">
      <dgm:prSet presAssocID="{82C14B20-0414-47AE-9F50-2A72AC0D79BF}" presName="Parent5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3A1C6FBC-855F-4134-8707-C740AB0F98AE}" type="pres">
      <dgm:prSet presAssocID="{D5A92BFC-CCDE-4B9C-BC29-C5B24DE67222}" presName="Accent4" presStyleCnt="0"/>
      <dgm:spPr/>
    </dgm:pt>
    <dgm:pt modelId="{D0B9C5A7-2AB1-474F-83EB-24054A8CE0AC}" type="pres">
      <dgm:prSet presAssocID="{D5A92BFC-CCDE-4B9C-BC29-C5B24DE67222}" presName="Accent" presStyleLbl="node1" presStyleIdx="2" presStyleCnt="6"/>
      <dgm:spPr>
        <a:solidFill>
          <a:srgbClr val="7030A0"/>
        </a:solidFill>
      </dgm:spPr>
    </dgm:pt>
    <dgm:pt modelId="{21C6E2A2-A226-4634-AF21-7802ACFC84B2}" type="pres">
      <dgm:prSet presAssocID="{D5A92BFC-CCDE-4B9C-BC29-C5B24DE67222}" presName="ParentBackground4" presStyleCnt="0"/>
      <dgm:spPr/>
    </dgm:pt>
    <dgm:pt modelId="{1A352EA5-21B8-44A4-974A-1C8603D5043F}" type="pres">
      <dgm:prSet presAssocID="{D5A92BFC-CCDE-4B9C-BC29-C5B24DE67222}" presName="ParentBackground" presStyleLbl="fgAcc1" presStyleIdx="2" presStyleCnt="6"/>
      <dgm:spPr/>
    </dgm:pt>
    <dgm:pt modelId="{BB7C3012-E858-4F16-8804-22CDC132A638}" type="pres">
      <dgm:prSet presAssocID="{D5A92BFC-CCDE-4B9C-BC29-C5B24DE67222}" presName="Parent4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ECE2FE86-D494-47C9-849C-8F3EC16DEC81}" type="pres">
      <dgm:prSet presAssocID="{C0DCFBAF-C114-4DE4-8D31-F51C181D38A3}" presName="Accent3" presStyleCnt="0"/>
      <dgm:spPr/>
    </dgm:pt>
    <dgm:pt modelId="{7CBD0F56-ECD6-4130-8F8A-ACD69716A594}" type="pres">
      <dgm:prSet presAssocID="{C0DCFBAF-C114-4DE4-8D31-F51C181D38A3}" presName="Accent" presStyleLbl="node1" presStyleIdx="3" presStyleCnt="6"/>
      <dgm:spPr>
        <a:solidFill>
          <a:srgbClr val="7030A0"/>
        </a:solidFill>
      </dgm:spPr>
    </dgm:pt>
    <dgm:pt modelId="{423EC4A1-6C93-4530-8CF9-5EA2B99F448F}" type="pres">
      <dgm:prSet presAssocID="{C0DCFBAF-C114-4DE4-8D31-F51C181D38A3}" presName="ParentBackground3" presStyleCnt="0"/>
      <dgm:spPr/>
    </dgm:pt>
    <dgm:pt modelId="{2EE26430-77B5-45DF-86BE-B0EC90623FED}" type="pres">
      <dgm:prSet presAssocID="{C0DCFBAF-C114-4DE4-8D31-F51C181D38A3}" presName="ParentBackground" presStyleLbl="fgAcc1" presStyleIdx="3" presStyleCnt="6"/>
      <dgm:spPr/>
    </dgm:pt>
    <dgm:pt modelId="{BEB39337-9D74-41A4-B5B7-6BAA89D863B3}" type="pres">
      <dgm:prSet presAssocID="{C0DCFBAF-C114-4DE4-8D31-F51C181D38A3}" presName="Parent3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53DB72E1-E24E-44AB-96A3-69FB990D284E}" type="pres">
      <dgm:prSet presAssocID="{D3E1A075-6B78-4014-B47D-CCCF847EB9F9}" presName="Accent2" presStyleCnt="0"/>
      <dgm:spPr/>
    </dgm:pt>
    <dgm:pt modelId="{62913A69-F556-4312-8B09-59BBF6ADAA1F}" type="pres">
      <dgm:prSet presAssocID="{D3E1A075-6B78-4014-B47D-CCCF847EB9F9}" presName="Accent" presStyleLbl="node1" presStyleIdx="4" presStyleCnt="6"/>
      <dgm:spPr>
        <a:solidFill>
          <a:schemeClr val="bg1">
            <a:lumMod val="50000"/>
          </a:schemeClr>
        </a:solidFill>
      </dgm:spPr>
    </dgm:pt>
    <dgm:pt modelId="{D85CE1B3-BAF6-43CF-9C48-7B497B4AB5C7}" type="pres">
      <dgm:prSet presAssocID="{D3E1A075-6B78-4014-B47D-CCCF847EB9F9}" presName="ParentBackground2" presStyleCnt="0"/>
      <dgm:spPr/>
    </dgm:pt>
    <dgm:pt modelId="{09CADD85-C06B-4D48-AAA8-5C0662509DB9}" type="pres">
      <dgm:prSet presAssocID="{D3E1A075-6B78-4014-B47D-CCCF847EB9F9}" presName="ParentBackground" presStyleLbl="fgAcc1" presStyleIdx="4" presStyleCnt="6"/>
      <dgm:spPr/>
    </dgm:pt>
    <dgm:pt modelId="{0A7C306E-141A-42C8-915A-E73AED50F1DB}" type="pres">
      <dgm:prSet presAssocID="{D3E1A075-6B78-4014-B47D-CCCF847EB9F9}" presName="Parent2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29457996-1F40-47B6-ABF1-35CF059E044E}" type="pres">
      <dgm:prSet presAssocID="{76F394A0-2000-4DB4-B7A5-040BEA9B839B}" presName="Accent1" presStyleCnt="0"/>
      <dgm:spPr/>
    </dgm:pt>
    <dgm:pt modelId="{27F1A7A6-BF26-4E26-AA54-60AB367EBA86}" type="pres">
      <dgm:prSet presAssocID="{76F394A0-2000-4DB4-B7A5-040BEA9B839B}" presName="Accent" presStyleLbl="node1" presStyleIdx="5" presStyleCnt="6"/>
      <dgm:spPr>
        <a:solidFill>
          <a:schemeClr val="bg1">
            <a:lumMod val="50000"/>
          </a:schemeClr>
        </a:solidFill>
      </dgm:spPr>
    </dgm:pt>
    <dgm:pt modelId="{EB196790-48A1-4C1C-87CC-F3866F47B1BA}" type="pres">
      <dgm:prSet presAssocID="{76F394A0-2000-4DB4-B7A5-040BEA9B839B}" presName="ParentBackground1" presStyleCnt="0"/>
      <dgm:spPr/>
    </dgm:pt>
    <dgm:pt modelId="{8EF3924A-7255-4F61-8040-DF2C14A09C77}" type="pres">
      <dgm:prSet presAssocID="{76F394A0-2000-4DB4-B7A5-040BEA9B839B}" presName="ParentBackground" presStyleLbl="fgAcc1" presStyleIdx="5" presStyleCnt="6"/>
      <dgm:spPr/>
    </dgm:pt>
    <dgm:pt modelId="{2692E8C7-C9C4-47BD-AEBF-9474DB1B4010}" type="pres">
      <dgm:prSet presAssocID="{76F394A0-2000-4DB4-B7A5-040BEA9B839B}" presName="Parent1" presStyleLbl="revTx" presStyleIdx="0" presStyleCnt="0">
        <dgm:presLayoutVars>
          <dgm:chMax val="1"/>
          <dgm:chPref val="1"/>
          <dgm:bulletEnabled val="1"/>
        </dgm:presLayoutVars>
      </dgm:prSet>
      <dgm:spPr/>
    </dgm:pt>
  </dgm:ptLst>
  <dgm:cxnLst>
    <dgm:cxn modelId="{3C2D1405-84EF-4CA6-B197-57AED776B9FB}" type="presOf" srcId="{1EF05684-B5EA-48AB-8F2F-D00A9EF610C2}" destId="{478C1B3B-1050-4A82-A3D3-6134241A7A0D}" srcOrd="0" destOrd="0" presId="urn:microsoft.com/office/officeart/2011/layout/CircleProcess"/>
    <dgm:cxn modelId="{A041151C-8CA7-4190-A77C-9E25D0ECE7CD}" srcId="{29F7122A-A475-488D-8E6E-4806E84BEF3B}" destId="{D5A92BFC-CCDE-4B9C-BC29-C5B24DE67222}" srcOrd="3" destOrd="0" parTransId="{69B85D15-8E5D-4C18-AC2F-E76DB4ACCA1C}" sibTransId="{AD63E975-1E05-4B61-BA60-82CAED329217}"/>
    <dgm:cxn modelId="{88C86720-4AD3-460F-A91F-502B3F6AD03A}" type="presOf" srcId="{29F7122A-A475-488D-8E6E-4806E84BEF3B}" destId="{0F008927-5908-4FBF-A74A-856E6C2C2D29}" srcOrd="0" destOrd="0" presId="urn:microsoft.com/office/officeart/2011/layout/CircleProcess"/>
    <dgm:cxn modelId="{8FAD3323-C200-4E68-8010-92B6C436C413}" srcId="{29F7122A-A475-488D-8E6E-4806E84BEF3B}" destId="{76F394A0-2000-4DB4-B7A5-040BEA9B839B}" srcOrd="0" destOrd="0" parTransId="{771A8677-84E8-4081-8418-E0F49FE2F0A7}" sibTransId="{B419B7DB-AC11-4CF9-88DB-CCC746DEC5F2}"/>
    <dgm:cxn modelId="{66CD3F26-C320-4623-A671-C019EA4DC51F}" type="presOf" srcId="{82C14B20-0414-47AE-9F50-2A72AC0D79BF}" destId="{E3C009BD-6752-44DC-BD58-91B4BCE29206}" srcOrd="0" destOrd="0" presId="urn:microsoft.com/office/officeart/2011/layout/CircleProcess"/>
    <dgm:cxn modelId="{398AAB33-691F-41FB-BAE7-FDB937984E3D}" type="presOf" srcId="{82C14B20-0414-47AE-9F50-2A72AC0D79BF}" destId="{464E796B-21CE-459B-B973-FEE37028E19E}" srcOrd="1" destOrd="0" presId="urn:microsoft.com/office/officeart/2011/layout/CircleProcess"/>
    <dgm:cxn modelId="{4D862B45-7FF4-432A-BC27-F4538B87B801}" srcId="{29F7122A-A475-488D-8E6E-4806E84BEF3B}" destId="{C0DCFBAF-C114-4DE4-8D31-F51C181D38A3}" srcOrd="2" destOrd="0" parTransId="{27A8C85B-2B3B-411C-9055-4DB962FE300C}" sibTransId="{D518AF99-D701-41ED-92E9-42F23A884CF5}"/>
    <dgm:cxn modelId="{5186ED7B-C208-4113-AF03-60B10A00279F}" type="presOf" srcId="{D3E1A075-6B78-4014-B47D-CCCF847EB9F9}" destId="{09CADD85-C06B-4D48-AAA8-5C0662509DB9}" srcOrd="0" destOrd="0" presId="urn:microsoft.com/office/officeart/2011/layout/CircleProcess"/>
    <dgm:cxn modelId="{F59B9286-44A5-4B70-9963-B02383122BB4}" type="presOf" srcId="{C0DCFBAF-C114-4DE4-8D31-F51C181D38A3}" destId="{2EE26430-77B5-45DF-86BE-B0EC90623FED}" srcOrd="0" destOrd="0" presId="urn:microsoft.com/office/officeart/2011/layout/CircleProcess"/>
    <dgm:cxn modelId="{1E91BE87-1079-4405-8DE8-0507829B633F}" srcId="{29F7122A-A475-488D-8E6E-4806E84BEF3B}" destId="{D3E1A075-6B78-4014-B47D-CCCF847EB9F9}" srcOrd="1" destOrd="0" parTransId="{BEDD69C3-555B-41A0-AECD-924C49652B36}" sibTransId="{9D623C37-C073-4917-9A28-891537FE9FEB}"/>
    <dgm:cxn modelId="{A0B62993-CB6E-4607-AD46-8CC50C426157}" type="presOf" srcId="{76F394A0-2000-4DB4-B7A5-040BEA9B839B}" destId="{2692E8C7-C9C4-47BD-AEBF-9474DB1B4010}" srcOrd="1" destOrd="0" presId="urn:microsoft.com/office/officeart/2011/layout/CircleProcess"/>
    <dgm:cxn modelId="{DAAA9C9D-9A39-4EB5-B61F-052618BEB568}" srcId="{29F7122A-A475-488D-8E6E-4806E84BEF3B}" destId="{1EF05684-B5EA-48AB-8F2F-D00A9EF610C2}" srcOrd="5" destOrd="0" parTransId="{D08B4F07-D8DB-412C-AE3E-DFEF1700789D}" sibTransId="{46143D4E-C0F2-4A04-80E9-A095DF2C00A1}"/>
    <dgm:cxn modelId="{86B74EAC-2DE0-46B9-AB63-35D3FCD54ECE}" type="presOf" srcId="{D3E1A075-6B78-4014-B47D-CCCF847EB9F9}" destId="{0A7C306E-141A-42C8-915A-E73AED50F1DB}" srcOrd="1" destOrd="0" presId="urn:microsoft.com/office/officeart/2011/layout/CircleProcess"/>
    <dgm:cxn modelId="{A12CA6D4-DEE2-4391-940A-B16F4AF60FFA}" type="presOf" srcId="{1EF05684-B5EA-48AB-8F2F-D00A9EF610C2}" destId="{EC0AEB4A-3296-4303-939E-1CD7B8F4A18B}" srcOrd="1" destOrd="0" presId="urn:microsoft.com/office/officeart/2011/layout/CircleProcess"/>
    <dgm:cxn modelId="{F787DBD5-80D7-47AB-9AD0-99E55D784D98}" type="presOf" srcId="{D5A92BFC-CCDE-4B9C-BC29-C5B24DE67222}" destId="{1A352EA5-21B8-44A4-974A-1C8603D5043F}" srcOrd="0" destOrd="0" presId="urn:microsoft.com/office/officeart/2011/layout/CircleProcess"/>
    <dgm:cxn modelId="{8941E8E2-3BED-4676-A96C-7C2581F7B28A}" type="presOf" srcId="{C0DCFBAF-C114-4DE4-8D31-F51C181D38A3}" destId="{BEB39337-9D74-41A4-B5B7-6BAA89D863B3}" srcOrd="1" destOrd="0" presId="urn:microsoft.com/office/officeart/2011/layout/CircleProcess"/>
    <dgm:cxn modelId="{68EF73E8-B56C-4034-9B39-B17A8EE462D1}" type="presOf" srcId="{D5A92BFC-CCDE-4B9C-BC29-C5B24DE67222}" destId="{BB7C3012-E858-4F16-8804-22CDC132A638}" srcOrd="1" destOrd="0" presId="urn:microsoft.com/office/officeart/2011/layout/CircleProcess"/>
    <dgm:cxn modelId="{E806AAE9-8751-4368-9513-DE137DAC23C6}" srcId="{29F7122A-A475-488D-8E6E-4806E84BEF3B}" destId="{82C14B20-0414-47AE-9F50-2A72AC0D79BF}" srcOrd="4" destOrd="0" parTransId="{000C49C3-438A-4498-807F-ADCBED22A15C}" sibTransId="{140287D5-83A6-45F8-9096-B1309E40223E}"/>
    <dgm:cxn modelId="{2ABF8DFD-2C32-4BDD-B513-9AECB0A0D1BB}" type="presOf" srcId="{76F394A0-2000-4DB4-B7A5-040BEA9B839B}" destId="{8EF3924A-7255-4F61-8040-DF2C14A09C77}" srcOrd="0" destOrd="0" presId="urn:microsoft.com/office/officeart/2011/layout/CircleProcess"/>
    <dgm:cxn modelId="{DCD91E37-B424-4965-936E-78CA9F30CE80}" type="presParOf" srcId="{0F008927-5908-4FBF-A74A-856E6C2C2D29}" destId="{608B843D-2FAA-4A54-9F53-8F523AE47802}" srcOrd="0" destOrd="0" presId="urn:microsoft.com/office/officeart/2011/layout/CircleProcess"/>
    <dgm:cxn modelId="{BA8B230E-900E-4C0A-93C8-6FD8D3E42A59}" type="presParOf" srcId="{608B843D-2FAA-4A54-9F53-8F523AE47802}" destId="{76F49F9D-36F4-4C07-B412-BD2C27558DB9}" srcOrd="0" destOrd="0" presId="urn:microsoft.com/office/officeart/2011/layout/CircleProcess"/>
    <dgm:cxn modelId="{E7307C99-44CB-440A-941D-1CC4D7C7A99C}" type="presParOf" srcId="{0F008927-5908-4FBF-A74A-856E6C2C2D29}" destId="{7FAF4D7B-6820-4FD0-ABF2-6AADE3C8086F}" srcOrd="1" destOrd="0" presId="urn:microsoft.com/office/officeart/2011/layout/CircleProcess"/>
    <dgm:cxn modelId="{2DF96CA6-3D1E-43D0-9555-AB6FA2A0458A}" type="presParOf" srcId="{7FAF4D7B-6820-4FD0-ABF2-6AADE3C8086F}" destId="{478C1B3B-1050-4A82-A3D3-6134241A7A0D}" srcOrd="0" destOrd="0" presId="urn:microsoft.com/office/officeart/2011/layout/CircleProcess"/>
    <dgm:cxn modelId="{455E792D-3FD1-4EFE-9E3D-1453A403419C}" type="presParOf" srcId="{0F008927-5908-4FBF-A74A-856E6C2C2D29}" destId="{EC0AEB4A-3296-4303-939E-1CD7B8F4A18B}" srcOrd="2" destOrd="0" presId="urn:microsoft.com/office/officeart/2011/layout/CircleProcess"/>
    <dgm:cxn modelId="{18D63A15-7E38-411D-BE18-1DE9935EA4A4}" type="presParOf" srcId="{0F008927-5908-4FBF-A74A-856E6C2C2D29}" destId="{FF86B7E2-843B-42A1-B007-D980A2C5EFFB}" srcOrd="3" destOrd="0" presId="urn:microsoft.com/office/officeart/2011/layout/CircleProcess"/>
    <dgm:cxn modelId="{B3B44A5C-CD68-4805-98FC-340DAB925DF0}" type="presParOf" srcId="{FF86B7E2-843B-42A1-B007-D980A2C5EFFB}" destId="{060CA392-FDE4-4CF4-87C5-B47DE96914DC}" srcOrd="0" destOrd="0" presId="urn:microsoft.com/office/officeart/2011/layout/CircleProcess"/>
    <dgm:cxn modelId="{3D27FEC2-6E71-4961-AA07-4ECFE74E3132}" type="presParOf" srcId="{0F008927-5908-4FBF-A74A-856E6C2C2D29}" destId="{CA74CC93-A7B0-40B8-99F7-9A79362EF46A}" srcOrd="4" destOrd="0" presId="urn:microsoft.com/office/officeart/2011/layout/CircleProcess"/>
    <dgm:cxn modelId="{1755093C-64BA-47DA-8174-A7D52338E184}" type="presParOf" srcId="{CA74CC93-A7B0-40B8-99F7-9A79362EF46A}" destId="{E3C009BD-6752-44DC-BD58-91B4BCE29206}" srcOrd="0" destOrd="0" presId="urn:microsoft.com/office/officeart/2011/layout/CircleProcess"/>
    <dgm:cxn modelId="{8A6314DB-102A-49A5-9603-28CE5762F7B5}" type="presParOf" srcId="{0F008927-5908-4FBF-A74A-856E6C2C2D29}" destId="{464E796B-21CE-459B-B973-FEE37028E19E}" srcOrd="5" destOrd="0" presId="urn:microsoft.com/office/officeart/2011/layout/CircleProcess"/>
    <dgm:cxn modelId="{3085C5B8-4A67-48BB-8785-EF30C4EDD898}" type="presParOf" srcId="{0F008927-5908-4FBF-A74A-856E6C2C2D29}" destId="{3A1C6FBC-855F-4134-8707-C740AB0F98AE}" srcOrd="6" destOrd="0" presId="urn:microsoft.com/office/officeart/2011/layout/CircleProcess"/>
    <dgm:cxn modelId="{BF71DFF2-D775-4423-A189-E5BB4CC80345}" type="presParOf" srcId="{3A1C6FBC-855F-4134-8707-C740AB0F98AE}" destId="{D0B9C5A7-2AB1-474F-83EB-24054A8CE0AC}" srcOrd="0" destOrd="0" presId="urn:microsoft.com/office/officeart/2011/layout/CircleProcess"/>
    <dgm:cxn modelId="{2CB4CE37-0EB0-4F71-9FBD-8A4B0BD1573F}" type="presParOf" srcId="{0F008927-5908-4FBF-A74A-856E6C2C2D29}" destId="{21C6E2A2-A226-4634-AF21-7802ACFC84B2}" srcOrd="7" destOrd="0" presId="urn:microsoft.com/office/officeart/2011/layout/CircleProcess"/>
    <dgm:cxn modelId="{051336B2-33EA-41E5-9BF3-DF2989F88E64}" type="presParOf" srcId="{21C6E2A2-A226-4634-AF21-7802ACFC84B2}" destId="{1A352EA5-21B8-44A4-974A-1C8603D5043F}" srcOrd="0" destOrd="0" presId="urn:microsoft.com/office/officeart/2011/layout/CircleProcess"/>
    <dgm:cxn modelId="{8BE7AB33-884A-474C-BAFA-6A358DD63A57}" type="presParOf" srcId="{0F008927-5908-4FBF-A74A-856E6C2C2D29}" destId="{BB7C3012-E858-4F16-8804-22CDC132A638}" srcOrd="8" destOrd="0" presId="urn:microsoft.com/office/officeart/2011/layout/CircleProcess"/>
    <dgm:cxn modelId="{F92862E3-8054-49F8-8A6F-E51CA9BA04BF}" type="presParOf" srcId="{0F008927-5908-4FBF-A74A-856E6C2C2D29}" destId="{ECE2FE86-D494-47C9-849C-8F3EC16DEC81}" srcOrd="9" destOrd="0" presId="urn:microsoft.com/office/officeart/2011/layout/CircleProcess"/>
    <dgm:cxn modelId="{C82EE66E-97D3-4B95-BA73-E7EC24E4ABF7}" type="presParOf" srcId="{ECE2FE86-D494-47C9-849C-8F3EC16DEC81}" destId="{7CBD0F56-ECD6-4130-8F8A-ACD69716A594}" srcOrd="0" destOrd="0" presId="urn:microsoft.com/office/officeart/2011/layout/CircleProcess"/>
    <dgm:cxn modelId="{B8DA5C81-F23D-43E2-BE89-279086F9D6DF}" type="presParOf" srcId="{0F008927-5908-4FBF-A74A-856E6C2C2D29}" destId="{423EC4A1-6C93-4530-8CF9-5EA2B99F448F}" srcOrd="10" destOrd="0" presId="urn:microsoft.com/office/officeart/2011/layout/CircleProcess"/>
    <dgm:cxn modelId="{55EE1996-C841-4041-96D7-92AF1832C995}" type="presParOf" srcId="{423EC4A1-6C93-4530-8CF9-5EA2B99F448F}" destId="{2EE26430-77B5-45DF-86BE-B0EC90623FED}" srcOrd="0" destOrd="0" presId="urn:microsoft.com/office/officeart/2011/layout/CircleProcess"/>
    <dgm:cxn modelId="{FAEEF7B4-D6E3-4797-9A8B-C1DE5E1F23D8}" type="presParOf" srcId="{0F008927-5908-4FBF-A74A-856E6C2C2D29}" destId="{BEB39337-9D74-41A4-B5B7-6BAA89D863B3}" srcOrd="11" destOrd="0" presId="urn:microsoft.com/office/officeart/2011/layout/CircleProcess"/>
    <dgm:cxn modelId="{7D85E496-BCA0-4C7E-937C-FDEF24852E1A}" type="presParOf" srcId="{0F008927-5908-4FBF-A74A-856E6C2C2D29}" destId="{53DB72E1-E24E-44AB-96A3-69FB990D284E}" srcOrd="12" destOrd="0" presId="urn:microsoft.com/office/officeart/2011/layout/CircleProcess"/>
    <dgm:cxn modelId="{C1EFDBEE-D87D-4221-BDCA-99F28E1A48E0}" type="presParOf" srcId="{53DB72E1-E24E-44AB-96A3-69FB990D284E}" destId="{62913A69-F556-4312-8B09-59BBF6ADAA1F}" srcOrd="0" destOrd="0" presId="urn:microsoft.com/office/officeart/2011/layout/CircleProcess"/>
    <dgm:cxn modelId="{34C5DD95-B29A-4833-AA66-1BFA4B43C6A2}" type="presParOf" srcId="{0F008927-5908-4FBF-A74A-856E6C2C2D29}" destId="{D85CE1B3-BAF6-43CF-9C48-7B497B4AB5C7}" srcOrd="13" destOrd="0" presId="urn:microsoft.com/office/officeart/2011/layout/CircleProcess"/>
    <dgm:cxn modelId="{56069A42-32A1-4A33-B435-DF7F21CEC6B3}" type="presParOf" srcId="{D85CE1B3-BAF6-43CF-9C48-7B497B4AB5C7}" destId="{09CADD85-C06B-4D48-AAA8-5C0662509DB9}" srcOrd="0" destOrd="0" presId="urn:microsoft.com/office/officeart/2011/layout/CircleProcess"/>
    <dgm:cxn modelId="{33264AC1-91B1-49A2-97A5-2181738A550B}" type="presParOf" srcId="{0F008927-5908-4FBF-A74A-856E6C2C2D29}" destId="{0A7C306E-141A-42C8-915A-E73AED50F1DB}" srcOrd="14" destOrd="0" presId="urn:microsoft.com/office/officeart/2011/layout/CircleProcess"/>
    <dgm:cxn modelId="{06C2A20A-0084-4F7A-8ECB-436E55618C52}" type="presParOf" srcId="{0F008927-5908-4FBF-A74A-856E6C2C2D29}" destId="{29457996-1F40-47B6-ABF1-35CF059E044E}" srcOrd="15" destOrd="0" presId="urn:microsoft.com/office/officeart/2011/layout/CircleProcess"/>
    <dgm:cxn modelId="{63D1E196-9667-4C37-A65F-88FE1B1A5750}" type="presParOf" srcId="{29457996-1F40-47B6-ABF1-35CF059E044E}" destId="{27F1A7A6-BF26-4E26-AA54-60AB367EBA86}" srcOrd="0" destOrd="0" presId="urn:microsoft.com/office/officeart/2011/layout/CircleProcess"/>
    <dgm:cxn modelId="{BE81FC32-E361-4563-88F0-D7B1C0B28215}" type="presParOf" srcId="{0F008927-5908-4FBF-A74A-856E6C2C2D29}" destId="{EB196790-48A1-4C1C-87CC-F3866F47B1BA}" srcOrd="16" destOrd="0" presId="urn:microsoft.com/office/officeart/2011/layout/CircleProcess"/>
    <dgm:cxn modelId="{E396F3F3-B91E-4333-A492-B5C4DB016721}" type="presParOf" srcId="{EB196790-48A1-4C1C-87CC-F3866F47B1BA}" destId="{8EF3924A-7255-4F61-8040-DF2C14A09C77}" srcOrd="0" destOrd="0" presId="urn:microsoft.com/office/officeart/2011/layout/CircleProcess"/>
    <dgm:cxn modelId="{17AA3144-CAAB-447C-86A0-576F8A5A4B80}" type="presParOf" srcId="{0F008927-5908-4FBF-A74A-856E6C2C2D29}" destId="{2692E8C7-C9C4-47BD-AEBF-9474DB1B4010}" srcOrd="17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F49F9D-36F4-4C07-B412-BD2C27558DB9}">
      <dsp:nvSpPr>
        <dsp:cNvPr id="0" name=""/>
        <dsp:cNvSpPr/>
      </dsp:nvSpPr>
      <dsp:spPr>
        <a:xfrm>
          <a:off x="7526079" y="497152"/>
          <a:ext cx="1317439" cy="1317189"/>
        </a:xfrm>
        <a:prstGeom prst="ellipse">
          <a:avLst/>
        </a:prstGeom>
        <a:solidFill>
          <a:srgbClr val="4B69BC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8C1B3B-1050-4A82-A3D3-6134241A7A0D}">
      <dsp:nvSpPr>
        <dsp:cNvPr id="0" name=""/>
        <dsp:cNvSpPr/>
      </dsp:nvSpPr>
      <dsp:spPr>
        <a:xfrm>
          <a:off x="7570441" y="541066"/>
          <a:ext cx="1229554" cy="1229361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4B69BC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bg1">
                  <a:lumMod val="50000"/>
                </a:schemeClr>
              </a:solidFill>
            </a:rPr>
            <a:t>Data Exporting</a:t>
          </a:r>
          <a:endParaRPr lang="en-US" sz="1200" kern="1200" dirty="0"/>
        </a:p>
      </dsp:txBody>
      <dsp:txXfrm>
        <a:off x="7746211" y="716722"/>
        <a:ext cx="878014" cy="878049"/>
      </dsp:txXfrm>
    </dsp:sp>
    <dsp:sp modelId="{060CA392-FDE4-4CF4-87C5-B47DE96914DC}">
      <dsp:nvSpPr>
        <dsp:cNvPr id="0" name=""/>
        <dsp:cNvSpPr/>
      </dsp:nvSpPr>
      <dsp:spPr>
        <a:xfrm rot="2700000">
          <a:off x="6165208" y="497004"/>
          <a:ext cx="1317254" cy="1317254"/>
        </a:xfrm>
        <a:prstGeom prst="teardrop">
          <a:avLst>
            <a:gd name="adj" fmla="val 100000"/>
          </a:avLst>
        </a:prstGeom>
        <a:solidFill>
          <a:srgbClr val="4B69BC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C009BD-6752-44DC-BD58-91B4BCE29206}">
      <dsp:nvSpPr>
        <dsp:cNvPr id="0" name=""/>
        <dsp:cNvSpPr/>
      </dsp:nvSpPr>
      <dsp:spPr>
        <a:xfrm>
          <a:off x="6209477" y="541066"/>
          <a:ext cx="1229554" cy="1229361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4B69BC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bg1">
                  <a:lumMod val="50000"/>
                </a:schemeClr>
              </a:solidFill>
            </a:rPr>
            <a:t>Data Formatting</a:t>
          </a:r>
          <a:endParaRPr lang="en-US" sz="1200" kern="1200" dirty="0"/>
        </a:p>
      </dsp:txBody>
      <dsp:txXfrm>
        <a:off x="6385247" y="716722"/>
        <a:ext cx="878014" cy="878049"/>
      </dsp:txXfrm>
    </dsp:sp>
    <dsp:sp modelId="{D0B9C5A7-2AB1-474F-83EB-24054A8CE0AC}">
      <dsp:nvSpPr>
        <dsp:cNvPr id="0" name=""/>
        <dsp:cNvSpPr/>
      </dsp:nvSpPr>
      <dsp:spPr>
        <a:xfrm rot="2700000">
          <a:off x="4804245" y="497004"/>
          <a:ext cx="1317254" cy="1317254"/>
        </a:xfrm>
        <a:prstGeom prst="teardrop">
          <a:avLst>
            <a:gd name="adj" fmla="val 100000"/>
          </a:avLst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352EA5-21B8-44A4-974A-1C8603D5043F}">
      <dsp:nvSpPr>
        <dsp:cNvPr id="0" name=""/>
        <dsp:cNvSpPr/>
      </dsp:nvSpPr>
      <dsp:spPr>
        <a:xfrm>
          <a:off x="4848513" y="541066"/>
          <a:ext cx="1229554" cy="1229361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7030A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bg1">
                  <a:lumMod val="50000"/>
                </a:schemeClr>
              </a:solidFill>
            </a:rPr>
            <a:t>Data Creation</a:t>
          </a:r>
          <a:endParaRPr lang="en-US" sz="1200" kern="1200" dirty="0"/>
        </a:p>
      </dsp:txBody>
      <dsp:txXfrm>
        <a:off x="5024283" y="716722"/>
        <a:ext cx="878014" cy="878049"/>
      </dsp:txXfrm>
    </dsp:sp>
    <dsp:sp modelId="{7CBD0F56-ECD6-4130-8F8A-ACD69716A594}">
      <dsp:nvSpPr>
        <dsp:cNvPr id="0" name=""/>
        <dsp:cNvSpPr/>
      </dsp:nvSpPr>
      <dsp:spPr>
        <a:xfrm rot="2700000">
          <a:off x="3443281" y="497004"/>
          <a:ext cx="1317254" cy="1317254"/>
        </a:xfrm>
        <a:prstGeom prst="teardrop">
          <a:avLst>
            <a:gd name="adj" fmla="val 100000"/>
          </a:avLst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E26430-77B5-45DF-86BE-B0EC90623FED}">
      <dsp:nvSpPr>
        <dsp:cNvPr id="0" name=""/>
        <dsp:cNvSpPr/>
      </dsp:nvSpPr>
      <dsp:spPr>
        <a:xfrm>
          <a:off x="3487549" y="541066"/>
          <a:ext cx="1229554" cy="1229361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7030A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bg1">
                  <a:lumMod val="50000"/>
                </a:schemeClr>
              </a:solidFill>
            </a:rPr>
            <a:t>Data Splitting</a:t>
          </a:r>
          <a:endParaRPr lang="en-US" sz="1200" kern="1200" dirty="0"/>
        </a:p>
      </dsp:txBody>
      <dsp:txXfrm>
        <a:off x="3662482" y="716722"/>
        <a:ext cx="878014" cy="878049"/>
      </dsp:txXfrm>
    </dsp:sp>
    <dsp:sp modelId="{62913A69-F556-4312-8B09-59BBF6ADAA1F}">
      <dsp:nvSpPr>
        <dsp:cNvPr id="0" name=""/>
        <dsp:cNvSpPr/>
      </dsp:nvSpPr>
      <dsp:spPr>
        <a:xfrm rot="2700000">
          <a:off x="2082317" y="497004"/>
          <a:ext cx="1317254" cy="1317254"/>
        </a:xfrm>
        <a:prstGeom prst="teardrop">
          <a:avLst>
            <a:gd name="adj" fmla="val 100000"/>
          </a:avLst>
        </a:prstGeom>
        <a:solidFill>
          <a:schemeClr val="bg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CADD85-C06B-4D48-AAA8-5C0662509DB9}">
      <dsp:nvSpPr>
        <dsp:cNvPr id="0" name=""/>
        <dsp:cNvSpPr/>
      </dsp:nvSpPr>
      <dsp:spPr>
        <a:xfrm>
          <a:off x="2126585" y="541066"/>
          <a:ext cx="1229554" cy="1229361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bg1">
                  <a:lumMod val="50000"/>
                </a:schemeClr>
              </a:solidFill>
            </a:rPr>
            <a:t>Initial Data Exploration</a:t>
          </a:r>
          <a:endParaRPr lang="en-US" sz="1200" kern="1200" dirty="0"/>
        </a:p>
      </dsp:txBody>
      <dsp:txXfrm>
        <a:off x="2301518" y="716722"/>
        <a:ext cx="878014" cy="878049"/>
      </dsp:txXfrm>
    </dsp:sp>
    <dsp:sp modelId="{27F1A7A6-BF26-4E26-AA54-60AB367EBA86}">
      <dsp:nvSpPr>
        <dsp:cNvPr id="0" name=""/>
        <dsp:cNvSpPr/>
      </dsp:nvSpPr>
      <dsp:spPr>
        <a:xfrm rot="2700000">
          <a:off x="721353" y="497004"/>
          <a:ext cx="1317254" cy="1317254"/>
        </a:xfrm>
        <a:prstGeom prst="teardrop">
          <a:avLst>
            <a:gd name="adj" fmla="val 100000"/>
          </a:avLst>
        </a:prstGeom>
        <a:solidFill>
          <a:schemeClr val="bg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F3924A-7255-4F61-8040-DF2C14A09C77}">
      <dsp:nvSpPr>
        <dsp:cNvPr id="0" name=""/>
        <dsp:cNvSpPr/>
      </dsp:nvSpPr>
      <dsp:spPr>
        <a:xfrm>
          <a:off x="764784" y="541066"/>
          <a:ext cx="1229554" cy="1229361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bg1">
                  <a:lumMod val="50000"/>
                </a:schemeClr>
              </a:solidFill>
            </a:rPr>
            <a:t>Data Extraction</a:t>
          </a:r>
          <a:endParaRPr lang="en-US" sz="1200" kern="1200" dirty="0"/>
        </a:p>
      </dsp:txBody>
      <dsp:txXfrm>
        <a:off x="940554" y="716722"/>
        <a:ext cx="878014" cy="8780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>
                <a:latin typeface="Arial"/>
              </a:defRPr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>
                <a:latin typeface="Arial"/>
              </a:defRPr>
            </a:lvl1pPr>
          </a:lstStyle>
          <a:p>
            <a:fld id="{BBEB936B-FE89-4344-982F-3EA728D5E6E3}" type="datetimeFigureOut">
              <a:rPr lang="en-GB" smtClean="0"/>
              <a:pPr/>
              <a:t>27/03/2019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>
                <a:latin typeface="Arial"/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>
                <a:latin typeface="Arial"/>
              </a:defRPr>
            </a:lvl1pPr>
          </a:lstStyle>
          <a:p>
            <a:fld id="{43007C13-8B10-4110-B449-2E65250C906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8586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Arial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Arial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Arial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Arial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Arial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007C13-8B10-4110-B449-2E65250C9065}" type="slidenum">
              <a:rPr lang="en-GB" smtClean="0"/>
              <a:pPr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890103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4151f1278a_0_35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4151f1278a_0_35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Nadia</a:t>
            </a: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4151f1278a_0_35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4151f1278a_0_35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Nadia</a:t>
            </a: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4151f1278a_0_35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4151f1278a_0_35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Richa by user Group</a:t>
            </a: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4151f1278a_0_35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4151f1278a_0_35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Richa Case aged</a:t>
            </a:r>
            <a:endParaRPr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4151f1278a_0_35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4151f1278a_0_35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Richa Case source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025242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4151f1278a_0_35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4151f1278a_0_35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Bonini new slide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043729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4151f1278a_0_35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4151f1278a_0_35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Bonini new slide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600655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4151f1278a_0_35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4151f1278a_0_35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Bonini new slide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840305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4155e506e0_8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4155e506e0_8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Shape 2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051489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007C13-8B10-4110-B449-2E65250C9065}" type="slidenum">
              <a:rPr lang="en-GB" smtClean="0"/>
              <a:pPr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222587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DEFINITIONS - BONINI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007C13-8B10-4110-B449-2E65250C9065}" type="slidenum">
              <a:rPr lang="en-GB" smtClean="0"/>
              <a:pPr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97587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007C13-8B10-4110-B449-2E65250C9065}" type="slidenum">
              <a:rPr lang="en-GB" smtClean="0"/>
              <a:pPr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877415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DREW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007C13-8B10-4110-B449-2E65250C9065}" type="slidenum">
              <a:rPr lang="en-GB" smtClean="0"/>
              <a:pPr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108830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ft</a:t>
            </a:r>
          </a:p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007C13-8B10-4110-B449-2E65250C9065}" type="slidenum">
              <a:rPr lang="en-GB" smtClean="0"/>
              <a:pPr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64419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4137fd6345_0_1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4137fd6345_0_1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Melissa</a:t>
            </a: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4137fd6345_0_1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4137fd6345_0_1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Melissa</a:t>
            </a: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4151f1278a_0_35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4151f1278a_0_35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Melissa time analysis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135991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328613"/>
            <a:ext cx="4114800" cy="1516260"/>
          </a:xfrm>
        </p:spPr>
        <p:txBody>
          <a:bodyPr anchor="t">
            <a:normAutofit/>
          </a:bodyPr>
          <a:lstStyle>
            <a:lvl1pPr algn="l">
              <a:lnSpc>
                <a:spcPct val="86000"/>
              </a:lnSpc>
              <a:defRPr sz="3150" b="0">
                <a:solidFill>
                  <a:srgbClr val="081538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900" y="1844872"/>
            <a:ext cx="3829050" cy="1241822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081538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4022669" y="-11096"/>
            <a:ext cx="5135593" cy="4832743"/>
          </a:xfrm>
          <a:custGeom>
            <a:avLst/>
            <a:gdLst>
              <a:gd name="connsiteX0" fmla="*/ 0 w 6934200"/>
              <a:gd name="connsiteY0" fmla="*/ 1075817 h 6454775"/>
              <a:gd name="connsiteX1" fmla="*/ 1075817 w 6934200"/>
              <a:gd name="connsiteY1" fmla="*/ 0 h 6454775"/>
              <a:gd name="connsiteX2" fmla="*/ 5858383 w 6934200"/>
              <a:gd name="connsiteY2" fmla="*/ 0 h 6454775"/>
              <a:gd name="connsiteX3" fmla="*/ 6934200 w 6934200"/>
              <a:gd name="connsiteY3" fmla="*/ 1075817 h 6454775"/>
              <a:gd name="connsiteX4" fmla="*/ 6934200 w 6934200"/>
              <a:gd name="connsiteY4" fmla="*/ 5378958 h 6454775"/>
              <a:gd name="connsiteX5" fmla="*/ 5858383 w 6934200"/>
              <a:gd name="connsiteY5" fmla="*/ 6454775 h 6454775"/>
              <a:gd name="connsiteX6" fmla="*/ 1075817 w 6934200"/>
              <a:gd name="connsiteY6" fmla="*/ 6454775 h 6454775"/>
              <a:gd name="connsiteX7" fmla="*/ 0 w 6934200"/>
              <a:gd name="connsiteY7" fmla="*/ 5378958 h 6454775"/>
              <a:gd name="connsiteX8" fmla="*/ 0 w 6934200"/>
              <a:gd name="connsiteY8" fmla="*/ 1075817 h 6454775"/>
              <a:gd name="connsiteX0" fmla="*/ 0 w 6934200"/>
              <a:gd name="connsiteY0" fmla="*/ 1075817 h 6454775"/>
              <a:gd name="connsiteX1" fmla="*/ 1075817 w 6934200"/>
              <a:gd name="connsiteY1" fmla="*/ 0 h 6454775"/>
              <a:gd name="connsiteX2" fmla="*/ 5858383 w 6934200"/>
              <a:gd name="connsiteY2" fmla="*/ 0 h 6454775"/>
              <a:gd name="connsiteX3" fmla="*/ 6934200 w 6934200"/>
              <a:gd name="connsiteY3" fmla="*/ 1075817 h 6454775"/>
              <a:gd name="connsiteX4" fmla="*/ 6934200 w 6934200"/>
              <a:gd name="connsiteY4" fmla="*/ 5378958 h 6454775"/>
              <a:gd name="connsiteX5" fmla="*/ 5858383 w 6934200"/>
              <a:gd name="connsiteY5" fmla="*/ 6454775 h 6454775"/>
              <a:gd name="connsiteX6" fmla="*/ 1075817 w 6934200"/>
              <a:gd name="connsiteY6" fmla="*/ 6454775 h 6454775"/>
              <a:gd name="connsiteX7" fmla="*/ 209550 w 6934200"/>
              <a:gd name="connsiteY7" fmla="*/ 3616833 h 6454775"/>
              <a:gd name="connsiteX8" fmla="*/ 0 w 6934200"/>
              <a:gd name="connsiteY8" fmla="*/ 1075817 h 6454775"/>
              <a:gd name="connsiteX0" fmla="*/ 0 w 6934200"/>
              <a:gd name="connsiteY0" fmla="*/ 1075817 h 6454775"/>
              <a:gd name="connsiteX1" fmla="*/ 1075817 w 6934200"/>
              <a:gd name="connsiteY1" fmla="*/ 0 h 6454775"/>
              <a:gd name="connsiteX2" fmla="*/ 5858383 w 6934200"/>
              <a:gd name="connsiteY2" fmla="*/ 0 h 6454775"/>
              <a:gd name="connsiteX3" fmla="*/ 6934200 w 6934200"/>
              <a:gd name="connsiteY3" fmla="*/ 1075817 h 6454775"/>
              <a:gd name="connsiteX4" fmla="*/ 6934200 w 6934200"/>
              <a:gd name="connsiteY4" fmla="*/ 5378958 h 6454775"/>
              <a:gd name="connsiteX5" fmla="*/ 5858383 w 6934200"/>
              <a:gd name="connsiteY5" fmla="*/ 6454775 h 6454775"/>
              <a:gd name="connsiteX6" fmla="*/ 1075817 w 6934200"/>
              <a:gd name="connsiteY6" fmla="*/ 6454775 h 6454775"/>
              <a:gd name="connsiteX7" fmla="*/ 209550 w 6934200"/>
              <a:gd name="connsiteY7" fmla="*/ 3616833 h 6454775"/>
              <a:gd name="connsiteX8" fmla="*/ 0 w 6934200"/>
              <a:gd name="connsiteY8" fmla="*/ 1075817 h 6454775"/>
              <a:gd name="connsiteX0" fmla="*/ 0 w 6934200"/>
              <a:gd name="connsiteY0" fmla="*/ 1075817 h 6454775"/>
              <a:gd name="connsiteX1" fmla="*/ 1075817 w 6934200"/>
              <a:gd name="connsiteY1" fmla="*/ 0 h 6454775"/>
              <a:gd name="connsiteX2" fmla="*/ 5858383 w 6934200"/>
              <a:gd name="connsiteY2" fmla="*/ 0 h 6454775"/>
              <a:gd name="connsiteX3" fmla="*/ 6934200 w 6934200"/>
              <a:gd name="connsiteY3" fmla="*/ 1075817 h 6454775"/>
              <a:gd name="connsiteX4" fmla="*/ 6934200 w 6934200"/>
              <a:gd name="connsiteY4" fmla="*/ 5378958 h 6454775"/>
              <a:gd name="connsiteX5" fmla="*/ 5858383 w 6934200"/>
              <a:gd name="connsiteY5" fmla="*/ 6454775 h 6454775"/>
              <a:gd name="connsiteX6" fmla="*/ 1075817 w 6934200"/>
              <a:gd name="connsiteY6" fmla="*/ 6454775 h 6454775"/>
              <a:gd name="connsiteX7" fmla="*/ 209550 w 6934200"/>
              <a:gd name="connsiteY7" fmla="*/ 3616833 h 6454775"/>
              <a:gd name="connsiteX8" fmla="*/ 0 w 6934200"/>
              <a:gd name="connsiteY8" fmla="*/ 1075817 h 6454775"/>
              <a:gd name="connsiteX0" fmla="*/ 0 w 6934200"/>
              <a:gd name="connsiteY0" fmla="*/ 1075817 h 6454775"/>
              <a:gd name="connsiteX1" fmla="*/ 1075817 w 6934200"/>
              <a:gd name="connsiteY1" fmla="*/ 0 h 6454775"/>
              <a:gd name="connsiteX2" fmla="*/ 5858383 w 6934200"/>
              <a:gd name="connsiteY2" fmla="*/ 0 h 6454775"/>
              <a:gd name="connsiteX3" fmla="*/ 6934200 w 6934200"/>
              <a:gd name="connsiteY3" fmla="*/ 1075817 h 6454775"/>
              <a:gd name="connsiteX4" fmla="*/ 6934200 w 6934200"/>
              <a:gd name="connsiteY4" fmla="*/ 5378958 h 6454775"/>
              <a:gd name="connsiteX5" fmla="*/ 5858383 w 6934200"/>
              <a:gd name="connsiteY5" fmla="*/ 6454775 h 6454775"/>
              <a:gd name="connsiteX6" fmla="*/ 1075817 w 6934200"/>
              <a:gd name="connsiteY6" fmla="*/ 6454775 h 6454775"/>
              <a:gd name="connsiteX7" fmla="*/ 209550 w 6934200"/>
              <a:gd name="connsiteY7" fmla="*/ 3616833 h 6454775"/>
              <a:gd name="connsiteX8" fmla="*/ 0 w 6934200"/>
              <a:gd name="connsiteY8" fmla="*/ 1075817 h 6454775"/>
              <a:gd name="connsiteX0" fmla="*/ 0 w 6934200"/>
              <a:gd name="connsiteY0" fmla="*/ 1075817 h 6454775"/>
              <a:gd name="connsiteX1" fmla="*/ 1075817 w 6934200"/>
              <a:gd name="connsiteY1" fmla="*/ 0 h 6454775"/>
              <a:gd name="connsiteX2" fmla="*/ 5858383 w 6934200"/>
              <a:gd name="connsiteY2" fmla="*/ 0 h 6454775"/>
              <a:gd name="connsiteX3" fmla="*/ 6934200 w 6934200"/>
              <a:gd name="connsiteY3" fmla="*/ 1075817 h 6454775"/>
              <a:gd name="connsiteX4" fmla="*/ 6934200 w 6934200"/>
              <a:gd name="connsiteY4" fmla="*/ 5378958 h 6454775"/>
              <a:gd name="connsiteX5" fmla="*/ 5858383 w 6934200"/>
              <a:gd name="connsiteY5" fmla="*/ 6454775 h 6454775"/>
              <a:gd name="connsiteX6" fmla="*/ 1075817 w 6934200"/>
              <a:gd name="connsiteY6" fmla="*/ 6454775 h 6454775"/>
              <a:gd name="connsiteX7" fmla="*/ 209550 w 6934200"/>
              <a:gd name="connsiteY7" fmla="*/ 3616833 h 6454775"/>
              <a:gd name="connsiteX8" fmla="*/ 0 w 6934200"/>
              <a:gd name="connsiteY8" fmla="*/ 1075817 h 6454775"/>
              <a:gd name="connsiteX0" fmla="*/ 0 w 6934200"/>
              <a:gd name="connsiteY0" fmla="*/ 1075817 h 6454775"/>
              <a:gd name="connsiteX1" fmla="*/ 1075817 w 6934200"/>
              <a:gd name="connsiteY1" fmla="*/ 0 h 6454775"/>
              <a:gd name="connsiteX2" fmla="*/ 5858383 w 6934200"/>
              <a:gd name="connsiteY2" fmla="*/ 0 h 6454775"/>
              <a:gd name="connsiteX3" fmla="*/ 6934200 w 6934200"/>
              <a:gd name="connsiteY3" fmla="*/ 1075817 h 6454775"/>
              <a:gd name="connsiteX4" fmla="*/ 6934200 w 6934200"/>
              <a:gd name="connsiteY4" fmla="*/ 5378958 h 6454775"/>
              <a:gd name="connsiteX5" fmla="*/ 5858383 w 6934200"/>
              <a:gd name="connsiteY5" fmla="*/ 6454775 h 6454775"/>
              <a:gd name="connsiteX6" fmla="*/ 1075817 w 6934200"/>
              <a:gd name="connsiteY6" fmla="*/ 6454775 h 6454775"/>
              <a:gd name="connsiteX7" fmla="*/ 209550 w 6934200"/>
              <a:gd name="connsiteY7" fmla="*/ 3616833 h 6454775"/>
              <a:gd name="connsiteX8" fmla="*/ 0 w 6934200"/>
              <a:gd name="connsiteY8" fmla="*/ 1075817 h 6454775"/>
              <a:gd name="connsiteX0" fmla="*/ 0 w 6934200"/>
              <a:gd name="connsiteY0" fmla="*/ 1075817 h 6454775"/>
              <a:gd name="connsiteX1" fmla="*/ 1075817 w 6934200"/>
              <a:gd name="connsiteY1" fmla="*/ 0 h 6454775"/>
              <a:gd name="connsiteX2" fmla="*/ 5858383 w 6934200"/>
              <a:gd name="connsiteY2" fmla="*/ 0 h 6454775"/>
              <a:gd name="connsiteX3" fmla="*/ 6934200 w 6934200"/>
              <a:gd name="connsiteY3" fmla="*/ 1075817 h 6454775"/>
              <a:gd name="connsiteX4" fmla="*/ 6934200 w 6934200"/>
              <a:gd name="connsiteY4" fmla="*/ 5378958 h 6454775"/>
              <a:gd name="connsiteX5" fmla="*/ 5858383 w 6934200"/>
              <a:gd name="connsiteY5" fmla="*/ 6454775 h 6454775"/>
              <a:gd name="connsiteX6" fmla="*/ 1075817 w 6934200"/>
              <a:gd name="connsiteY6" fmla="*/ 6454775 h 6454775"/>
              <a:gd name="connsiteX7" fmla="*/ 209550 w 6934200"/>
              <a:gd name="connsiteY7" fmla="*/ 3616833 h 6454775"/>
              <a:gd name="connsiteX8" fmla="*/ 0 w 6934200"/>
              <a:gd name="connsiteY8" fmla="*/ 1075817 h 6454775"/>
              <a:gd name="connsiteX0" fmla="*/ 0 w 6934200"/>
              <a:gd name="connsiteY0" fmla="*/ 1075817 h 6454775"/>
              <a:gd name="connsiteX1" fmla="*/ 1028192 w 6934200"/>
              <a:gd name="connsiteY1" fmla="*/ 0 h 6454775"/>
              <a:gd name="connsiteX2" fmla="*/ 5858383 w 6934200"/>
              <a:gd name="connsiteY2" fmla="*/ 0 h 6454775"/>
              <a:gd name="connsiteX3" fmla="*/ 6934200 w 6934200"/>
              <a:gd name="connsiteY3" fmla="*/ 1075817 h 6454775"/>
              <a:gd name="connsiteX4" fmla="*/ 6934200 w 6934200"/>
              <a:gd name="connsiteY4" fmla="*/ 5378958 h 6454775"/>
              <a:gd name="connsiteX5" fmla="*/ 5858383 w 6934200"/>
              <a:gd name="connsiteY5" fmla="*/ 6454775 h 6454775"/>
              <a:gd name="connsiteX6" fmla="*/ 1075817 w 6934200"/>
              <a:gd name="connsiteY6" fmla="*/ 6454775 h 6454775"/>
              <a:gd name="connsiteX7" fmla="*/ 209550 w 6934200"/>
              <a:gd name="connsiteY7" fmla="*/ 3616833 h 6454775"/>
              <a:gd name="connsiteX8" fmla="*/ 0 w 6934200"/>
              <a:gd name="connsiteY8" fmla="*/ 1075817 h 6454775"/>
              <a:gd name="connsiteX0" fmla="*/ 0 w 6934200"/>
              <a:gd name="connsiteY0" fmla="*/ 1075817 h 6454775"/>
              <a:gd name="connsiteX1" fmla="*/ 1028192 w 6934200"/>
              <a:gd name="connsiteY1" fmla="*/ 0 h 6454775"/>
              <a:gd name="connsiteX2" fmla="*/ 5858383 w 6934200"/>
              <a:gd name="connsiteY2" fmla="*/ 0 h 6454775"/>
              <a:gd name="connsiteX3" fmla="*/ 6934200 w 6934200"/>
              <a:gd name="connsiteY3" fmla="*/ 1075817 h 6454775"/>
              <a:gd name="connsiteX4" fmla="*/ 6934200 w 6934200"/>
              <a:gd name="connsiteY4" fmla="*/ 5378958 h 6454775"/>
              <a:gd name="connsiteX5" fmla="*/ 5858383 w 6934200"/>
              <a:gd name="connsiteY5" fmla="*/ 6454775 h 6454775"/>
              <a:gd name="connsiteX6" fmla="*/ 1075817 w 6934200"/>
              <a:gd name="connsiteY6" fmla="*/ 6454775 h 6454775"/>
              <a:gd name="connsiteX7" fmla="*/ 209550 w 6934200"/>
              <a:gd name="connsiteY7" fmla="*/ 3616833 h 6454775"/>
              <a:gd name="connsiteX8" fmla="*/ 0 w 6934200"/>
              <a:gd name="connsiteY8" fmla="*/ 1075817 h 6454775"/>
              <a:gd name="connsiteX0" fmla="*/ 0 w 6934200"/>
              <a:gd name="connsiteY0" fmla="*/ 1075817 h 6454775"/>
              <a:gd name="connsiteX1" fmla="*/ 1028192 w 6934200"/>
              <a:gd name="connsiteY1" fmla="*/ 0 h 6454775"/>
              <a:gd name="connsiteX2" fmla="*/ 5858383 w 6934200"/>
              <a:gd name="connsiteY2" fmla="*/ 0 h 6454775"/>
              <a:gd name="connsiteX3" fmla="*/ 6934200 w 6934200"/>
              <a:gd name="connsiteY3" fmla="*/ 1075817 h 6454775"/>
              <a:gd name="connsiteX4" fmla="*/ 6934200 w 6934200"/>
              <a:gd name="connsiteY4" fmla="*/ 5378958 h 6454775"/>
              <a:gd name="connsiteX5" fmla="*/ 5858383 w 6934200"/>
              <a:gd name="connsiteY5" fmla="*/ 6454775 h 6454775"/>
              <a:gd name="connsiteX6" fmla="*/ 1075817 w 6934200"/>
              <a:gd name="connsiteY6" fmla="*/ 6454775 h 6454775"/>
              <a:gd name="connsiteX7" fmla="*/ 209550 w 6934200"/>
              <a:gd name="connsiteY7" fmla="*/ 3616833 h 6454775"/>
              <a:gd name="connsiteX8" fmla="*/ 0 w 6934200"/>
              <a:gd name="connsiteY8" fmla="*/ 1075817 h 6454775"/>
              <a:gd name="connsiteX0" fmla="*/ 0 w 6934200"/>
              <a:gd name="connsiteY0" fmla="*/ 1075817 h 6454775"/>
              <a:gd name="connsiteX1" fmla="*/ 1028192 w 6934200"/>
              <a:gd name="connsiteY1" fmla="*/ 9525 h 6454775"/>
              <a:gd name="connsiteX2" fmla="*/ 5858383 w 6934200"/>
              <a:gd name="connsiteY2" fmla="*/ 0 h 6454775"/>
              <a:gd name="connsiteX3" fmla="*/ 6934200 w 6934200"/>
              <a:gd name="connsiteY3" fmla="*/ 1075817 h 6454775"/>
              <a:gd name="connsiteX4" fmla="*/ 6934200 w 6934200"/>
              <a:gd name="connsiteY4" fmla="*/ 5378958 h 6454775"/>
              <a:gd name="connsiteX5" fmla="*/ 5858383 w 6934200"/>
              <a:gd name="connsiteY5" fmla="*/ 6454775 h 6454775"/>
              <a:gd name="connsiteX6" fmla="*/ 1075817 w 6934200"/>
              <a:gd name="connsiteY6" fmla="*/ 6454775 h 6454775"/>
              <a:gd name="connsiteX7" fmla="*/ 209550 w 6934200"/>
              <a:gd name="connsiteY7" fmla="*/ 3616833 h 6454775"/>
              <a:gd name="connsiteX8" fmla="*/ 0 w 6934200"/>
              <a:gd name="connsiteY8" fmla="*/ 1075817 h 6454775"/>
              <a:gd name="connsiteX0" fmla="*/ 0 w 6934200"/>
              <a:gd name="connsiteY0" fmla="*/ 1075817 h 6454775"/>
              <a:gd name="connsiteX1" fmla="*/ 1028192 w 6934200"/>
              <a:gd name="connsiteY1" fmla="*/ 9525 h 6454775"/>
              <a:gd name="connsiteX2" fmla="*/ 5858383 w 6934200"/>
              <a:gd name="connsiteY2" fmla="*/ 0 h 6454775"/>
              <a:gd name="connsiteX3" fmla="*/ 6934200 w 6934200"/>
              <a:gd name="connsiteY3" fmla="*/ 1075817 h 6454775"/>
              <a:gd name="connsiteX4" fmla="*/ 6934200 w 6934200"/>
              <a:gd name="connsiteY4" fmla="*/ 5378958 h 6454775"/>
              <a:gd name="connsiteX5" fmla="*/ 5858383 w 6934200"/>
              <a:gd name="connsiteY5" fmla="*/ 6454775 h 6454775"/>
              <a:gd name="connsiteX6" fmla="*/ 1075817 w 6934200"/>
              <a:gd name="connsiteY6" fmla="*/ 6454775 h 6454775"/>
              <a:gd name="connsiteX7" fmla="*/ 209550 w 6934200"/>
              <a:gd name="connsiteY7" fmla="*/ 3616833 h 6454775"/>
              <a:gd name="connsiteX8" fmla="*/ 0 w 6934200"/>
              <a:gd name="connsiteY8" fmla="*/ 1075817 h 6454775"/>
              <a:gd name="connsiteX0" fmla="*/ 0 w 6934200"/>
              <a:gd name="connsiteY0" fmla="*/ 1075817 h 6454775"/>
              <a:gd name="connsiteX1" fmla="*/ 5858383 w 6934200"/>
              <a:gd name="connsiteY1" fmla="*/ 0 h 6454775"/>
              <a:gd name="connsiteX2" fmla="*/ 6934200 w 6934200"/>
              <a:gd name="connsiteY2" fmla="*/ 1075817 h 6454775"/>
              <a:gd name="connsiteX3" fmla="*/ 6934200 w 6934200"/>
              <a:gd name="connsiteY3" fmla="*/ 5378958 h 6454775"/>
              <a:gd name="connsiteX4" fmla="*/ 5858383 w 6934200"/>
              <a:gd name="connsiteY4" fmla="*/ 6454775 h 6454775"/>
              <a:gd name="connsiteX5" fmla="*/ 1075817 w 6934200"/>
              <a:gd name="connsiteY5" fmla="*/ 6454775 h 6454775"/>
              <a:gd name="connsiteX6" fmla="*/ 209550 w 6934200"/>
              <a:gd name="connsiteY6" fmla="*/ 3616833 h 6454775"/>
              <a:gd name="connsiteX7" fmla="*/ 0 w 6934200"/>
              <a:gd name="connsiteY7" fmla="*/ 1075817 h 6454775"/>
              <a:gd name="connsiteX0" fmla="*/ 666750 w 6724650"/>
              <a:gd name="connsiteY0" fmla="*/ 275388 h 6702096"/>
              <a:gd name="connsiteX1" fmla="*/ 5648833 w 6724650"/>
              <a:gd name="connsiteY1" fmla="*/ 247321 h 6702096"/>
              <a:gd name="connsiteX2" fmla="*/ 6724650 w 6724650"/>
              <a:gd name="connsiteY2" fmla="*/ 1323138 h 6702096"/>
              <a:gd name="connsiteX3" fmla="*/ 6724650 w 6724650"/>
              <a:gd name="connsiteY3" fmla="*/ 5626279 h 6702096"/>
              <a:gd name="connsiteX4" fmla="*/ 5648833 w 6724650"/>
              <a:gd name="connsiteY4" fmla="*/ 6702096 h 6702096"/>
              <a:gd name="connsiteX5" fmla="*/ 866267 w 6724650"/>
              <a:gd name="connsiteY5" fmla="*/ 6702096 h 6702096"/>
              <a:gd name="connsiteX6" fmla="*/ 0 w 6724650"/>
              <a:gd name="connsiteY6" fmla="*/ 3864154 h 6702096"/>
              <a:gd name="connsiteX7" fmla="*/ 666750 w 6724650"/>
              <a:gd name="connsiteY7" fmla="*/ 275388 h 6702096"/>
              <a:gd name="connsiteX0" fmla="*/ 666750 w 6724650"/>
              <a:gd name="connsiteY0" fmla="*/ 28067 h 6454775"/>
              <a:gd name="connsiteX1" fmla="*/ 5648833 w 6724650"/>
              <a:gd name="connsiteY1" fmla="*/ 0 h 6454775"/>
              <a:gd name="connsiteX2" fmla="*/ 6724650 w 6724650"/>
              <a:gd name="connsiteY2" fmla="*/ 1075817 h 6454775"/>
              <a:gd name="connsiteX3" fmla="*/ 6724650 w 6724650"/>
              <a:gd name="connsiteY3" fmla="*/ 5378958 h 6454775"/>
              <a:gd name="connsiteX4" fmla="*/ 5648833 w 6724650"/>
              <a:gd name="connsiteY4" fmla="*/ 6454775 h 6454775"/>
              <a:gd name="connsiteX5" fmla="*/ 866267 w 6724650"/>
              <a:gd name="connsiteY5" fmla="*/ 6454775 h 6454775"/>
              <a:gd name="connsiteX6" fmla="*/ 0 w 6724650"/>
              <a:gd name="connsiteY6" fmla="*/ 3616833 h 6454775"/>
              <a:gd name="connsiteX7" fmla="*/ 666750 w 6724650"/>
              <a:gd name="connsiteY7" fmla="*/ 28067 h 6454775"/>
              <a:gd name="connsiteX0" fmla="*/ 666750 w 6724650"/>
              <a:gd name="connsiteY0" fmla="*/ 28067 h 6454775"/>
              <a:gd name="connsiteX1" fmla="*/ 5648833 w 6724650"/>
              <a:gd name="connsiteY1" fmla="*/ 0 h 6454775"/>
              <a:gd name="connsiteX2" fmla="*/ 6724650 w 6724650"/>
              <a:gd name="connsiteY2" fmla="*/ 1075817 h 6454775"/>
              <a:gd name="connsiteX3" fmla="*/ 6724650 w 6724650"/>
              <a:gd name="connsiteY3" fmla="*/ 5378958 h 6454775"/>
              <a:gd name="connsiteX4" fmla="*/ 5648833 w 6724650"/>
              <a:gd name="connsiteY4" fmla="*/ 6454775 h 6454775"/>
              <a:gd name="connsiteX5" fmla="*/ 866267 w 6724650"/>
              <a:gd name="connsiteY5" fmla="*/ 6454775 h 6454775"/>
              <a:gd name="connsiteX6" fmla="*/ 0 w 6724650"/>
              <a:gd name="connsiteY6" fmla="*/ 3616833 h 6454775"/>
              <a:gd name="connsiteX7" fmla="*/ 666750 w 6724650"/>
              <a:gd name="connsiteY7" fmla="*/ 28067 h 6454775"/>
              <a:gd name="connsiteX0" fmla="*/ 666750 w 6724650"/>
              <a:gd name="connsiteY0" fmla="*/ 28067 h 6454775"/>
              <a:gd name="connsiteX1" fmla="*/ 5648833 w 6724650"/>
              <a:gd name="connsiteY1" fmla="*/ 0 h 6454775"/>
              <a:gd name="connsiteX2" fmla="*/ 6724650 w 6724650"/>
              <a:gd name="connsiteY2" fmla="*/ 1075817 h 6454775"/>
              <a:gd name="connsiteX3" fmla="*/ 6724650 w 6724650"/>
              <a:gd name="connsiteY3" fmla="*/ 5378958 h 6454775"/>
              <a:gd name="connsiteX4" fmla="*/ 5648833 w 6724650"/>
              <a:gd name="connsiteY4" fmla="*/ 6454775 h 6454775"/>
              <a:gd name="connsiteX5" fmla="*/ 3266567 w 6724650"/>
              <a:gd name="connsiteY5" fmla="*/ 6035675 h 6454775"/>
              <a:gd name="connsiteX6" fmla="*/ 0 w 6724650"/>
              <a:gd name="connsiteY6" fmla="*/ 3616833 h 6454775"/>
              <a:gd name="connsiteX7" fmla="*/ 666750 w 6724650"/>
              <a:gd name="connsiteY7" fmla="*/ 28067 h 6454775"/>
              <a:gd name="connsiteX0" fmla="*/ 666750 w 6724650"/>
              <a:gd name="connsiteY0" fmla="*/ 28067 h 6454775"/>
              <a:gd name="connsiteX1" fmla="*/ 5648833 w 6724650"/>
              <a:gd name="connsiteY1" fmla="*/ 0 h 6454775"/>
              <a:gd name="connsiteX2" fmla="*/ 6724650 w 6724650"/>
              <a:gd name="connsiteY2" fmla="*/ 1075817 h 6454775"/>
              <a:gd name="connsiteX3" fmla="*/ 6724650 w 6724650"/>
              <a:gd name="connsiteY3" fmla="*/ 5378958 h 6454775"/>
              <a:gd name="connsiteX4" fmla="*/ 5648833 w 6724650"/>
              <a:gd name="connsiteY4" fmla="*/ 6454775 h 6454775"/>
              <a:gd name="connsiteX5" fmla="*/ 3266567 w 6724650"/>
              <a:gd name="connsiteY5" fmla="*/ 6035675 h 6454775"/>
              <a:gd name="connsiteX6" fmla="*/ 0 w 6724650"/>
              <a:gd name="connsiteY6" fmla="*/ 3616833 h 6454775"/>
              <a:gd name="connsiteX7" fmla="*/ 666750 w 6724650"/>
              <a:gd name="connsiteY7" fmla="*/ 28067 h 6454775"/>
              <a:gd name="connsiteX0" fmla="*/ 666750 w 6724650"/>
              <a:gd name="connsiteY0" fmla="*/ 56642 h 6483350"/>
              <a:gd name="connsiteX1" fmla="*/ 5648833 w 6724650"/>
              <a:gd name="connsiteY1" fmla="*/ 0 h 6483350"/>
              <a:gd name="connsiteX2" fmla="*/ 6724650 w 6724650"/>
              <a:gd name="connsiteY2" fmla="*/ 1104392 h 6483350"/>
              <a:gd name="connsiteX3" fmla="*/ 6724650 w 6724650"/>
              <a:gd name="connsiteY3" fmla="*/ 5407533 h 6483350"/>
              <a:gd name="connsiteX4" fmla="*/ 5648833 w 6724650"/>
              <a:gd name="connsiteY4" fmla="*/ 6483350 h 6483350"/>
              <a:gd name="connsiteX5" fmla="*/ 3266567 w 6724650"/>
              <a:gd name="connsiteY5" fmla="*/ 6064250 h 6483350"/>
              <a:gd name="connsiteX6" fmla="*/ 0 w 6724650"/>
              <a:gd name="connsiteY6" fmla="*/ 3645408 h 6483350"/>
              <a:gd name="connsiteX7" fmla="*/ 666750 w 6724650"/>
              <a:gd name="connsiteY7" fmla="*/ 56642 h 6483350"/>
              <a:gd name="connsiteX0" fmla="*/ 666750 w 6724650"/>
              <a:gd name="connsiteY0" fmla="*/ 56642 h 6483350"/>
              <a:gd name="connsiteX1" fmla="*/ 5648833 w 6724650"/>
              <a:gd name="connsiteY1" fmla="*/ 0 h 6483350"/>
              <a:gd name="connsiteX2" fmla="*/ 6724650 w 6724650"/>
              <a:gd name="connsiteY2" fmla="*/ 1104392 h 6483350"/>
              <a:gd name="connsiteX3" fmla="*/ 6724650 w 6724650"/>
              <a:gd name="connsiteY3" fmla="*/ 5407533 h 6483350"/>
              <a:gd name="connsiteX4" fmla="*/ 5648833 w 6724650"/>
              <a:gd name="connsiteY4" fmla="*/ 6483350 h 6483350"/>
              <a:gd name="connsiteX5" fmla="*/ 3266567 w 6724650"/>
              <a:gd name="connsiteY5" fmla="*/ 6064250 h 6483350"/>
              <a:gd name="connsiteX6" fmla="*/ 0 w 6724650"/>
              <a:gd name="connsiteY6" fmla="*/ 3645408 h 6483350"/>
              <a:gd name="connsiteX7" fmla="*/ 666750 w 6724650"/>
              <a:gd name="connsiteY7" fmla="*/ 56642 h 6483350"/>
              <a:gd name="connsiteX0" fmla="*/ 666750 w 6724650"/>
              <a:gd name="connsiteY0" fmla="*/ 56642 h 6483350"/>
              <a:gd name="connsiteX1" fmla="*/ 5648833 w 6724650"/>
              <a:gd name="connsiteY1" fmla="*/ 0 h 6483350"/>
              <a:gd name="connsiteX2" fmla="*/ 6724650 w 6724650"/>
              <a:gd name="connsiteY2" fmla="*/ 1104392 h 6483350"/>
              <a:gd name="connsiteX3" fmla="*/ 6724650 w 6724650"/>
              <a:gd name="connsiteY3" fmla="*/ 5407533 h 6483350"/>
              <a:gd name="connsiteX4" fmla="*/ 5648833 w 6724650"/>
              <a:gd name="connsiteY4" fmla="*/ 6483350 h 6483350"/>
              <a:gd name="connsiteX5" fmla="*/ 3266567 w 6724650"/>
              <a:gd name="connsiteY5" fmla="*/ 6064250 h 6483350"/>
              <a:gd name="connsiteX6" fmla="*/ 0 w 6724650"/>
              <a:gd name="connsiteY6" fmla="*/ 3645408 h 6483350"/>
              <a:gd name="connsiteX7" fmla="*/ 666750 w 6724650"/>
              <a:gd name="connsiteY7" fmla="*/ 56642 h 6483350"/>
              <a:gd name="connsiteX0" fmla="*/ 666750 w 6724650"/>
              <a:gd name="connsiteY0" fmla="*/ 56642 h 6483350"/>
              <a:gd name="connsiteX1" fmla="*/ 5648833 w 6724650"/>
              <a:gd name="connsiteY1" fmla="*/ 0 h 6483350"/>
              <a:gd name="connsiteX2" fmla="*/ 6724650 w 6724650"/>
              <a:gd name="connsiteY2" fmla="*/ 1104392 h 6483350"/>
              <a:gd name="connsiteX3" fmla="*/ 6724650 w 6724650"/>
              <a:gd name="connsiteY3" fmla="*/ 5407533 h 6483350"/>
              <a:gd name="connsiteX4" fmla="*/ 5648833 w 6724650"/>
              <a:gd name="connsiteY4" fmla="*/ 6483350 h 6483350"/>
              <a:gd name="connsiteX5" fmla="*/ 3266567 w 6724650"/>
              <a:gd name="connsiteY5" fmla="*/ 6064250 h 6483350"/>
              <a:gd name="connsiteX6" fmla="*/ 0 w 6724650"/>
              <a:gd name="connsiteY6" fmla="*/ 3645408 h 6483350"/>
              <a:gd name="connsiteX7" fmla="*/ 666750 w 6724650"/>
              <a:gd name="connsiteY7" fmla="*/ 56642 h 6483350"/>
              <a:gd name="connsiteX0" fmla="*/ 666750 w 6724650"/>
              <a:gd name="connsiteY0" fmla="*/ 56642 h 6483350"/>
              <a:gd name="connsiteX1" fmla="*/ 5648833 w 6724650"/>
              <a:gd name="connsiteY1" fmla="*/ 0 h 6483350"/>
              <a:gd name="connsiteX2" fmla="*/ 6724650 w 6724650"/>
              <a:gd name="connsiteY2" fmla="*/ 1104392 h 6483350"/>
              <a:gd name="connsiteX3" fmla="*/ 6724650 w 6724650"/>
              <a:gd name="connsiteY3" fmla="*/ 5407533 h 6483350"/>
              <a:gd name="connsiteX4" fmla="*/ 5648833 w 6724650"/>
              <a:gd name="connsiteY4" fmla="*/ 6483350 h 6483350"/>
              <a:gd name="connsiteX5" fmla="*/ 3266567 w 6724650"/>
              <a:gd name="connsiteY5" fmla="*/ 6064250 h 6483350"/>
              <a:gd name="connsiteX6" fmla="*/ 0 w 6724650"/>
              <a:gd name="connsiteY6" fmla="*/ 3645408 h 6483350"/>
              <a:gd name="connsiteX7" fmla="*/ 666750 w 6724650"/>
              <a:gd name="connsiteY7" fmla="*/ 56642 h 6483350"/>
              <a:gd name="connsiteX0" fmla="*/ 666750 w 6724650"/>
              <a:gd name="connsiteY0" fmla="*/ 56642 h 6483350"/>
              <a:gd name="connsiteX1" fmla="*/ 5648833 w 6724650"/>
              <a:gd name="connsiteY1" fmla="*/ 0 h 6483350"/>
              <a:gd name="connsiteX2" fmla="*/ 6724650 w 6724650"/>
              <a:gd name="connsiteY2" fmla="*/ 1104392 h 6483350"/>
              <a:gd name="connsiteX3" fmla="*/ 6724650 w 6724650"/>
              <a:gd name="connsiteY3" fmla="*/ 5407533 h 6483350"/>
              <a:gd name="connsiteX4" fmla="*/ 5648833 w 6724650"/>
              <a:gd name="connsiteY4" fmla="*/ 6483350 h 6483350"/>
              <a:gd name="connsiteX5" fmla="*/ 3266567 w 6724650"/>
              <a:gd name="connsiteY5" fmla="*/ 6064250 h 6483350"/>
              <a:gd name="connsiteX6" fmla="*/ 0 w 6724650"/>
              <a:gd name="connsiteY6" fmla="*/ 3645408 h 6483350"/>
              <a:gd name="connsiteX7" fmla="*/ 666750 w 6724650"/>
              <a:gd name="connsiteY7" fmla="*/ 56642 h 6483350"/>
              <a:gd name="connsiteX0" fmla="*/ 666750 w 6724650"/>
              <a:gd name="connsiteY0" fmla="*/ 56642 h 6483350"/>
              <a:gd name="connsiteX1" fmla="*/ 5648833 w 6724650"/>
              <a:gd name="connsiteY1" fmla="*/ 0 h 6483350"/>
              <a:gd name="connsiteX2" fmla="*/ 6724650 w 6724650"/>
              <a:gd name="connsiteY2" fmla="*/ 1104392 h 6483350"/>
              <a:gd name="connsiteX3" fmla="*/ 6724650 w 6724650"/>
              <a:gd name="connsiteY3" fmla="*/ 5407533 h 6483350"/>
              <a:gd name="connsiteX4" fmla="*/ 5648833 w 6724650"/>
              <a:gd name="connsiteY4" fmla="*/ 6483350 h 6483350"/>
              <a:gd name="connsiteX5" fmla="*/ 3266567 w 6724650"/>
              <a:gd name="connsiteY5" fmla="*/ 6064250 h 6483350"/>
              <a:gd name="connsiteX6" fmla="*/ 0 w 6724650"/>
              <a:gd name="connsiteY6" fmla="*/ 3645408 h 6483350"/>
              <a:gd name="connsiteX7" fmla="*/ 666750 w 6724650"/>
              <a:gd name="connsiteY7" fmla="*/ 56642 h 6483350"/>
              <a:gd name="connsiteX0" fmla="*/ 666750 w 6724650"/>
              <a:gd name="connsiteY0" fmla="*/ 56642 h 6483350"/>
              <a:gd name="connsiteX1" fmla="*/ 5648833 w 6724650"/>
              <a:gd name="connsiteY1" fmla="*/ 0 h 6483350"/>
              <a:gd name="connsiteX2" fmla="*/ 6724650 w 6724650"/>
              <a:gd name="connsiteY2" fmla="*/ 1142492 h 6483350"/>
              <a:gd name="connsiteX3" fmla="*/ 6724650 w 6724650"/>
              <a:gd name="connsiteY3" fmla="*/ 5407533 h 6483350"/>
              <a:gd name="connsiteX4" fmla="*/ 5648833 w 6724650"/>
              <a:gd name="connsiteY4" fmla="*/ 6483350 h 6483350"/>
              <a:gd name="connsiteX5" fmla="*/ 3266567 w 6724650"/>
              <a:gd name="connsiteY5" fmla="*/ 6064250 h 6483350"/>
              <a:gd name="connsiteX6" fmla="*/ 0 w 6724650"/>
              <a:gd name="connsiteY6" fmla="*/ 3645408 h 6483350"/>
              <a:gd name="connsiteX7" fmla="*/ 666750 w 6724650"/>
              <a:gd name="connsiteY7" fmla="*/ 56642 h 6483350"/>
              <a:gd name="connsiteX0" fmla="*/ 666750 w 6724650"/>
              <a:gd name="connsiteY0" fmla="*/ 56642 h 6483350"/>
              <a:gd name="connsiteX1" fmla="*/ 5648833 w 6724650"/>
              <a:gd name="connsiteY1" fmla="*/ 0 h 6483350"/>
              <a:gd name="connsiteX2" fmla="*/ 6724650 w 6724650"/>
              <a:gd name="connsiteY2" fmla="*/ 5407533 h 6483350"/>
              <a:gd name="connsiteX3" fmla="*/ 5648833 w 6724650"/>
              <a:gd name="connsiteY3" fmla="*/ 6483350 h 6483350"/>
              <a:gd name="connsiteX4" fmla="*/ 3266567 w 6724650"/>
              <a:gd name="connsiteY4" fmla="*/ 6064250 h 6483350"/>
              <a:gd name="connsiteX5" fmla="*/ 0 w 6724650"/>
              <a:gd name="connsiteY5" fmla="*/ 3645408 h 6483350"/>
              <a:gd name="connsiteX6" fmla="*/ 666750 w 6724650"/>
              <a:gd name="connsiteY6" fmla="*/ 56642 h 6483350"/>
              <a:gd name="connsiteX0" fmla="*/ 666750 w 7166716"/>
              <a:gd name="connsiteY0" fmla="*/ 37592 h 6464300"/>
              <a:gd name="connsiteX1" fmla="*/ 6715633 w 7166716"/>
              <a:gd name="connsiteY1" fmla="*/ 0 h 6464300"/>
              <a:gd name="connsiteX2" fmla="*/ 6724650 w 7166716"/>
              <a:gd name="connsiteY2" fmla="*/ 5388483 h 6464300"/>
              <a:gd name="connsiteX3" fmla="*/ 5648833 w 7166716"/>
              <a:gd name="connsiteY3" fmla="*/ 6464300 h 6464300"/>
              <a:gd name="connsiteX4" fmla="*/ 3266567 w 7166716"/>
              <a:gd name="connsiteY4" fmla="*/ 6045200 h 6464300"/>
              <a:gd name="connsiteX5" fmla="*/ 0 w 7166716"/>
              <a:gd name="connsiteY5" fmla="*/ 3626358 h 6464300"/>
              <a:gd name="connsiteX6" fmla="*/ 666750 w 7166716"/>
              <a:gd name="connsiteY6" fmla="*/ 37592 h 6464300"/>
              <a:gd name="connsiteX0" fmla="*/ 666750 w 6727290"/>
              <a:gd name="connsiteY0" fmla="*/ 37592 h 6464300"/>
              <a:gd name="connsiteX1" fmla="*/ 6715633 w 6727290"/>
              <a:gd name="connsiteY1" fmla="*/ 0 h 6464300"/>
              <a:gd name="connsiteX2" fmla="*/ 6724650 w 6727290"/>
              <a:gd name="connsiteY2" fmla="*/ 5388483 h 6464300"/>
              <a:gd name="connsiteX3" fmla="*/ 5648833 w 6727290"/>
              <a:gd name="connsiteY3" fmla="*/ 6464300 h 6464300"/>
              <a:gd name="connsiteX4" fmla="*/ 3266567 w 6727290"/>
              <a:gd name="connsiteY4" fmla="*/ 6045200 h 6464300"/>
              <a:gd name="connsiteX5" fmla="*/ 0 w 6727290"/>
              <a:gd name="connsiteY5" fmla="*/ 3626358 h 6464300"/>
              <a:gd name="connsiteX6" fmla="*/ 666750 w 6727290"/>
              <a:gd name="connsiteY6" fmla="*/ 37592 h 6464300"/>
              <a:gd name="connsiteX0" fmla="*/ 666750 w 6727290"/>
              <a:gd name="connsiteY0" fmla="*/ 37592 h 6464300"/>
              <a:gd name="connsiteX1" fmla="*/ 6715633 w 6727290"/>
              <a:gd name="connsiteY1" fmla="*/ 0 h 6464300"/>
              <a:gd name="connsiteX2" fmla="*/ 6724650 w 6727290"/>
              <a:gd name="connsiteY2" fmla="*/ 5388483 h 6464300"/>
              <a:gd name="connsiteX3" fmla="*/ 5648833 w 6727290"/>
              <a:gd name="connsiteY3" fmla="*/ 6464300 h 6464300"/>
              <a:gd name="connsiteX4" fmla="*/ 3266567 w 6727290"/>
              <a:gd name="connsiteY4" fmla="*/ 6045200 h 6464300"/>
              <a:gd name="connsiteX5" fmla="*/ 0 w 6727290"/>
              <a:gd name="connsiteY5" fmla="*/ 3626358 h 6464300"/>
              <a:gd name="connsiteX6" fmla="*/ 666750 w 6727290"/>
              <a:gd name="connsiteY6" fmla="*/ 37592 h 6464300"/>
              <a:gd name="connsiteX0" fmla="*/ 666750 w 6727290"/>
              <a:gd name="connsiteY0" fmla="*/ 37592 h 6464300"/>
              <a:gd name="connsiteX1" fmla="*/ 6715633 w 6727290"/>
              <a:gd name="connsiteY1" fmla="*/ 0 h 6464300"/>
              <a:gd name="connsiteX2" fmla="*/ 6724650 w 6727290"/>
              <a:gd name="connsiteY2" fmla="*/ 5388483 h 6464300"/>
              <a:gd name="connsiteX3" fmla="*/ 5648833 w 6727290"/>
              <a:gd name="connsiteY3" fmla="*/ 6464300 h 6464300"/>
              <a:gd name="connsiteX4" fmla="*/ 3266567 w 6727290"/>
              <a:gd name="connsiteY4" fmla="*/ 6045200 h 6464300"/>
              <a:gd name="connsiteX5" fmla="*/ 0 w 6727290"/>
              <a:gd name="connsiteY5" fmla="*/ 3626358 h 6464300"/>
              <a:gd name="connsiteX6" fmla="*/ 666750 w 6727290"/>
              <a:gd name="connsiteY6" fmla="*/ 37592 h 6464300"/>
              <a:gd name="connsiteX0" fmla="*/ 666750 w 6727290"/>
              <a:gd name="connsiteY0" fmla="*/ 37592 h 6380667"/>
              <a:gd name="connsiteX1" fmla="*/ 6715633 w 6727290"/>
              <a:gd name="connsiteY1" fmla="*/ 0 h 6380667"/>
              <a:gd name="connsiteX2" fmla="*/ 6724650 w 6727290"/>
              <a:gd name="connsiteY2" fmla="*/ 5388483 h 6380667"/>
              <a:gd name="connsiteX3" fmla="*/ 3266567 w 6727290"/>
              <a:gd name="connsiteY3" fmla="*/ 6045200 h 6380667"/>
              <a:gd name="connsiteX4" fmla="*/ 0 w 6727290"/>
              <a:gd name="connsiteY4" fmla="*/ 3626358 h 6380667"/>
              <a:gd name="connsiteX5" fmla="*/ 666750 w 6727290"/>
              <a:gd name="connsiteY5" fmla="*/ 37592 h 6380667"/>
              <a:gd name="connsiteX0" fmla="*/ 666750 w 6743700"/>
              <a:gd name="connsiteY0" fmla="*/ 37592 h 6380667"/>
              <a:gd name="connsiteX1" fmla="*/ 6715633 w 6743700"/>
              <a:gd name="connsiteY1" fmla="*/ 0 h 6380667"/>
              <a:gd name="connsiteX2" fmla="*/ 6743700 w 6743700"/>
              <a:gd name="connsiteY2" fmla="*/ 3835908 h 6380667"/>
              <a:gd name="connsiteX3" fmla="*/ 3266567 w 6743700"/>
              <a:gd name="connsiteY3" fmla="*/ 6045200 h 6380667"/>
              <a:gd name="connsiteX4" fmla="*/ 0 w 6743700"/>
              <a:gd name="connsiteY4" fmla="*/ 3626358 h 6380667"/>
              <a:gd name="connsiteX5" fmla="*/ 666750 w 6743700"/>
              <a:gd name="connsiteY5" fmla="*/ 37592 h 6380667"/>
              <a:gd name="connsiteX0" fmla="*/ 666750 w 6743700"/>
              <a:gd name="connsiteY0" fmla="*/ 37592 h 6380667"/>
              <a:gd name="connsiteX1" fmla="*/ 6715633 w 6743700"/>
              <a:gd name="connsiteY1" fmla="*/ 0 h 6380667"/>
              <a:gd name="connsiteX2" fmla="*/ 6743700 w 6743700"/>
              <a:gd name="connsiteY2" fmla="*/ 3835908 h 6380667"/>
              <a:gd name="connsiteX3" fmla="*/ 3266567 w 6743700"/>
              <a:gd name="connsiteY3" fmla="*/ 6045200 h 6380667"/>
              <a:gd name="connsiteX4" fmla="*/ 0 w 6743700"/>
              <a:gd name="connsiteY4" fmla="*/ 3626358 h 6380667"/>
              <a:gd name="connsiteX5" fmla="*/ 666750 w 6743700"/>
              <a:gd name="connsiteY5" fmla="*/ 37592 h 6380667"/>
              <a:gd name="connsiteX0" fmla="*/ 666750 w 6743700"/>
              <a:gd name="connsiteY0" fmla="*/ 37592 h 6380667"/>
              <a:gd name="connsiteX1" fmla="*/ 6715633 w 6743700"/>
              <a:gd name="connsiteY1" fmla="*/ 0 h 6380667"/>
              <a:gd name="connsiteX2" fmla="*/ 6743700 w 6743700"/>
              <a:gd name="connsiteY2" fmla="*/ 3835908 h 6380667"/>
              <a:gd name="connsiteX3" fmla="*/ 3266567 w 6743700"/>
              <a:gd name="connsiteY3" fmla="*/ 6045200 h 6380667"/>
              <a:gd name="connsiteX4" fmla="*/ 0 w 6743700"/>
              <a:gd name="connsiteY4" fmla="*/ 3626358 h 6380667"/>
              <a:gd name="connsiteX5" fmla="*/ 666750 w 6743700"/>
              <a:gd name="connsiteY5" fmla="*/ 37592 h 6380667"/>
              <a:gd name="connsiteX0" fmla="*/ 726022 w 6802972"/>
              <a:gd name="connsiteY0" fmla="*/ 37592 h 6437782"/>
              <a:gd name="connsiteX1" fmla="*/ 6774905 w 6802972"/>
              <a:gd name="connsiteY1" fmla="*/ 0 h 6437782"/>
              <a:gd name="connsiteX2" fmla="*/ 6802972 w 6802972"/>
              <a:gd name="connsiteY2" fmla="*/ 3835908 h 6437782"/>
              <a:gd name="connsiteX3" fmla="*/ 3325839 w 6802972"/>
              <a:gd name="connsiteY3" fmla="*/ 6045200 h 6437782"/>
              <a:gd name="connsiteX4" fmla="*/ 59272 w 6802972"/>
              <a:gd name="connsiteY4" fmla="*/ 3626358 h 6437782"/>
              <a:gd name="connsiteX5" fmla="*/ 726022 w 6802972"/>
              <a:gd name="connsiteY5" fmla="*/ 37592 h 6437782"/>
              <a:gd name="connsiteX0" fmla="*/ 727407 w 6804357"/>
              <a:gd name="connsiteY0" fmla="*/ 37592 h 6361396"/>
              <a:gd name="connsiteX1" fmla="*/ 6776290 w 6804357"/>
              <a:gd name="connsiteY1" fmla="*/ 0 h 6361396"/>
              <a:gd name="connsiteX2" fmla="*/ 6804357 w 6804357"/>
              <a:gd name="connsiteY2" fmla="*/ 3835908 h 6361396"/>
              <a:gd name="connsiteX3" fmla="*/ 3308174 w 6804357"/>
              <a:gd name="connsiteY3" fmla="*/ 5959475 h 6361396"/>
              <a:gd name="connsiteX4" fmla="*/ 60657 w 6804357"/>
              <a:gd name="connsiteY4" fmla="*/ 3626358 h 6361396"/>
              <a:gd name="connsiteX5" fmla="*/ 727407 w 6804357"/>
              <a:gd name="connsiteY5" fmla="*/ 37592 h 6361396"/>
              <a:gd name="connsiteX0" fmla="*/ 714552 w 6791502"/>
              <a:gd name="connsiteY0" fmla="*/ 37592 h 6429102"/>
              <a:gd name="connsiteX1" fmla="*/ 6763435 w 6791502"/>
              <a:gd name="connsiteY1" fmla="*/ 0 h 6429102"/>
              <a:gd name="connsiteX2" fmla="*/ 6791502 w 6791502"/>
              <a:gd name="connsiteY2" fmla="*/ 3835908 h 6429102"/>
              <a:gd name="connsiteX3" fmla="*/ 3295319 w 6791502"/>
              <a:gd name="connsiteY3" fmla="*/ 5959475 h 6429102"/>
              <a:gd name="connsiteX4" fmla="*/ 47802 w 6791502"/>
              <a:gd name="connsiteY4" fmla="*/ 3626358 h 6429102"/>
              <a:gd name="connsiteX5" fmla="*/ 714552 w 6791502"/>
              <a:gd name="connsiteY5" fmla="*/ 37592 h 6429102"/>
              <a:gd name="connsiteX0" fmla="*/ 728451 w 6805401"/>
              <a:gd name="connsiteY0" fmla="*/ 37592 h 6555405"/>
              <a:gd name="connsiteX1" fmla="*/ 6777334 w 6805401"/>
              <a:gd name="connsiteY1" fmla="*/ 0 h 6555405"/>
              <a:gd name="connsiteX2" fmla="*/ 6805401 w 6805401"/>
              <a:gd name="connsiteY2" fmla="*/ 3835908 h 6555405"/>
              <a:gd name="connsiteX3" fmla="*/ 3090143 w 6805401"/>
              <a:gd name="connsiteY3" fmla="*/ 6102350 h 6555405"/>
              <a:gd name="connsiteX4" fmla="*/ 61701 w 6805401"/>
              <a:gd name="connsiteY4" fmla="*/ 3626358 h 6555405"/>
              <a:gd name="connsiteX5" fmla="*/ 728451 w 6805401"/>
              <a:gd name="connsiteY5" fmla="*/ 37592 h 6555405"/>
              <a:gd name="connsiteX0" fmla="*/ 703194 w 6780144"/>
              <a:gd name="connsiteY0" fmla="*/ 37592 h 6449068"/>
              <a:gd name="connsiteX1" fmla="*/ 6752077 w 6780144"/>
              <a:gd name="connsiteY1" fmla="*/ 0 h 6449068"/>
              <a:gd name="connsiteX2" fmla="*/ 6780144 w 6780144"/>
              <a:gd name="connsiteY2" fmla="*/ 3835908 h 6449068"/>
              <a:gd name="connsiteX3" fmla="*/ 3064886 w 6780144"/>
              <a:gd name="connsiteY3" fmla="*/ 6102350 h 6449068"/>
              <a:gd name="connsiteX4" fmla="*/ 36444 w 6780144"/>
              <a:gd name="connsiteY4" fmla="*/ 3626358 h 6449068"/>
              <a:gd name="connsiteX5" fmla="*/ 703194 w 6780144"/>
              <a:gd name="connsiteY5" fmla="*/ 37592 h 6449068"/>
              <a:gd name="connsiteX0" fmla="*/ 740066 w 6817016"/>
              <a:gd name="connsiteY0" fmla="*/ 37592 h 6478200"/>
              <a:gd name="connsiteX1" fmla="*/ 6788949 w 6817016"/>
              <a:gd name="connsiteY1" fmla="*/ 0 h 6478200"/>
              <a:gd name="connsiteX2" fmla="*/ 6817016 w 6817016"/>
              <a:gd name="connsiteY2" fmla="*/ 3835908 h 6478200"/>
              <a:gd name="connsiteX3" fmla="*/ 3101758 w 6817016"/>
              <a:gd name="connsiteY3" fmla="*/ 6102350 h 6478200"/>
              <a:gd name="connsiteX4" fmla="*/ 35216 w 6817016"/>
              <a:gd name="connsiteY4" fmla="*/ 3902583 h 6478200"/>
              <a:gd name="connsiteX5" fmla="*/ 740066 w 6817016"/>
              <a:gd name="connsiteY5" fmla="*/ 37592 h 6478200"/>
              <a:gd name="connsiteX0" fmla="*/ 737673 w 6814623"/>
              <a:gd name="connsiteY0" fmla="*/ 37592 h 6482220"/>
              <a:gd name="connsiteX1" fmla="*/ 6786556 w 6814623"/>
              <a:gd name="connsiteY1" fmla="*/ 0 h 6482220"/>
              <a:gd name="connsiteX2" fmla="*/ 6814623 w 6814623"/>
              <a:gd name="connsiteY2" fmla="*/ 3835908 h 6482220"/>
              <a:gd name="connsiteX3" fmla="*/ 3099365 w 6814623"/>
              <a:gd name="connsiteY3" fmla="*/ 6102350 h 6482220"/>
              <a:gd name="connsiteX4" fmla="*/ 32823 w 6814623"/>
              <a:gd name="connsiteY4" fmla="*/ 3902583 h 6482220"/>
              <a:gd name="connsiteX5" fmla="*/ 737673 w 6814623"/>
              <a:gd name="connsiteY5" fmla="*/ 37592 h 6482220"/>
              <a:gd name="connsiteX0" fmla="*/ 774675 w 6851625"/>
              <a:gd name="connsiteY0" fmla="*/ 37592 h 6503144"/>
              <a:gd name="connsiteX1" fmla="*/ 6823558 w 6851625"/>
              <a:gd name="connsiteY1" fmla="*/ 0 h 6503144"/>
              <a:gd name="connsiteX2" fmla="*/ 6851625 w 6851625"/>
              <a:gd name="connsiteY2" fmla="*/ 3835908 h 6503144"/>
              <a:gd name="connsiteX3" fmla="*/ 3136367 w 6851625"/>
              <a:gd name="connsiteY3" fmla="*/ 6102350 h 6503144"/>
              <a:gd name="connsiteX4" fmla="*/ 31725 w 6851625"/>
              <a:gd name="connsiteY4" fmla="*/ 4074033 h 6503144"/>
              <a:gd name="connsiteX5" fmla="*/ 774675 w 6851625"/>
              <a:gd name="connsiteY5" fmla="*/ 37592 h 6503144"/>
              <a:gd name="connsiteX0" fmla="*/ 767850 w 6844800"/>
              <a:gd name="connsiteY0" fmla="*/ 37592 h 6426842"/>
              <a:gd name="connsiteX1" fmla="*/ 6816733 w 6844800"/>
              <a:gd name="connsiteY1" fmla="*/ 0 h 6426842"/>
              <a:gd name="connsiteX2" fmla="*/ 6844800 w 6844800"/>
              <a:gd name="connsiteY2" fmla="*/ 3835908 h 6426842"/>
              <a:gd name="connsiteX3" fmla="*/ 3129542 w 6844800"/>
              <a:gd name="connsiteY3" fmla="*/ 6102350 h 6426842"/>
              <a:gd name="connsiteX4" fmla="*/ 24900 w 6844800"/>
              <a:gd name="connsiteY4" fmla="*/ 4074033 h 6426842"/>
              <a:gd name="connsiteX5" fmla="*/ 767850 w 6844800"/>
              <a:gd name="connsiteY5" fmla="*/ 37592 h 6426842"/>
              <a:gd name="connsiteX0" fmla="*/ 766737 w 6843687"/>
              <a:gd name="connsiteY0" fmla="*/ 37592 h 6426842"/>
              <a:gd name="connsiteX1" fmla="*/ 6815620 w 6843687"/>
              <a:gd name="connsiteY1" fmla="*/ 0 h 6426842"/>
              <a:gd name="connsiteX2" fmla="*/ 6843687 w 6843687"/>
              <a:gd name="connsiteY2" fmla="*/ 3835908 h 6426842"/>
              <a:gd name="connsiteX3" fmla="*/ 3128429 w 6843687"/>
              <a:gd name="connsiteY3" fmla="*/ 6102350 h 6426842"/>
              <a:gd name="connsiteX4" fmla="*/ 23787 w 6843687"/>
              <a:gd name="connsiteY4" fmla="*/ 4074033 h 6426842"/>
              <a:gd name="connsiteX5" fmla="*/ 766737 w 6843687"/>
              <a:gd name="connsiteY5" fmla="*/ 37592 h 6426842"/>
              <a:gd name="connsiteX0" fmla="*/ 766737 w 6843687"/>
              <a:gd name="connsiteY0" fmla="*/ 37592 h 6426842"/>
              <a:gd name="connsiteX1" fmla="*/ 6815620 w 6843687"/>
              <a:gd name="connsiteY1" fmla="*/ 0 h 6426842"/>
              <a:gd name="connsiteX2" fmla="*/ 6843687 w 6843687"/>
              <a:gd name="connsiteY2" fmla="*/ 3835908 h 6426842"/>
              <a:gd name="connsiteX3" fmla="*/ 3128429 w 6843687"/>
              <a:gd name="connsiteY3" fmla="*/ 6102350 h 6426842"/>
              <a:gd name="connsiteX4" fmla="*/ 23787 w 6843687"/>
              <a:gd name="connsiteY4" fmla="*/ 4074033 h 6426842"/>
              <a:gd name="connsiteX5" fmla="*/ 766737 w 6843687"/>
              <a:gd name="connsiteY5" fmla="*/ 37592 h 6426842"/>
              <a:gd name="connsiteX0" fmla="*/ 785787 w 6843687"/>
              <a:gd name="connsiteY0" fmla="*/ 9017 h 6426842"/>
              <a:gd name="connsiteX1" fmla="*/ 6815620 w 6843687"/>
              <a:gd name="connsiteY1" fmla="*/ 0 h 6426842"/>
              <a:gd name="connsiteX2" fmla="*/ 6843687 w 6843687"/>
              <a:gd name="connsiteY2" fmla="*/ 3835908 h 6426842"/>
              <a:gd name="connsiteX3" fmla="*/ 3128429 w 6843687"/>
              <a:gd name="connsiteY3" fmla="*/ 6102350 h 6426842"/>
              <a:gd name="connsiteX4" fmla="*/ 23787 w 6843687"/>
              <a:gd name="connsiteY4" fmla="*/ 4074033 h 6426842"/>
              <a:gd name="connsiteX5" fmla="*/ 785787 w 6843687"/>
              <a:gd name="connsiteY5" fmla="*/ 9017 h 6426842"/>
              <a:gd name="connsiteX0" fmla="*/ 785787 w 6843687"/>
              <a:gd name="connsiteY0" fmla="*/ 9017 h 6426842"/>
              <a:gd name="connsiteX1" fmla="*/ 6815620 w 6843687"/>
              <a:gd name="connsiteY1" fmla="*/ 0 h 6426842"/>
              <a:gd name="connsiteX2" fmla="*/ 6843687 w 6843687"/>
              <a:gd name="connsiteY2" fmla="*/ 3835908 h 6426842"/>
              <a:gd name="connsiteX3" fmla="*/ 3128429 w 6843687"/>
              <a:gd name="connsiteY3" fmla="*/ 6102350 h 6426842"/>
              <a:gd name="connsiteX4" fmla="*/ 23787 w 6843687"/>
              <a:gd name="connsiteY4" fmla="*/ 4074033 h 6426842"/>
              <a:gd name="connsiteX5" fmla="*/ 785787 w 6843687"/>
              <a:gd name="connsiteY5" fmla="*/ 9017 h 6426842"/>
              <a:gd name="connsiteX0" fmla="*/ 789593 w 6847493"/>
              <a:gd name="connsiteY0" fmla="*/ 9017 h 6438387"/>
              <a:gd name="connsiteX1" fmla="*/ 6819426 w 6847493"/>
              <a:gd name="connsiteY1" fmla="*/ 0 h 6438387"/>
              <a:gd name="connsiteX2" fmla="*/ 6847493 w 6847493"/>
              <a:gd name="connsiteY2" fmla="*/ 3835908 h 6438387"/>
              <a:gd name="connsiteX3" fmla="*/ 3132235 w 6847493"/>
              <a:gd name="connsiteY3" fmla="*/ 6102350 h 6438387"/>
              <a:gd name="connsiteX4" fmla="*/ 27593 w 6847493"/>
              <a:gd name="connsiteY4" fmla="*/ 4074033 h 6438387"/>
              <a:gd name="connsiteX5" fmla="*/ 789593 w 6847493"/>
              <a:gd name="connsiteY5" fmla="*/ 9017 h 6438387"/>
              <a:gd name="connsiteX0" fmla="*/ 789593 w 6850133"/>
              <a:gd name="connsiteY0" fmla="*/ 9017 h 6438387"/>
              <a:gd name="connsiteX1" fmla="*/ 6838476 w 6850133"/>
              <a:gd name="connsiteY1" fmla="*/ 0 h 6438387"/>
              <a:gd name="connsiteX2" fmla="*/ 6847493 w 6850133"/>
              <a:gd name="connsiteY2" fmla="*/ 3835908 h 6438387"/>
              <a:gd name="connsiteX3" fmla="*/ 3132235 w 6850133"/>
              <a:gd name="connsiteY3" fmla="*/ 6102350 h 6438387"/>
              <a:gd name="connsiteX4" fmla="*/ 27593 w 6850133"/>
              <a:gd name="connsiteY4" fmla="*/ 4074033 h 6438387"/>
              <a:gd name="connsiteX5" fmla="*/ 789593 w 6850133"/>
              <a:gd name="connsiteY5" fmla="*/ 9017 h 6438387"/>
              <a:gd name="connsiteX0" fmla="*/ 799118 w 6850133"/>
              <a:gd name="connsiteY0" fmla="*/ 0 h 6457945"/>
              <a:gd name="connsiteX1" fmla="*/ 6838476 w 6850133"/>
              <a:gd name="connsiteY1" fmla="*/ 19558 h 6457945"/>
              <a:gd name="connsiteX2" fmla="*/ 6847493 w 6850133"/>
              <a:gd name="connsiteY2" fmla="*/ 3855466 h 6457945"/>
              <a:gd name="connsiteX3" fmla="*/ 3132235 w 6850133"/>
              <a:gd name="connsiteY3" fmla="*/ 6121908 h 6457945"/>
              <a:gd name="connsiteX4" fmla="*/ 27593 w 6850133"/>
              <a:gd name="connsiteY4" fmla="*/ 4093591 h 6457945"/>
              <a:gd name="connsiteX5" fmla="*/ 799118 w 6850133"/>
              <a:gd name="connsiteY5" fmla="*/ 0 h 6457945"/>
              <a:gd name="connsiteX0" fmla="*/ 799118 w 6850133"/>
              <a:gd name="connsiteY0" fmla="*/ 0 h 6443657"/>
              <a:gd name="connsiteX1" fmla="*/ 6838476 w 6850133"/>
              <a:gd name="connsiteY1" fmla="*/ 5270 h 6443657"/>
              <a:gd name="connsiteX2" fmla="*/ 6847493 w 6850133"/>
              <a:gd name="connsiteY2" fmla="*/ 3841178 h 6443657"/>
              <a:gd name="connsiteX3" fmla="*/ 3132235 w 6850133"/>
              <a:gd name="connsiteY3" fmla="*/ 6107620 h 6443657"/>
              <a:gd name="connsiteX4" fmla="*/ 27593 w 6850133"/>
              <a:gd name="connsiteY4" fmla="*/ 4079303 h 6443657"/>
              <a:gd name="connsiteX5" fmla="*/ 799118 w 6850133"/>
              <a:gd name="connsiteY5" fmla="*/ 0 h 6443657"/>
              <a:gd name="connsiteX0" fmla="*/ 799118 w 6847457"/>
              <a:gd name="connsiteY0" fmla="*/ 0 h 6443657"/>
              <a:gd name="connsiteX1" fmla="*/ 6838476 w 6847457"/>
              <a:gd name="connsiteY1" fmla="*/ 5270 h 6443657"/>
              <a:gd name="connsiteX2" fmla="*/ 6840349 w 6847457"/>
              <a:gd name="connsiteY2" fmla="*/ 3841178 h 6443657"/>
              <a:gd name="connsiteX3" fmla="*/ 3132235 w 6847457"/>
              <a:gd name="connsiteY3" fmla="*/ 6107620 h 6443657"/>
              <a:gd name="connsiteX4" fmla="*/ 27593 w 6847457"/>
              <a:gd name="connsiteY4" fmla="*/ 4079303 h 6443657"/>
              <a:gd name="connsiteX5" fmla="*/ 799118 w 6847457"/>
              <a:gd name="connsiteY5" fmla="*/ 0 h 6443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47457" h="6443657">
                <a:moveTo>
                  <a:pt x="799118" y="0"/>
                </a:moveTo>
                <a:lnTo>
                  <a:pt x="6838476" y="5270"/>
                </a:lnTo>
                <a:cubicBezTo>
                  <a:pt x="6857526" y="2887810"/>
                  <a:pt x="6840349" y="2760620"/>
                  <a:pt x="6840349" y="3841178"/>
                </a:cubicBezTo>
                <a:lnTo>
                  <a:pt x="3132235" y="6107620"/>
                </a:lnTo>
                <a:cubicBezTo>
                  <a:pt x="1004553" y="7174420"/>
                  <a:pt x="-201007" y="5483085"/>
                  <a:pt x="27593" y="4079303"/>
                </a:cubicBezTo>
                <a:cubicBezTo>
                  <a:pt x="541943" y="1435248"/>
                  <a:pt x="227618" y="3177455"/>
                  <a:pt x="799118" y="0"/>
                </a:cubicBezTo>
                <a:close/>
              </a:path>
            </a:pathLst>
          </a:custGeom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72081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&amp;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3200400" y="182"/>
            <a:ext cx="5943600" cy="5143500"/>
          </a:xfrm>
          <a:prstGeom prst="rect">
            <a:avLst/>
          </a:prstGeom>
          <a:solidFill>
            <a:srgbClr val="E6E8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13" dirty="0">
              <a:solidFill>
                <a:srgbClr val="0020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290512"/>
            <a:ext cx="2686050" cy="7381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1095376"/>
            <a:ext cx="2686050" cy="2676524"/>
          </a:xfrm>
        </p:spPr>
        <p:txBody>
          <a:bodyPr/>
          <a:lstStyle>
            <a:lvl2pPr marL="116681" indent="-116681">
              <a:defRPr b="1"/>
            </a:lvl2pPr>
            <a:lvl3pPr marL="0" indent="0">
              <a:buNone/>
              <a:defRPr/>
            </a:lvl3pPr>
            <a:lvl4pPr marL="0" indent="0">
              <a:buNone/>
              <a:defRPr b="1"/>
            </a:lvl4pPr>
            <a:lvl5pPr marL="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1" name="Chart Placeholder 10"/>
          <p:cNvSpPr>
            <a:spLocks noGrp="1"/>
          </p:cNvSpPr>
          <p:nvPr>
            <p:ph type="chart" sz="quarter" idx="13"/>
          </p:nvPr>
        </p:nvSpPr>
        <p:spPr>
          <a:xfrm>
            <a:off x="3371850" y="909637"/>
            <a:ext cx="5439966" cy="3548063"/>
          </a:xfrm>
        </p:spPr>
        <p:txBody>
          <a:bodyPr/>
          <a:lstStyle/>
          <a:p>
            <a:r>
              <a:rPr lang="en-US" dirty="0"/>
              <a:t>Click icon to add chart</a:t>
            </a:r>
            <a:endParaRPr lang="en-GB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457200" y="3886200"/>
            <a:ext cx="2571750" cy="5715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3371850" y="342900"/>
            <a:ext cx="5439966" cy="566738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112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C58EFCC6-94C4-467A-95AD-6F41919F91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057900" y="4878255"/>
            <a:ext cx="2353867" cy="14763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25">
                <a:solidFill>
                  <a:srgbClr val="002060"/>
                </a:solidFill>
              </a:defRPr>
            </a:lvl1pPr>
          </a:lstStyle>
          <a:p>
            <a:endParaRPr lang="en-GB" b="1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9CCCBC9A-2586-4039-A3C2-BB9280EB5F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11767" y="4878255"/>
            <a:ext cx="400050" cy="14763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25">
                <a:solidFill>
                  <a:srgbClr val="002060"/>
                </a:solidFill>
              </a:defRPr>
            </a:lvl1pPr>
          </a:lstStyle>
          <a:p>
            <a:fld id="{33AA3FBC-51B8-426A-8893-284E5C1F6D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99238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Multi Fa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290512"/>
            <a:ext cx="8468917" cy="36671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707231"/>
            <a:ext cx="2743200" cy="1243013"/>
          </a:xfrm>
          <a:solidFill>
            <a:schemeClr val="accent2"/>
          </a:solidFill>
        </p:spPr>
        <p:txBody>
          <a:bodyPr lIns="180000" tIns="72000" rIns="108000" bIns="72000">
            <a:normAutofit/>
          </a:bodyPr>
          <a:lstStyle>
            <a:lvl1pPr marL="0" indent="0">
              <a:spcBef>
                <a:spcPts val="0"/>
              </a:spcBef>
              <a:buNone/>
              <a:defRPr sz="1500" b="1"/>
            </a:lvl1pPr>
            <a:lvl2pPr marL="0" indent="0">
              <a:spcBef>
                <a:spcPts val="0"/>
              </a:spcBef>
              <a:buNone/>
              <a:defRPr sz="15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3205758" y="707231"/>
            <a:ext cx="2743200" cy="1243013"/>
          </a:xfrm>
          <a:solidFill>
            <a:schemeClr val="accent4"/>
          </a:solidFill>
        </p:spPr>
        <p:txBody>
          <a:bodyPr lIns="180000" tIns="72000" rIns="108000" bIns="72000">
            <a:normAutofit/>
          </a:bodyPr>
          <a:lstStyle>
            <a:lvl1pPr marL="0" indent="0">
              <a:spcBef>
                <a:spcPts val="0"/>
              </a:spcBef>
              <a:buNone/>
              <a:defRPr sz="1500" b="1"/>
            </a:lvl1pPr>
            <a:lvl2pPr marL="0" indent="0">
              <a:spcBef>
                <a:spcPts val="0"/>
              </a:spcBef>
              <a:buNone/>
              <a:defRPr sz="15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6068616" y="707231"/>
            <a:ext cx="2743200" cy="1243013"/>
          </a:xfrm>
          <a:solidFill>
            <a:schemeClr val="accent3"/>
          </a:solidFill>
        </p:spPr>
        <p:txBody>
          <a:bodyPr lIns="180000" tIns="72000" rIns="108000" bIns="72000">
            <a:normAutofit/>
          </a:bodyPr>
          <a:lstStyle>
            <a:lvl1pPr marL="0" indent="0">
              <a:spcBef>
                <a:spcPts val="0"/>
              </a:spcBef>
              <a:buNone/>
              <a:defRPr sz="1500" b="1"/>
            </a:lvl1pPr>
            <a:lvl2pPr marL="0" indent="0">
              <a:spcBef>
                <a:spcPts val="0"/>
              </a:spcBef>
              <a:buNone/>
              <a:defRPr sz="15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5"/>
          </p:nvPr>
        </p:nvSpPr>
        <p:spPr>
          <a:xfrm>
            <a:off x="342900" y="2039541"/>
            <a:ext cx="2743200" cy="1243013"/>
          </a:xfrm>
          <a:solidFill>
            <a:schemeClr val="accent3"/>
          </a:solidFill>
        </p:spPr>
        <p:txBody>
          <a:bodyPr lIns="180000" tIns="72000" rIns="108000" bIns="72000">
            <a:normAutofit/>
          </a:bodyPr>
          <a:lstStyle>
            <a:lvl1pPr marL="0" indent="0">
              <a:spcBef>
                <a:spcPts val="0"/>
              </a:spcBef>
              <a:buNone/>
              <a:defRPr sz="1500" b="1"/>
            </a:lvl1pPr>
            <a:lvl2pPr marL="0" indent="0">
              <a:spcBef>
                <a:spcPts val="0"/>
              </a:spcBef>
              <a:buNone/>
              <a:defRPr sz="15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6"/>
          </p:nvPr>
        </p:nvSpPr>
        <p:spPr>
          <a:xfrm>
            <a:off x="3205758" y="2039541"/>
            <a:ext cx="2743200" cy="1243013"/>
          </a:xfrm>
          <a:solidFill>
            <a:schemeClr val="accent6"/>
          </a:solidFill>
        </p:spPr>
        <p:txBody>
          <a:bodyPr lIns="180000" tIns="72000" rIns="108000" bIns="72000">
            <a:normAutofit/>
          </a:bodyPr>
          <a:lstStyle>
            <a:lvl1pPr marL="0" indent="0">
              <a:spcBef>
                <a:spcPts val="0"/>
              </a:spcBef>
              <a:buNone/>
              <a:defRPr sz="1500" b="1"/>
            </a:lvl1pPr>
            <a:lvl2pPr marL="0" indent="0">
              <a:spcBef>
                <a:spcPts val="0"/>
              </a:spcBef>
              <a:buNone/>
              <a:defRPr sz="15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7"/>
          </p:nvPr>
        </p:nvSpPr>
        <p:spPr>
          <a:xfrm>
            <a:off x="6068616" y="2039541"/>
            <a:ext cx="2743200" cy="1243013"/>
          </a:xfrm>
          <a:solidFill>
            <a:srgbClr val="DFE8FF"/>
          </a:solidFill>
        </p:spPr>
        <p:txBody>
          <a:bodyPr lIns="180000" tIns="72000" rIns="108000" bIns="72000">
            <a:normAutofit/>
          </a:bodyPr>
          <a:lstStyle>
            <a:lvl1pPr marL="0" indent="0">
              <a:spcBef>
                <a:spcPts val="0"/>
              </a:spcBef>
              <a:buNone/>
              <a:defRPr sz="1500" b="1"/>
            </a:lvl1pPr>
            <a:lvl2pPr marL="0" indent="0">
              <a:spcBef>
                <a:spcPts val="0"/>
              </a:spcBef>
              <a:buNone/>
              <a:defRPr sz="15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8"/>
          </p:nvPr>
        </p:nvSpPr>
        <p:spPr>
          <a:xfrm>
            <a:off x="342900" y="3371850"/>
            <a:ext cx="2743200" cy="1243013"/>
          </a:xfrm>
          <a:solidFill>
            <a:srgbClr val="C2C6D2"/>
          </a:solidFill>
        </p:spPr>
        <p:txBody>
          <a:bodyPr lIns="180000" tIns="72000" rIns="108000" bIns="72000">
            <a:normAutofit/>
          </a:bodyPr>
          <a:lstStyle>
            <a:lvl1pPr marL="0" indent="0">
              <a:spcBef>
                <a:spcPts val="0"/>
              </a:spcBef>
              <a:buNone/>
              <a:defRPr sz="1500" b="1"/>
            </a:lvl1pPr>
            <a:lvl2pPr marL="0" indent="0">
              <a:spcBef>
                <a:spcPts val="0"/>
              </a:spcBef>
              <a:buNone/>
              <a:defRPr sz="15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9"/>
          </p:nvPr>
        </p:nvSpPr>
        <p:spPr>
          <a:xfrm>
            <a:off x="3205758" y="3371850"/>
            <a:ext cx="2743200" cy="1243013"/>
          </a:xfrm>
          <a:solidFill>
            <a:srgbClr val="DFF5F0"/>
          </a:solidFill>
        </p:spPr>
        <p:txBody>
          <a:bodyPr lIns="180000" tIns="72000" rIns="108000" bIns="72000">
            <a:normAutofit/>
          </a:bodyPr>
          <a:lstStyle>
            <a:lvl1pPr marL="0" indent="0">
              <a:spcBef>
                <a:spcPts val="0"/>
              </a:spcBef>
              <a:buNone/>
              <a:defRPr sz="1500" b="1"/>
            </a:lvl1pPr>
            <a:lvl2pPr marL="0" indent="0">
              <a:spcBef>
                <a:spcPts val="0"/>
              </a:spcBef>
              <a:buNone/>
              <a:defRPr sz="15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20"/>
          </p:nvPr>
        </p:nvSpPr>
        <p:spPr>
          <a:xfrm>
            <a:off x="6068616" y="3371850"/>
            <a:ext cx="2743200" cy="1243013"/>
          </a:xfrm>
          <a:solidFill>
            <a:srgbClr val="DFF5F0"/>
          </a:solidFill>
        </p:spPr>
        <p:txBody>
          <a:bodyPr lIns="180000" tIns="72000" rIns="108000" bIns="72000">
            <a:normAutofit/>
          </a:bodyPr>
          <a:lstStyle>
            <a:lvl1pPr marL="0" indent="0">
              <a:spcBef>
                <a:spcPts val="0"/>
              </a:spcBef>
              <a:buNone/>
              <a:defRPr sz="1500" b="1"/>
            </a:lvl1pPr>
            <a:lvl2pPr marL="0" indent="0">
              <a:spcBef>
                <a:spcPts val="0"/>
              </a:spcBef>
              <a:buNone/>
              <a:defRPr sz="15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948682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216" y="247651"/>
            <a:ext cx="5033963" cy="3181349"/>
          </a:xfrm>
        </p:spPr>
        <p:txBody>
          <a:bodyPr anchor="t">
            <a:normAutofit/>
          </a:bodyPr>
          <a:lstStyle>
            <a:lvl1pPr>
              <a:defRPr sz="315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57901" y="322064"/>
            <a:ext cx="2753916" cy="4135636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275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5943600" y="322064"/>
            <a:ext cx="0" cy="45190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3527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216" y="247651"/>
            <a:ext cx="5033963" cy="2139553"/>
          </a:xfrm>
        </p:spPr>
        <p:txBody>
          <a:bodyPr anchor="t">
            <a:normAutofit/>
          </a:bodyPr>
          <a:lstStyle>
            <a:lvl1pPr>
              <a:defRPr sz="315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57901" y="322064"/>
            <a:ext cx="2753916" cy="4135636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275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069848" y="1199594"/>
            <a:ext cx="4301960" cy="3975656"/>
          </a:xfrm>
          <a:custGeom>
            <a:avLst/>
            <a:gdLst>
              <a:gd name="connsiteX0" fmla="*/ 0 w 6553200"/>
              <a:gd name="connsiteY0" fmla="*/ 914418 h 5486400"/>
              <a:gd name="connsiteX1" fmla="*/ 914418 w 6553200"/>
              <a:gd name="connsiteY1" fmla="*/ 0 h 5486400"/>
              <a:gd name="connsiteX2" fmla="*/ 5638782 w 6553200"/>
              <a:gd name="connsiteY2" fmla="*/ 0 h 5486400"/>
              <a:gd name="connsiteX3" fmla="*/ 6553200 w 6553200"/>
              <a:gd name="connsiteY3" fmla="*/ 914418 h 5486400"/>
              <a:gd name="connsiteX4" fmla="*/ 6553200 w 6553200"/>
              <a:gd name="connsiteY4" fmla="*/ 4571982 h 5486400"/>
              <a:gd name="connsiteX5" fmla="*/ 5638782 w 6553200"/>
              <a:gd name="connsiteY5" fmla="*/ 5486400 h 5486400"/>
              <a:gd name="connsiteX6" fmla="*/ 914418 w 6553200"/>
              <a:gd name="connsiteY6" fmla="*/ 5486400 h 5486400"/>
              <a:gd name="connsiteX7" fmla="*/ 0 w 6553200"/>
              <a:gd name="connsiteY7" fmla="*/ 4571982 h 5486400"/>
              <a:gd name="connsiteX8" fmla="*/ 0 w 6553200"/>
              <a:gd name="connsiteY8" fmla="*/ 914418 h 5486400"/>
              <a:gd name="connsiteX0" fmla="*/ 0 w 6553200"/>
              <a:gd name="connsiteY0" fmla="*/ 914418 h 5486400"/>
              <a:gd name="connsiteX1" fmla="*/ 914418 w 6553200"/>
              <a:gd name="connsiteY1" fmla="*/ 0 h 5486400"/>
              <a:gd name="connsiteX2" fmla="*/ 5638782 w 6553200"/>
              <a:gd name="connsiteY2" fmla="*/ 0 h 5486400"/>
              <a:gd name="connsiteX3" fmla="*/ 6180666 w 6553200"/>
              <a:gd name="connsiteY3" fmla="*/ 3742285 h 5486400"/>
              <a:gd name="connsiteX4" fmla="*/ 6553200 w 6553200"/>
              <a:gd name="connsiteY4" fmla="*/ 4571982 h 5486400"/>
              <a:gd name="connsiteX5" fmla="*/ 5638782 w 6553200"/>
              <a:gd name="connsiteY5" fmla="*/ 5486400 h 5486400"/>
              <a:gd name="connsiteX6" fmla="*/ 914418 w 6553200"/>
              <a:gd name="connsiteY6" fmla="*/ 5486400 h 5486400"/>
              <a:gd name="connsiteX7" fmla="*/ 0 w 6553200"/>
              <a:gd name="connsiteY7" fmla="*/ 4571982 h 5486400"/>
              <a:gd name="connsiteX8" fmla="*/ 0 w 6553200"/>
              <a:gd name="connsiteY8" fmla="*/ 914418 h 5486400"/>
              <a:gd name="connsiteX0" fmla="*/ 0 w 6180666"/>
              <a:gd name="connsiteY0" fmla="*/ 914418 h 5486400"/>
              <a:gd name="connsiteX1" fmla="*/ 914418 w 6180666"/>
              <a:gd name="connsiteY1" fmla="*/ 0 h 5486400"/>
              <a:gd name="connsiteX2" fmla="*/ 5638782 w 6180666"/>
              <a:gd name="connsiteY2" fmla="*/ 0 h 5486400"/>
              <a:gd name="connsiteX3" fmla="*/ 6180666 w 6180666"/>
              <a:gd name="connsiteY3" fmla="*/ 3742285 h 5486400"/>
              <a:gd name="connsiteX4" fmla="*/ 5257800 w 6180666"/>
              <a:gd name="connsiteY4" fmla="*/ 4842915 h 5486400"/>
              <a:gd name="connsiteX5" fmla="*/ 5638782 w 6180666"/>
              <a:gd name="connsiteY5" fmla="*/ 5486400 h 5486400"/>
              <a:gd name="connsiteX6" fmla="*/ 914418 w 6180666"/>
              <a:gd name="connsiteY6" fmla="*/ 5486400 h 5486400"/>
              <a:gd name="connsiteX7" fmla="*/ 0 w 6180666"/>
              <a:gd name="connsiteY7" fmla="*/ 4571982 h 5486400"/>
              <a:gd name="connsiteX8" fmla="*/ 0 w 6180666"/>
              <a:gd name="connsiteY8" fmla="*/ 914418 h 5486400"/>
              <a:gd name="connsiteX0" fmla="*/ 0 w 6180666"/>
              <a:gd name="connsiteY0" fmla="*/ 914418 h 5486400"/>
              <a:gd name="connsiteX1" fmla="*/ 914418 w 6180666"/>
              <a:gd name="connsiteY1" fmla="*/ 0 h 5486400"/>
              <a:gd name="connsiteX2" fmla="*/ 5638782 w 6180666"/>
              <a:gd name="connsiteY2" fmla="*/ 0 h 5486400"/>
              <a:gd name="connsiteX3" fmla="*/ 6180666 w 6180666"/>
              <a:gd name="connsiteY3" fmla="*/ 3742285 h 5486400"/>
              <a:gd name="connsiteX4" fmla="*/ 5257800 w 6180666"/>
              <a:gd name="connsiteY4" fmla="*/ 4842915 h 5486400"/>
              <a:gd name="connsiteX5" fmla="*/ 5638782 w 6180666"/>
              <a:gd name="connsiteY5" fmla="*/ 5486400 h 5486400"/>
              <a:gd name="connsiteX6" fmla="*/ 914418 w 6180666"/>
              <a:gd name="connsiteY6" fmla="*/ 5486400 h 5486400"/>
              <a:gd name="connsiteX7" fmla="*/ 0 w 6180666"/>
              <a:gd name="connsiteY7" fmla="*/ 4571982 h 5486400"/>
              <a:gd name="connsiteX8" fmla="*/ 0 w 6180666"/>
              <a:gd name="connsiteY8" fmla="*/ 914418 h 5486400"/>
              <a:gd name="connsiteX0" fmla="*/ 0 w 6180666"/>
              <a:gd name="connsiteY0" fmla="*/ 914418 h 5486400"/>
              <a:gd name="connsiteX1" fmla="*/ 914418 w 6180666"/>
              <a:gd name="connsiteY1" fmla="*/ 0 h 5486400"/>
              <a:gd name="connsiteX2" fmla="*/ 5638782 w 6180666"/>
              <a:gd name="connsiteY2" fmla="*/ 0 h 5486400"/>
              <a:gd name="connsiteX3" fmla="*/ 6180666 w 6180666"/>
              <a:gd name="connsiteY3" fmla="*/ 3742285 h 5486400"/>
              <a:gd name="connsiteX4" fmla="*/ 5257800 w 6180666"/>
              <a:gd name="connsiteY4" fmla="*/ 4842915 h 5486400"/>
              <a:gd name="connsiteX5" fmla="*/ 4690516 w 6180666"/>
              <a:gd name="connsiteY5" fmla="*/ 5477933 h 5486400"/>
              <a:gd name="connsiteX6" fmla="*/ 914418 w 6180666"/>
              <a:gd name="connsiteY6" fmla="*/ 5486400 h 5486400"/>
              <a:gd name="connsiteX7" fmla="*/ 0 w 6180666"/>
              <a:gd name="connsiteY7" fmla="*/ 4571982 h 5486400"/>
              <a:gd name="connsiteX8" fmla="*/ 0 w 6180666"/>
              <a:gd name="connsiteY8" fmla="*/ 914418 h 5486400"/>
              <a:gd name="connsiteX0" fmla="*/ 0 w 6180666"/>
              <a:gd name="connsiteY0" fmla="*/ 914418 h 5486400"/>
              <a:gd name="connsiteX1" fmla="*/ 914418 w 6180666"/>
              <a:gd name="connsiteY1" fmla="*/ 0 h 5486400"/>
              <a:gd name="connsiteX2" fmla="*/ 5638782 w 6180666"/>
              <a:gd name="connsiteY2" fmla="*/ 0 h 5486400"/>
              <a:gd name="connsiteX3" fmla="*/ 6180666 w 6180666"/>
              <a:gd name="connsiteY3" fmla="*/ 3742285 h 5486400"/>
              <a:gd name="connsiteX4" fmla="*/ 5257800 w 6180666"/>
              <a:gd name="connsiteY4" fmla="*/ 4842915 h 5486400"/>
              <a:gd name="connsiteX5" fmla="*/ 4690516 w 6180666"/>
              <a:gd name="connsiteY5" fmla="*/ 5477933 h 5486400"/>
              <a:gd name="connsiteX6" fmla="*/ 914418 w 6180666"/>
              <a:gd name="connsiteY6" fmla="*/ 5486400 h 5486400"/>
              <a:gd name="connsiteX7" fmla="*/ 0 w 6180666"/>
              <a:gd name="connsiteY7" fmla="*/ 4571982 h 5486400"/>
              <a:gd name="connsiteX8" fmla="*/ 0 w 6180666"/>
              <a:gd name="connsiteY8" fmla="*/ 914418 h 5486400"/>
              <a:gd name="connsiteX0" fmla="*/ 0 w 6279896"/>
              <a:gd name="connsiteY0" fmla="*/ 914418 h 5486400"/>
              <a:gd name="connsiteX1" fmla="*/ 914418 w 6279896"/>
              <a:gd name="connsiteY1" fmla="*/ 0 h 5486400"/>
              <a:gd name="connsiteX2" fmla="*/ 5994382 w 6279896"/>
              <a:gd name="connsiteY2" fmla="*/ 2065866 h 5486400"/>
              <a:gd name="connsiteX3" fmla="*/ 6180666 w 6279896"/>
              <a:gd name="connsiteY3" fmla="*/ 3742285 h 5486400"/>
              <a:gd name="connsiteX4" fmla="*/ 5257800 w 6279896"/>
              <a:gd name="connsiteY4" fmla="*/ 4842915 h 5486400"/>
              <a:gd name="connsiteX5" fmla="*/ 4690516 w 6279896"/>
              <a:gd name="connsiteY5" fmla="*/ 5477933 h 5486400"/>
              <a:gd name="connsiteX6" fmla="*/ 914418 w 6279896"/>
              <a:gd name="connsiteY6" fmla="*/ 5486400 h 5486400"/>
              <a:gd name="connsiteX7" fmla="*/ 0 w 6279896"/>
              <a:gd name="connsiteY7" fmla="*/ 4571982 h 5486400"/>
              <a:gd name="connsiteX8" fmla="*/ 0 w 6279896"/>
              <a:gd name="connsiteY8" fmla="*/ 914418 h 5486400"/>
              <a:gd name="connsiteX0" fmla="*/ 0 w 6279896"/>
              <a:gd name="connsiteY0" fmla="*/ 914418 h 5486400"/>
              <a:gd name="connsiteX1" fmla="*/ 914418 w 6279896"/>
              <a:gd name="connsiteY1" fmla="*/ 0 h 5486400"/>
              <a:gd name="connsiteX2" fmla="*/ 5994382 w 6279896"/>
              <a:gd name="connsiteY2" fmla="*/ 2065866 h 5486400"/>
              <a:gd name="connsiteX3" fmla="*/ 6180666 w 6279896"/>
              <a:gd name="connsiteY3" fmla="*/ 3742285 h 5486400"/>
              <a:gd name="connsiteX4" fmla="*/ 4690516 w 6279896"/>
              <a:gd name="connsiteY4" fmla="*/ 5477933 h 5486400"/>
              <a:gd name="connsiteX5" fmla="*/ 914418 w 6279896"/>
              <a:gd name="connsiteY5" fmla="*/ 5486400 h 5486400"/>
              <a:gd name="connsiteX6" fmla="*/ 0 w 6279896"/>
              <a:gd name="connsiteY6" fmla="*/ 4571982 h 5486400"/>
              <a:gd name="connsiteX7" fmla="*/ 0 w 6279896"/>
              <a:gd name="connsiteY7" fmla="*/ 914418 h 5486400"/>
              <a:gd name="connsiteX0" fmla="*/ 0 w 6279896"/>
              <a:gd name="connsiteY0" fmla="*/ 914418 h 5486400"/>
              <a:gd name="connsiteX1" fmla="*/ 914418 w 6279896"/>
              <a:gd name="connsiteY1" fmla="*/ 0 h 5486400"/>
              <a:gd name="connsiteX2" fmla="*/ 5994382 w 6279896"/>
              <a:gd name="connsiteY2" fmla="*/ 2065866 h 5486400"/>
              <a:gd name="connsiteX3" fmla="*/ 6180666 w 6279896"/>
              <a:gd name="connsiteY3" fmla="*/ 3742285 h 5486400"/>
              <a:gd name="connsiteX4" fmla="*/ 4690516 w 6279896"/>
              <a:gd name="connsiteY4" fmla="*/ 5477933 h 5486400"/>
              <a:gd name="connsiteX5" fmla="*/ 914418 w 6279896"/>
              <a:gd name="connsiteY5" fmla="*/ 5486400 h 5486400"/>
              <a:gd name="connsiteX6" fmla="*/ 0 w 6279896"/>
              <a:gd name="connsiteY6" fmla="*/ 4571982 h 5486400"/>
              <a:gd name="connsiteX7" fmla="*/ 0 w 6279896"/>
              <a:gd name="connsiteY7" fmla="*/ 914418 h 5486400"/>
              <a:gd name="connsiteX0" fmla="*/ 0 w 6279896"/>
              <a:gd name="connsiteY0" fmla="*/ 914418 h 5486400"/>
              <a:gd name="connsiteX1" fmla="*/ 914418 w 6279896"/>
              <a:gd name="connsiteY1" fmla="*/ 0 h 5486400"/>
              <a:gd name="connsiteX2" fmla="*/ 5994382 w 6279896"/>
              <a:gd name="connsiteY2" fmla="*/ 2065866 h 5486400"/>
              <a:gd name="connsiteX3" fmla="*/ 6180666 w 6279896"/>
              <a:gd name="connsiteY3" fmla="*/ 3742285 h 5486400"/>
              <a:gd name="connsiteX4" fmla="*/ 4690516 w 6279896"/>
              <a:gd name="connsiteY4" fmla="*/ 5477933 h 5486400"/>
              <a:gd name="connsiteX5" fmla="*/ 914418 w 6279896"/>
              <a:gd name="connsiteY5" fmla="*/ 5486400 h 5486400"/>
              <a:gd name="connsiteX6" fmla="*/ 0 w 6279896"/>
              <a:gd name="connsiteY6" fmla="*/ 4571982 h 5486400"/>
              <a:gd name="connsiteX7" fmla="*/ 0 w 6279896"/>
              <a:gd name="connsiteY7" fmla="*/ 914418 h 5486400"/>
              <a:gd name="connsiteX0" fmla="*/ 0 w 6550588"/>
              <a:gd name="connsiteY0" fmla="*/ 914418 h 5486400"/>
              <a:gd name="connsiteX1" fmla="*/ 914418 w 6550588"/>
              <a:gd name="connsiteY1" fmla="*/ 0 h 5486400"/>
              <a:gd name="connsiteX2" fmla="*/ 5994382 w 6550588"/>
              <a:gd name="connsiteY2" fmla="*/ 2065866 h 5486400"/>
              <a:gd name="connsiteX3" fmla="*/ 6180666 w 6550588"/>
              <a:gd name="connsiteY3" fmla="*/ 3742285 h 5486400"/>
              <a:gd name="connsiteX4" fmla="*/ 4690516 w 6550588"/>
              <a:gd name="connsiteY4" fmla="*/ 5477933 h 5486400"/>
              <a:gd name="connsiteX5" fmla="*/ 914418 w 6550588"/>
              <a:gd name="connsiteY5" fmla="*/ 5486400 h 5486400"/>
              <a:gd name="connsiteX6" fmla="*/ 0 w 6550588"/>
              <a:gd name="connsiteY6" fmla="*/ 4571982 h 5486400"/>
              <a:gd name="connsiteX7" fmla="*/ 0 w 6550588"/>
              <a:gd name="connsiteY7" fmla="*/ 914418 h 5486400"/>
              <a:gd name="connsiteX0" fmla="*/ 0 w 6550588"/>
              <a:gd name="connsiteY0" fmla="*/ 914418 h 5486400"/>
              <a:gd name="connsiteX1" fmla="*/ 914418 w 6550588"/>
              <a:gd name="connsiteY1" fmla="*/ 0 h 5486400"/>
              <a:gd name="connsiteX2" fmla="*/ 5994382 w 6550588"/>
              <a:gd name="connsiteY2" fmla="*/ 2065866 h 5486400"/>
              <a:gd name="connsiteX3" fmla="*/ 6180666 w 6550588"/>
              <a:gd name="connsiteY3" fmla="*/ 3742285 h 5486400"/>
              <a:gd name="connsiteX4" fmla="*/ 4690516 w 6550588"/>
              <a:gd name="connsiteY4" fmla="*/ 5477933 h 5486400"/>
              <a:gd name="connsiteX5" fmla="*/ 914418 w 6550588"/>
              <a:gd name="connsiteY5" fmla="*/ 5486400 h 5486400"/>
              <a:gd name="connsiteX6" fmla="*/ 0 w 6550588"/>
              <a:gd name="connsiteY6" fmla="*/ 4571982 h 5486400"/>
              <a:gd name="connsiteX7" fmla="*/ 0 w 6550588"/>
              <a:gd name="connsiteY7" fmla="*/ 914418 h 5486400"/>
              <a:gd name="connsiteX0" fmla="*/ 0 w 6602575"/>
              <a:gd name="connsiteY0" fmla="*/ 914418 h 5486400"/>
              <a:gd name="connsiteX1" fmla="*/ 914418 w 6602575"/>
              <a:gd name="connsiteY1" fmla="*/ 0 h 5486400"/>
              <a:gd name="connsiteX2" fmla="*/ 5994382 w 6602575"/>
              <a:gd name="connsiteY2" fmla="*/ 2065866 h 5486400"/>
              <a:gd name="connsiteX3" fmla="*/ 6180666 w 6602575"/>
              <a:gd name="connsiteY3" fmla="*/ 3742285 h 5486400"/>
              <a:gd name="connsiteX4" fmla="*/ 4690516 w 6602575"/>
              <a:gd name="connsiteY4" fmla="*/ 5477933 h 5486400"/>
              <a:gd name="connsiteX5" fmla="*/ 914418 w 6602575"/>
              <a:gd name="connsiteY5" fmla="*/ 5486400 h 5486400"/>
              <a:gd name="connsiteX6" fmla="*/ 0 w 6602575"/>
              <a:gd name="connsiteY6" fmla="*/ 4571982 h 5486400"/>
              <a:gd name="connsiteX7" fmla="*/ 0 w 6602575"/>
              <a:gd name="connsiteY7" fmla="*/ 914418 h 5486400"/>
              <a:gd name="connsiteX0" fmla="*/ 0 w 6602575"/>
              <a:gd name="connsiteY0" fmla="*/ 435516 h 5007498"/>
              <a:gd name="connsiteX1" fmla="*/ 3606818 w 6602575"/>
              <a:gd name="connsiteY1" fmla="*/ 3698 h 5007498"/>
              <a:gd name="connsiteX2" fmla="*/ 5994382 w 6602575"/>
              <a:gd name="connsiteY2" fmla="*/ 1586964 h 5007498"/>
              <a:gd name="connsiteX3" fmla="*/ 6180666 w 6602575"/>
              <a:gd name="connsiteY3" fmla="*/ 3263383 h 5007498"/>
              <a:gd name="connsiteX4" fmla="*/ 4690516 w 6602575"/>
              <a:gd name="connsiteY4" fmla="*/ 4999031 h 5007498"/>
              <a:gd name="connsiteX5" fmla="*/ 914418 w 6602575"/>
              <a:gd name="connsiteY5" fmla="*/ 5007498 h 5007498"/>
              <a:gd name="connsiteX6" fmla="*/ 0 w 6602575"/>
              <a:gd name="connsiteY6" fmla="*/ 4093080 h 5007498"/>
              <a:gd name="connsiteX7" fmla="*/ 0 w 6602575"/>
              <a:gd name="connsiteY7" fmla="*/ 435516 h 5007498"/>
              <a:gd name="connsiteX0" fmla="*/ 0 w 6602575"/>
              <a:gd name="connsiteY0" fmla="*/ 435516 h 5007498"/>
              <a:gd name="connsiteX1" fmla="*/ 3606818 w 6602575"/>
              <a:gd name="connsiteY1" fmla="*/ 3698 h 5007498"/>
              <a:gd name="connsiteX2" fmla="*/ 5994382 w 6602575"/>
              <a:gd name="connsiteY2" fmla="*/ 1586964 h 5007498"/>
              <a:gd name="connsiteX3" fmla="*/ 6180666 w 6602575"/>
              <a:gd name="connsiteY3" fmla="*/ 3263383 h 5007498"/>
              <a:gd name="connsiteX4" fmla="*/ 4690516 w 6602575"/>
              <a:gd name="connsiteY4" fmla="*/ 4999031 h 5007498"/>
              <a:gd name="connsiteX5" fmla="*/ 914418 w 6602575"/>
              <a:gd name="connsiteY5" fmla="*/ 5007498 h 5007498"/>
              <a:gd name="connsiteX6" fmla="*/ 1397000 w 6602575"/>
              <a:gd name="connsiteY6" fmla="*/ 2416680 h 5007498"/>
              <a:gd name="connsiteX7" fmla="*/ 0 w 6602575"/>
              <a:gd name="connsiteY7" fmla="*/ 435516 h 5007498"/>
              <a:gd name="connsiteX0" fmla="*/ 0 w 6602575"/>
              <a:gd name="connsiteY0" fmla="*/ 435516 h 4999031"/>
              <a:gd name="connsiteX1" fmla="*/ 3606818 w 6602575"/>
              <a:gd name="connsiteY1" fmla="*/ 3698 h 4999031"/>
              <a:gd name="connsiteX2" fmla="*/ 5994382 w 6602575"/>
              <a:gd name="connsiteY2" fmla="*/ 1586964 h 4999031"/>
              <a:gd name="connsiteX3" fmla="*/ 6180666 w 6602575"/>
              <a:gd name="connsiteY3" fmla="*/ 3263383 h 4999031"/>
              <a:gd name="connsiteX4" fmla="*/ 4690516 w 6602575"/>
              <a:gd name="connsiteY4" fmla="*/ 4999031 h 4999031"/>
              <a:gd name="connsiteX5" fmla="*/ 1210751 w 6602575"/>
              <a:gd name="connsiteY5" fmla="*/ 4338631 h 4999031"/>
              <a:gd name="connsiteX6" fmla="*/ 1397000 w 6602575"/>
              <a:gd name="connsiteY6" fmla="*/ 2416680 h 4999031"/>
              <a:gd name="connsiteX7" fmla="*/ 0 w 6602575"/>
              <a:gd name="connsiteY7" fmla="*/ 435516 h 4999031"/>
              <a:gd name="connsiteX0" fmla="*/ 0 w 6602575"/>
              <a:gd name="connsiteY0" fmla="*/ 435516 h 4999031"/>
              <a:gd name="connsiteX1" fmla="*/ 3606818 w 6602575"/>
              <a:gd name="connsiteY1" fmla="*/ 3698 h 4999031"/>
              <a:gd name="connsiteX2" fmla="*/ 5994382 w 6602575"/>
              <a:gd name="connsiteY2" fmla="*/ 1586964 h 4999031"/>
              <a:gd name="connsiteX3" fmla="*/ 6180666 w 6602575"/>
              <a:gd name="connsiteY3" fmla="*/ 3263383 h 4999031"/>
              <a:gd name="connsiteX4" fmla="*/ 4690516 w 6602575"/>
              <a:gd name="connsiteY4" fmla="*/ 4999031 h 4999031"/>
              <a:gd name="connsiteX5" fmla="*/ 2895600 w 6602575"/>
              <a:gd name="connsiteY5" fmla="*/ 4660366 h 4999031"/>
              <a:gd name="connsiteX6" fmla="*/ 1210751 w 6602575"/>
              <a:gd name="connsiteY6" fmla="*/ 4338631 h 4999031"/>
              <a:gd name="connsiteX7" fmla="*/ 1397000 w 6602575"/>
              <a:gd name="connsiteY7" fmla="*/ 2416680 h 4999031"/>
              <a:gd name="connsiteX8" fmla="*/ 0 w 6602575"/>
              <a:gd name="connsiteY8" fmla="*/ 435516 h 4999031"/>
              <a:gd name="connsiteX0" fmla="*/ 0 w 6602575"/>
              <a:gd name="connsiteY0" fmla="*/ 435516 h 5049832"/>
              <a:gd name="connsiteX1" fmla="*/ 3606818 w 6602575"/>
              <a:gd name="connsiteY1" fmla="*/ 3698 h 5049832"/>
              <a:gd name="connsiteX2" fmla="*/ 5994382 w 6602575"/>
              <a:gd name="connsiteY2" fmla="*/ 1586964 h 5049832"/>
              <a:gd name="connsiteX3" fmla="*/ 6180666 w 6602575"/>
              <a:gd name="connsiteY3" fmla="*/ 3263383 h 5049832"/>
              <a:gd name="connsiteX4" fmla="*/ 4690516 w 6602575"/>
              <a:gd name="connsiteY4" fmla="*/ 4999031 h 5049832"/>
              <a:gd name="connsiteX5" fmla="*/ 2438400 w 6602575"/>
              <a:gd name="connsiteY5" fmla="*/ 5049832 h 5049832"/>
              <a:gd name="connsiteX6" fmla="*/ 1210751 w 6602575"/>
              <a:gd name="connsiteY6" fmla="*/ 4338631 h 5049832"/>
              <a:gd name="connsiteX7" fmla="*/ 1397000 w 6602575"/>
              <a:gd name="connsiteY7" fmla="*/ 2416680 h 5049832"/>
              <a:gd name="connsiteX8" fmla="*/ 0 w 6602575"/>
              <a:gd name="connsiteY8" fmla="*/ 435516 h 5049832"/>
              <a:gd name="connsiteX0" fmla="*/ 0 w 6602575"/>
              <a:gd name="connsiteY0" fmla="*/ 435516 h 5049832"/>
              <a:gd name="connsiteX1" fmla="*/ 3606818 w 6602575"/>
              <a:gd name="connsiteY1" fmla="*/ 3698 h 5049832"/>
              <a:gd name="connsiteX2" fmla="*/ 5994382 w 6602575"/>
              <a:gd name="connsiteY2" fmla="*/ 1586964 h 5049832"/>
              <a:gd name="connsiteX3" fmla="*/ 6180666 w 6602575"/>
              <a:gd name="connsiteY3" fmla="*/ 3263383 h 5049832"/>
              <a:gd name="connsiteX4" fmla="*/ 4631249 w 6602575"/>
              <a:gd name="connsiteY4" fmla="*/ 5041365 h 5049832"/>
              <a:gd name="connsiteX5" fmla="*/ 2438400 w 6602575"/>
              <a:gd name="connsiteY5" fmla="*/ 5049832 h 5049832"/>
              <a:gd name="connsiteX6" fmla="*/ 1210751 w 6602575"/>
              <a:gd name="connsiteY6" fmla="*/ 4338631 h 5049832"/>
              <a:gd name="connsiteX7" fmla="*/ 1397000 w 6602575"/>
              <a:gd name="connsiteY7" fmla="*/ 2416680 h 5049832"/>
              <a:gd name="connsiteX8" fmla="*/ 0 w 6602575"/>
              <a:gd name="connsiteY8" fmla="*/ 435516 h 5049832"/>
              <a:gd name="connsiteX0" fmla="*/ 0 w 6602575"/>
              <a:gd name="connsiteY0" fmla="*/ 435516 h 5049832"/>
              <a:gd name="connsiteX1" fmla="*/ 3606818 w 6602575"/>
              <a:gd name="connsiteY1" fmla="*/ 3698 h 5049832"/>
              <a:gd name="connsiteX2" fmla="*/ 5994382 w 6602575"/>
              <a:gd name="connsiteY2" fmla="*/ 1586964 h 5049832"/>
              <a:gd name="connsiteX3" fmla="*/ 6180666 w 6602575"/>
              <a:gd name="connsiteY3" fmla="*/ 3263383 h 5049832"/>
              <a:gd name="connsiteX4" fmla="*/ 4631249 w 6602575"/>
              <a:gd name="connsiteY4" fmla="*/ 5041365 h 5049832"/>
              <a:gd name="connsiteX5" fmla="*/ 2438400 w 6602575"/>
              <a:gd name="connsiteY5" fmla="*/ 5049832 h 5049832"/>
              <a:gd name="connsiteX6" fmla="*/ 1210751 w 6602575"/>
              <a:gd name="connsiteY6" fmla="*/ 4338631 h 5049832"/>
              <a:gd name="connsiteX7" fmla="*/ 1397000 w 6602575"/>
              <a:gd name="connsiteY7" fmla="*/ 2416680 h 5049832"/>
              <a:gd name="connsiteX8" fmla="*/ 0 w 6602575"/>
              <a:gd name="connsiteY8" fmla="*/ 435516 h 5049832"/>
              <a:gd name="connsiteX0" fmla="*/ 1279878 w 5638786"/>
              <a:gd name="connsiteY0" fmla="*/ 400869 h 5057518"/>
              <a:gd name="connsiteX1" fmla="*/ 2643029 w 5638786"/>
              <a:gd name="connsiteY1" fmla="*/ 11384 h 5057518"/>
              <a:gd name="connsiteX2" fmla="*/ 5030593 w 5638786"/>
              <a:gd name="connsiteY2" fmla="*/ 1594650 h 5057518"/>
              <a:gd name="connsiteX3" fmla="*/ 5216877 w 5638786"/>
              <a:gd name="connsiteY3" fmla="*/ 3271069 h 5057518"/>
              <a:gd name="connsiteX4" fmla="*/ 3667460 w 5638786"/>
              <a:gd name="connsiteY4" fmla="*/ 5049051 h 5057518"/>
              <a:gd name="connsiteX5" fmla="*/ 1474611 w 5638786"/>
              <a:gd name="connsiteY5" fmla="*/ 5057518 h 5057518"/>
              <a:gd name="connsiteX6" fmla="*/ 246962 w 5638786"/>
              <a:gd name="connsiteY6" fmla="*/ 4346317 h 5057518"/>
              <a:gd name="connsiteX7" fmla="*/ 433211 w 5638786"/>
              <a:gd name="connsiteY7" fmla="*/ 2424366 h 5057518"/>
              <a:gd name="connsiteX8" fmla="*/ 1279878 w 5638786"/>
              <a:gd name="connsiteY8" fmla="*/ 400869 h 5057518"/>
              <a:gd name="connsiteX0" fmla="*/ 1382197 w 5741105"/>
              <a:gd name="connsiteY0" fmla="*/ 400869 h 5057518"/>
              <a:gd name="connsiteX1" fmla="*/ 2745348 w 5741105"/>
              <a:gd name="connsiteY1" fmla="*/ 11384 h 5057518"/>
              <a:gd name="connsiteX2" fmla="*/ 5132912 w 5741105"/>
              <a:gd name="connsiteY2" fmla="*/ 1594650 h 5057518"/>
              <a:gd name="connsiteX3" fmla="*/ 5319196 w 5741105"/>
              <a:gd name="connsiteY3" fmla="*/ 3271069 h 5057518"/>
              <a:gd name="connsiteX4" fmla="*/ 3769779 w 5741105"/>
              <a:gd name="connsiteY4" fmla="*/ 5049051 h 5057518"/>
              <a:gd name="connsiteX5" fmla="*/ 1576930 w 5741105"/>
              <a:gd name="connsiteY5" fmla="*/ 5057518 h 5057518"/>
              <a:gd name="connsiteX6" fmla="*/ 349281 w 5741105"/>
              <a:gd name="connsiteY6" fmla="*/ 4346317 h 5057518"/>
              <a:gd name="connsiteX7" fmla="*/ 535530 w 5741105"/>
              <a:gd name="connsiteY7" fmla="*/ 2424366 h 5057518"/>
              <a:gd name="connsiteX8" fmla="*/ 1382197 w 5741105"/>
              <a:gd name="connsiteY8" fmla="*/ 400869 h 5057518"/>
              <a:gd name="connsiteX0" fmla="*/ 1402799 w 5761707"/>
              <a:gd name="connsiteY0" fmla="*/ 400869 h 5057518"/>
              <a:gd name="connsiteX1" fmla="*/ 2765950 w 5761707"/>
              <a:gd name="connsiteY1" fmla="*/ 11384 h 5057518"/>
              <a:gd name="connsiteX2" fmla="*/ 5153514 w 5761707"/>
              <a:gd name="connsiteY2" fmla="*/ 1594650 h 5057518"/>
              <a:gd name="connsiteX3" fmla="*/ 5339798 w 5761707"/>
              <a:gd name="connsiteY3" fmla="*/ 3271069 h 5057518"/>
              <a:gd name="connsiteX4" fmla="*/ 3790381 w 5761707"/>
              <a:gd name="connsiteY4" fmla="*/ 5049051 h 5057518"/>
              <a:gd name="connsiteX5" fmla="*/ 1597532 w 5761707"/>
              <a:gd name="connsiteY5" fmla="*/ 5057518 h 5057518"/>
              <a:gd name="connsiteX6" fmla="*/ 369883 w 5761707"/>
              <a:gd name="connsiteY6" fmla="*/ 4346317 h 5057518"/>
              <a:gd name="connsiteX7" fmla="*/ 496865 w 5761707"/>
              <a:gd name="connsiteY7" fmla="*/ 2407432 h 5057518"/>
              <a:gd name="connsiteX8" fmla="*/ 1402799 w 5761707"/>
              <a:gd name="connsiteY8" fmla="*/ 400869 h 5057518"/>
              <a:gd name="connsiteX0" fmla="*/ 1402799 w 5761707"/>
              <a:gd name="connsiteY0" fmla="*/ 511578 h 5168227"/>
              <a:gd name="connsiteX1" fmla="*/ 2765950 w 5761707"/>
              <a:gd name="connsiteY1" fmla="*/ 122093 h 5168227"/>
              <a:gd name="connsiteX2" fmla="*/ 5153514 w 5761707"/>
              <a:gd name="connsiteY2" fmla="*/ 1705359 h 5168227"/>
              <a:gd name="connsiteX3" fmla="*/ 5339798 w 5761707"/>
              <a:gd name="connsiteY3" fmla="*/ 3381778 h 5168227"/>
              <a:gd name="connsiteX4" fmla="*/ 3790381 w 5761707"/>
              <a:gd name="connsiteY4" fmla="*/ 5159760 h 5168227"/>
              <a:gd name="connsiteX5" fmla="*/ 1597532 w 5761707"/>
              <a:gd name="connsiteY5" fmla="*/ 5168227 h 5168227"/>
              <a:gd name="connsiteX6" fmla="*/ 369883 w 5761707"/>
              <a:gd name="connsiteY6" fmla="*/ 4457026 h 5168227"/>
              <a:gd name="connsiteX7" fmla="*/ 496865 w 5761707"/>
              <a:gd name="connsiteY7" fmla="*/ 2518141 h 5168227"/>
              <a:gd name="connsiteX8" fmla="*/ 1402799 w 5761707"/>
              <a:gd name="connsiteY8" fmla="*/ 511578 h 5168227"/>
              <a:gd name="connsiteX0" fmla="*/ 1402799 w 5761707"/>
              <a:gd name="connsiteY0" fmla="*/ 511578 h 5168227"/>
              <a:gd name="connsiteX1" fmla="*/ 2765950 w 5761707"/>
              <a:gd name="connsiteY1" fmla="*/ 122093 h 5168227"/>
              <a:gd name="connsiteX2" fmla="*/ 5153514 w 5761707"/>
              <a:gd name="connsiteY2" fmla="*/ 1705359 h 5168227"/>
              <a:gd name="connsiteX3" fmla="*/ 5339798 w 5761707"/>
              <a:gd name="connsiteY3" fmla="*/ 3381778 h 5168227"/>
              <a:gd name="connsiteX4" fmla="*/ 3790381 w 5761707"/>
              <a:gd name="connsiteY4" fmla="*/ 5159760 h 5168227"/>
              <a:gd name="connsiteX5" fmla="*/ 1597532 w 5761707"/>
              <a:gd name="connsiteY5" fmla="*/ 5168227 h 5168227"/>
              <a:gd name="connsiteX6" fmla="*/ 369883 w 5761707"/>
              <a:gd name="connsiteY6" fmla="*/ 4457026 h 5168227"/>
              <a:gd name="connsiteX7" fmla="*/ 496865 w 5761707"/>
              <a:gd name="connsiteY7" fmla="*/ 2518141 h 5168227"/>
              <a:gd name="connsiteX8" fmla="*/ 1402799 w 5761707"/>
              <a:gd name="connsiteY8" fmla="*/ 511578 h 5168227"/>
              <a:gd name="connsiteX0" fmla="*/ 1402799 w 5761707"/>
              <a:gd name="connsiteY0" fmla="*/ 644226 h 5300875"/>
              <a:gd name="connsiteX1" fmla="*/ 2765950 w 5761707"/>
              <a:gd name="connsiteY1" fmla="*/ 254741 h 5300875"/>
              <a:gd name="connsiteX2" fmla="*/ 5153514 w 5761707"/>
              <a:gd name="connsiteY2" fmla="*/ 1838007 h 5300875"/>
              <a:gd name="connsiteX3" fmla="*/ 5339798 w 5761707"/>
              <a:gd name="connsiteY3" fmla="*/ 3514426 h 5300875"/>
              <a:gd name="connsiteX4" fmla="*/ 3790381 w 5761707"/>
              <a:gd name="connsiteY4" fmla="*/ 5292408 h 5300875"/>
              <a:gd name="connsiteX5" fmla="*/ 1597532 w 5761707"/>
              <a:gd name="connsiteY5" fmla="*/ 5300875 h 5300875"/>
              <a:gd name="connsiteX6" fmla="*/ 369883 w 5761707"/>
              <a:gd name="connsiteY6" fmla="*/ 4589674 h 5300875"/>
              <a:gd name="connsiteX7" fmla="*/ 496865 w 5761707"/>
              <a:gd name="connsiteY7" fmla="*/ 2650789 h 5300875"/>
              <a:gd name="connsiteX8" fmla="*/ 1402799 w 5761707"/>
              <a:gd name="connsiteY8" fmla="*/ 644226 h 5300875"/>
              <a:gd name="connsiteX0" fmla="*/ 1402799 w 5746700"/>
              <a:gd name="connsiteY0" fmla="*/ 644226 h 5300875"/>
              <a:gd name="connsiteX1" fmla="*/ 2765950 w 5746700"/>
              <a:gd name="connsiteY1" fmla="*/ 254741 h 5300875"/>
              <a:gd name="connsiteX2" fmla="*/ 5153514 w 5746700"/>
              <a:gd name="connsiteY2" fmla="*/ 1838007 h 5300875"/>
              <a:gd name="connsiteX3" fmla="*/ 5297464 w 5746700"/>
              <a:gd name="connsiteY3" fmla="*/ 3505959 h 5300875"/>
              <a:gd name="connsiteX4" fmla="*/ 3790381 w 5746700"/>
              <a:gd name="connsiteY4" fmla="*/ 5292408 h 5300875"/>
              <a:gd name="connsiteX5" fmla="*/ 1597532 w 5746700"/>
              <a:gd name="connsiteY5" fmla="*/ 5300875 h 5300875"/>
              <a:gd name="connsiteX6" fmla="*/ 369883 w 5746700"/>
              <a:gd name="connsiteY6" fmla="*/ 4589674 h 5300875"/>
              <a:gd name="connsiteX7" fmla="*/ 496865 w 5746700"/>
              <a:gd name="connsiteY7" fmla="*/ 2650789 h 5300875"/>
              <a:gd name="connsiteX8" fmla="*/ 1402799 w 5746700"/>
              <a:gd name="connsiteY8" fmla="*/ 644226 h 5300875"/>
              <a:gd name="connsiteX0" fmla="*/ 1402799 w 5746700"/>
              <a:gd name="connsiteY0" fmla="*/ 644226 h 5300875"/>
              <a:gd name="connsiteX1" fmla="*/ 2765950 w 5746700"/>
              <a:gd name="connsiteY1" fmla="*/ 254741 h 5300875"/>
              <a:gd name="connsiteX2" fmla="*/ 5153514 w 5746700"/>
              <a:gd name="connsiteY2" fmla="*/ 1888807 h 5300875"/>
              <a:gd name="connsiteX3" fmla="*/ 5297464 w 5746700"/>
              <a:gd name="connsiteY3" fmla="*/ 3505959 h 5300875"/>
              <a:gd name="connsiteX4" fmla="*/ 3790381 w 5746700"/>
              <a:gd name="connsiteY4" fmla="*/ 5292408 h 5300875"/>
              <a:gd name="connsiteX5" fmla="*/ 1597532 w 5746700"/>
              <a:gd name="connsiteY5" fmla="*/ 5300875 h 5300875"/>
              <a:gd name="connsiteX6" fmla="*/ 369883 w 5746700"/>
              <a:gd name="connsiteY6" fmla="*/ 4589674 h 5300875"/>
              <a:gd name="connsiteX7" fmla="*/ 496865 w 5746700"/>
              <a:gd name="connsiteY7" fmla="*/ 2650789 h 5300875"/>
              <a:gd name="connsiteX8" fmla="*/ 1402799 w 5746700"/>
              <a:gd name="connsiteY8" fmla="*/ 644226 h 5300875"/>
              <a:gd name="connsiteX0" fmla="*/ 1402799 w 5673677"/>
              <a:gd name="connsiteY0" fmla="*/ 644226 h 5300875"/>
              <a:gd name="connsiteX1" fmla="*/ 2765950 w 5673677"/>
              <a:gd name="connsiteY1" fmla="*/ 254741 h 5300875"/>
              <a:gd name="connsiteX2" fmla="*/ 5153514 w 5673677"/>
              <a:gd name="connsiteY2" fmla="*/ 1888807 h 5300875"/>
              <a:gd name="connsiteX3" fmla="*/ 5297464 w 5673677"/>
              <a:gd name="connsiteY3" fmla="*/ 3505959 h 5300875"/>
              <a:gd name="connsiteX4" fmla="*/ 3790381 w 5673677"/>
              <a:gd name="connsiteY4" fmla="*/ 5292408 h 5300875"/>
              <a:gd name="connsiteX5" fmla="*/ 1597532 w 5673677"/>
              <a:gd name="connsiteY5" fmla="*/ 5300875 h 5300875"/>
              <a:gd name="connsiteX6" fmla="*/ 369883 w 5673677"/>
              <a:gd name="connsiteY6" fmla="*/ 4589674 h 5300875"/>
              <a:gd name="connsiteX7" fmla="*/ 496865 w 5673677"/>
              <a:gd name="connsiteY7" fmla="*/ 2650789 h 5300875"/>
              <a:gd name="connsiteX8" fmla="*/ 1402799 w 5673677"/>
              <a:gd name="connsiteY8" fmla="*/ 644226 h 5300875"/>
              <a:gd name="connsiteX0" fmla="*/ 1402799 w 5673677"/>
              <a:gd name="connsiteY0" fmla="*/ 644226 h 5300875"/>
              <a:gd name="connsiteX1" fmla="*/ 2765950 w 5673677"/>
              <a:gd name="connsiteY1" fmla="*/ 254741 h 5300875"/>
              <a:gd name="connsiteX2" fmla="*/ 5153514 w 5673677"/>
              <a:gd name="connsiteY2" fmla="*/ 1888807 h 5300875"/>
              <a:gd name="connsiteX3" fmla="*/ 5297464 w 5673677"/>
              <a:gd name="connsiteY3" fmla="*/ 3505959 h 5300875"/>
              <a:gd name="connsiteX4" fmla="*/ 3790381 w 5673677"/>
              <a:gd name="connsiteY4" fmla="*/ 5292408 h 5300875"/>
              <a:gd name="connsiteX5" fmla="*/ 1597532 w 5673677"/>
              <a:gd name="connsiteY5" fmla="*/ 5300875 h 5300875"/>
              <a:gd name="connsiteX6" fmla="*/ 369883 w 5673677"/>
              <a:gd name="connsiteY6" fmla="*/ 4589674 h 5300875"/>
              <a:gd name="connsiteX7" fmla="*/ 496865 w 5673677"/>
              <a:gd name="connsiteY7" fmla="*/ 2650789 h 5300875"/>
              <a:gd name="connsiteX8" fmla="*/ 1402799 w 5673677"/>
              <a:gd name="connsiteY8" fmla="*/ 644226 h 5300875"/>
              <a:gd name="connsiteX0" fmla="*/ 1402799 w 5673677"/>
              <a:gd name="connsiteY0" fmla="*/ 644226 h 5300875"/>
              <a:gd name="connsiteX1" fmla="*/ 2765950 w 5673677"/>
              <a:gd name="connsiteY1" fmla="*/ 254741 h 5300875"/>
              <a:gd name="connsiteX2" fmla="*/ 5153514 w 5673677"/>
              <a:gd name="connsiteY2" fmla="*/ 1888807 h 5300875"/>
              <a:gd name="connsiteX3" fmla="*/ 5297464 w 5673677"/>
              <a:gd name="connsiteY3" fmla="*/ 3505959 h 5300875"/>
              <a:gd name="connsiteX4" fmla="*/ 3790381 w 5673677"/>
              <a:gd name="connsiteY4" fmla="*/ 5292408 h 5300875"/>
              <a:gd name="connsiteX5" fmla="*/ 1597532 w 5673677"/>
              <a:gd name="connsiteY5" fmla="*/ 5300875 h 5300875"/>
              <a:gd name="connsiteX6" fmla="*/ 369883 w 5673677"/>
              <a:gd name="connsiteY6" fmla="*/ 4589674 h 5300875"/>
              <a:gd name="connsiteX7" fmla="*/ 496865 w 5673677"/>
              <a:gd name="connsiteY7" fmla="*/ 2650789 h 5300875"/>
              <a:gd name="connsiteX8" fmla="*/ 1402799 w 5673677"/>
              <a:gd name="connsiteY8" fmla="*/ 644226 h 5300875"/>
              <a:gd name="connsiteX0" fmla="*/ 1402799 w 5673677"/>
              <a:gd name="connsiteY0" fmla="*/ 644226 h 5300875"/>
              <a:gd name="connsiteX1" fmla="*/ 2765950 w 5673677"/>
              <a:gd name="connsiteY1" fmla="*/ 254741 h 5300875"/>
              <a:gd name="connsiteX2" fmla="*/ 5153514 w 5673677"/>
              <a:gd name="connsiteY2" fmla="*/ 1888807 h 5300875"/>
              <a:gd name="connsiteX3" fmla="*/ 5297464 w 5673677"/>
              <a:gd name="connsiteY3" fmla="*/ 3505959 h 5300875"/>
              <a:gd name="connsiteX4" fmla="*/ 3790381 w 5673677"/>
              <a:gd name="connsiteY4" fmla="*/ 5292408 h 5300875"/>
              <a:gd name="connsiteX5" fmla="*/ 1597532 w 5673677"/>
              <a:gd name="connsiteY5" fmla="*/ 5300875 h 5300875"/>
              <a:gd name="connsiteX6" fmla="*/ 369883 w 5673677"/>
              <a:gd name="connsiteY6" fmla="*/ 4589674 h 5300875"/>
              <a:gd name="connsiteX7" fmla="*/ 496865 w 5673677"/>
              <a:gd name="connsiteY7" fmla="*/ 2650789 h 5300875"/>
              <a:gd name="connsiteX8" fmla="*/ 1402799 w 5673677"/>
              <a:gd name="connsiteY8" fmla="*/ 644226 h 5300875"/>
              <a:gd name="connsiteX0" fmla="*/ 1465069 w 5735947"/>
              <a:gd name="connsiteY0" fmla="*/ 644226 h 5300875"/>
              <a:gd name="connsiteX1" fmla="*/ 2828220 w 5735947"/>
              <a:gd name="connsiteY1" fmla="*/ 254741 h 5300875"/>
              <a:gd name="connsiteX2" fmla="*/ 5215784 w 5735947"/>
              <a:gd name="connsiteY2" fmla="*/ 1888807 h 5300875"/>
              <a:gd name="connsiteX3" fmla="*/ 5359734 w 5735947"/>
              <a:gd name="connsiteY3" fmla="*/ 3505959 h 5300875"/>
              <a:gd name="connsiteX4" fmla="*/ 3852651 w 5735947"/>
              <a:gd name="connsiteY4" fmla="*/ 5292408 h 5300875"/>
              <a:gd name="connsiteX5" fmla="*/ 1659802 w 5735947"/>
              <a:gd name="connsiteY5" fmla="*/ 5300875 h 5300875"/>
              <a:gd name="connsiteX6" fmla="*/ 432153 w 5735947"/>
              <a:gd name="connsiteY6" fmla="*/ 4589674 h 5300875"/>
              <a:gd name="connsiteX7" fmla="*/ 406735 w 5735947"/>
              <a:gd name="connsiteY7" fmla="*/ 2972523 h 5300875"/>
              <a:gd name="connsiteX8" fmla="*/ 1465069 w 5735947"/>
              <a:gd name="connsiteY8" fmla="*/ 644226 h 5300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735947" h="5300875">
                <a:moveTo>
                  <a:pt x="1465069" y="644226"/>
                </a:moveTo>
                <a:cubicBezTo>
                  <a:pt x="1896869" y="-199459"/>
                  <a:pt x="2289334" y="-83925"/>
                  <a:pt x="2828220" y="254741"/>
                </a:cubicBezTo>
                <a:cubicBezTo>
                  <a:pt x="4589274" y="1434430"/>
                  <a:pt x="3378530" y="607518"/>
                  <a:pt x="5215784" y="1888807"/>
                </a:cubicBezTo>
                <a:cubicBezTo>
                  <a:pt x="6178003" y="2540741"/>
                  <a:pt x="5546001" y="3297274"/>
                  <a:pt x="5359734" y="3505959"/>
                </a:cubicBezTo>
                <a:cubicBezTo>
                  <a:pt x="4651356" y="4337104"/>
                  <a:pt x="4510225" y="4502188"/>
                  <a:pt x="3852651" y="5292408"/>
                </a:cubicBezTo>
                <a:lnTo>
                  <a:pt x="1659802" y="5300875"/>
                </a:lnTo>
                <a:lnTo>
                  <a:pt x="432153" y="4589674"/>
                </a:lnTo>
                <a:cubicBezTo>
                  <a:pt x="-216799" y="4157874"/>
                  <a:pt x="-58931" y="3994008"/>
                  <a:pt x="406735" y="2972523"/>
                </a:cubicBezTo>
                <a:lnTo>
                  <a:pt x="1465069" y="644226"/>
                </a:lnTo>
                <a:close/>
              </a:path>
            </a:pathLst>
          </a:custGeom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10" name="Rounded Rectangle 9"/>
          <p:cNvSpPr/>
          <p:nvPr userDrawn="1"/>
        </p:nvSpPr>
        <p:spPr>
          <a:xfrm>
            <a:off x="-9522" y="1885281"/>
            <a:ext cx="1041016" cy="2263342"/>
          </a:xfrm>
          <a:custGeom>
            <a:avLst/>
            <a:gdLst>
              <a:gd name="connsiteX0" fmla="*/ 0 w 3276600"/>
              <a:gd name="connsiteY0" fmla="*/ 317506 h 1905000"/>
              <a:gd name="connsiteX1" fmla="*/ 317506 w 3276600"/>
              <a:gd name="connsiteY1" fmla="*/ 0 h 1905000"/>
              <a:gd name="connsiteX2" fmla="*/ 2959094 w 3276600"/>
              <a:gd name="connsiteY2" fmla="*/ 0 h 1905000"/>
              <a:gd name="connsiteX3" fmla="*/ 3276600 w 3276600"/>
              <a:gd name="connsiteY3" fmla="*/ 317506 h 1905000"/>
              <a:gd name="connsiteX4" fmla="*/ 3276600 w 3276600"/>
              <a:gd name="connsiteY4" fmla="*/ 1587494 h 1905000"/>
              <a:gd name="connsiteX5" fmla="*/ 2959094 w 3276600"/>
              <a:gd name="connsiteY5" fmla="*/ 1905000 h 1905000"/>
              <a:gd name="connsiteX6" fmla="*/ 317506 w 3276600"/>
              <a:gd name="connsiteY6" fmla="*/ 1905000 h 1905000"/>
              <a:gd name="connsiteX7" fmla="*/ 0 w 3276600"/>
              <a:gd name="connsiteY7" fmla="*/ 1587494 h 1905000"/>
              <a:gd name="connsiteX8" fmla="*/ 0 w 3276600"/>
              <a:gd name="connsiteY8" fmla="*/ 317506 h 1905000"/>
              <a:gd name="connsiteX0" fmla="*/ 0 w 3276600"/>
              <a:gd name="connsiteY0" fmla="*/ 317506 h 1905000"/>
              <a:gd name="connsiteX1" fmla="*/ 2959094 w 3276600"/>
              <a:gd name="connsiteY1" fmla="*/ 0 h 1905000"/>
              <a:gd name="connsiteX2" fmla="*/ 3276600 w 3276600"/>
              <a:gd name="connsiteY2" fmla="*/ 317506 h 1905000"/>
              <a:gd name="connsiteX3" fmla="*/ 3276600 w 3276600"/>
              <a:gd name="connsiteY3" fmla="*/ 1587494 h 1905000"/>
              <a:gd name="connsiteX4" fmla="*/ 2959094 w 3276600"/>
              <a:gd name="connsiteY4" fmla="*/ 1905000 h 1905000"/>
              <a:gd name="connsiteX5" fmla="*/ 317506 w 3276600"/>
              <a:gd name="connsiteY5" fmla="*/ 1905000 h 1905000"/>
              <a:gd name="connsiteX6" fmla="*/ 0 w 3276600"/>
              <a:gd name="connsiteY6" fmla="*/ 1587494 h 1905000"/>
              <a:gd name="connsiteX7" fmla="*/ 0 w 3276600"/>
              <a:gd name="connsiteY7" fmla="*/ 317506 h 1905000"/>
              <a:gd name="connsiteX0" fmla="*/ 223701 w 3500301"/>
              <a:gd name="connsiteY0" fmla="*/ 317506 h 1905000"/>
              <a:gd name="connsiteX1" fmla="*/ 3182795 w 3500301"/>
              <a:gd name="connsiteY1" fmla="*/ 0 h 1905000"/>
              <a:gd name="connsiteX2" fmla="*/ 3500301 w 3500301"/>
              <a:gd name="connsiteY2" fmla="*/ 317506 h 1905000"/>
              <a:gd name="connsiteX3" fmla="*/ 3500301 w 3500301"/>
              <a:gd name="connsiteY3" fmla="*/ 1587494 h 1905000"/>
              <a:gd name="connsiteX4" fmla="*/ 3182795 w 3500301"/>
              <a:gd name="connsiteY4" fmla="*/ 1905000 h 1905000"/>
              <a:gd name="connsiteX5" fmla="*/ 541207 w 3500301"/>
              <a:gd name="connsiteY5" fmla="*/ 1905000 h 1905000"/>
              <a:gd name="connsiteX6" fmla="*/ 223701 w 3500301"/>
              <a:gd name="connsiteY6" fmla="*/ 317506 h 1905000"/>
              <a:gd name="connsiteX0" fmla="*/ 0 w 3276600"/>
              <a:gd name="connsiteY0" fmla="*/ 317506 h 1905000"/>
              <a:gd name="connsiteX1" fmla="*/ 2959094 w 3276600"/>
              <a:gd name="connsiteY1" fmla="*/ 0 h 1905000"/>
              <a:gd name="connsiteX2" fmla="*/ 3276600 w 3276600"/>
              <a:gd name="connsiteY2" fmla="*/ 317506 h 1905000"/>
              <a:gd name="connsiteX3" fmla="*/ 3276600 w 3276600"/>
              <a:gd name="connsiteY3" fmla="*/ 1587494 h 1905000"/>
              <a:gd name="connsiteX4" fmla="*/ 2959094 w 3276600"/>
              <a:gd name="connsiteY4" fmla="*/ 1905000 h 1905000"/>
              <a:gd name="connsiteX5" fmla="*/ 317506 w 3276600"/>
              <a:gd name="connsiteY5" fmla="*/ 1905000 h 1905000"/>
              <a:gd name="connsiteX6" fmla="*/ 0 w 3276600"/>
              <a:gd name="connsiteY6" fmla="*/ 317506 h 1905000"/>
              <a:gd name="connsiteX0" fmla="*/ 0 w 3276600"/>
              <a:gd name="connsiteY0" fmla="*/ 317506 h 1905000"/>
              <a:gd name="connsiteX1" fmla="*/ 2959094 w 3276600"/>
              <a:gd name="connsiteY1" fmla="*/ 0 h 1905000"/>
              <a:gd name="connsiteX2" fmla="*/ 3276600 w 3276600"/>
              <a:gd name="connsiteY2" fmla="*/ 317506 h 1905000"/>
              <a:gd name="connsiteX3" fmla="*/ 3276600 w 3276600"/>
              <a:gd name="connsiteY3" fmla="*/ 1587494 h 1905000"/>
              <a:gd name="connsiteX4" fmla="*/ 2959094 w 3276600"/>
              <a:gd name="connsiteY4" fmla="*/ 1905000 h 1905000"/>
              <a:gd name="connsiteX5" fmla="*/ 317506 w 3276600"/>
              <a:gd name="connsiteY5" fmla="*/ 1905000 h 1905000"/>
              <a:gd name="connsiteX6" fmla="*/ 0 w 3276600"/>
              <a:gd name="connsiteY6" fmla="*/ 317506 h 1905000"/>
              <a:gd name="connsiteX0" fmla="*/ 80428 w 2959094"/>
              <a:gd name="connsiteY0" fmla="*/ 173676 h 1930503"/>
              <a:gd name="connsiteX1" fmla="*/ 2641588 w 2959094"/>
              <a:gd name="connsiteY1" fmla="*/ 25503 h 1930503"/>
              <a:gd name="connsiteX2" fmla="*/ 2959094 w 2959094"/>
              <a:gd name="connsiteY2" fmla="*/ 343009 h 1930503"/>
              <a:gd name="connsiteX3" fmla="*/ 2959094 w 2959094"/>
              <a:gd name="connsiteY3" fmla="*/ 1612997 h 1930503"/>
              <a:gd name="connsiteX4" fmla="*/ 2641588 w 2959094"/>
              <a:gd name="connsiteY4" fmla="*/ 1930503 h 1930503"/>
              <a:gd name="connsiteX5" fmla="*/ 0 w 2959094"/>
              <a:gd name="connsiteY5" fmla="*/ 1930503 h 1930503"/>
              <a:gd name="connsiteX6" fmla="*/ 80428 w 2959094"/>
              <a:gd name="connsiteY6" fmla="*/ 173676 h 1930503"/>
              <a:gd name="connsiteX0" fmla="*/ 29628 w 2908294"/>
              <a:gd name="connsiteY0" fmla="*/ 173676 h 3141236"/>
              <a:gd name="connsiteX1" fmla="*/ 2590788 w 2908294"/>
              <a:gd name="connsiteY1" fmla="*/ 25503 h 3141236"/>
              <a:gd name="connsiteX2" fmla="*/ 2908294 w 2908294"/>
              <a:gd name="connsiteY2" fmla="*/ 343009 h 3141236"/>
              <a:gd name="connsiteX3" fmla="*/ 2908294 w 2908294"/>
              <a:gd name="connsiteY3" fmla="*/ 1612997 h 3141236"/>
              <a:gd name="connsiteX4" fmla="*/ 2590788 w 2908294"/>
              <a:gd name="connsiteY4" fmla="*/ 1930503 h 3141236"/>
              <a:gd name="connsiteX5" fmla="*/ 0 w 2908294"/>
              <a:gd name="connsiteY5" fmla="*/ 3141236 h 3141236"/>
              <a:gd name="connsiteX6" fmla="*/ 29628 w 2908294"/>
              <a:gd name="connsiteY6" fmla="*/ 173676 h 3141236"/>
              <a:gd name="connsiteX0" fmla="*/ 29628 w 2908294"/>
              <a:gd name="connsiteY0" fmla="*/ 173676 h 3158169"/>
              <a:gd name="connsiteX1" fmla="*/ 2590788 w 2908294"/>
              <a:gd name="connsiteY1" fmla="*/ 25503 h 3158169"/>
              <a:gd name="connsiteX2" fmla="*/ 2908294 w 2908294"/>
              <a:gd name="connsiteY2" fmla="*/ 343009 h 3158169"/>
              <a:gd name="connsiteX3" fmla="*/ 2908294 w 2908294"/>
              <a:gd name="connsiteY3" fmla="*/ 1612997 h 3158169"/>
              <a:gd name="connsiteX4" fmla="*/ 126988 w 2908294"/>
              <a:gd name="connsiteY4" fmla="*/ 3158169 h 3158169"/>
              <a:gd name="connsiteX5" fmla="*/ 0 w 2908294"/>
              <a:gd name="connsiteY5" fmla="*/ 3141236 h 3158169"/>
              <a:gd name="connsiteX6" fmla="*/ 29628 w 2908294"/>
              <a:gd name="connsiteY6" fmla="*/ 173676 h 3158169"/>
              <a:gd name="connsiteX0" fmla="*/ 29628 w 2908294"/>
              <a:gd name="connsiteY0" fmla="*/ 173676 h 3158169"/>
              <a:gd name="connsiteX1" fmla="*/ 2590788 w 2908294"/>
              <a:gd name="connsiteY1" fmla="*/ 25503 h 3158169"/>
              <a:gd name="connsiteX2" fmla="*/ 2908294 w 2908294"/>
              <a:gd name="connsiteY2" fmla="*/ 343009 h 3158169"/>
              <a:gd name="connsiteX3" fmla="*/ 740828 w 2908294"/>
              <a:gd name="connsiteY3" fmla="*/ 2891463 h 3158169"/>
              <a:gd name="connsiteX4" fmla="*/ 126988 w 2908294"/>
              <a:gd name="connsiteY4" fmla="*/ 3158169 h 3158169"/>
              <a:gd name="connsiteX5" fmla="*/ 0 w 2908294"/>
              <a:gd name="connsiteY5" fmla="*/ 3141236 h 3158169"/>
              <a:gd name="connsiteX6" fmla="*/ 29628 w 2908294"/>
              <a:gd name="connsiteY6" fmla="*/ 173676 h 3158169"/>
              <a:gd name="connsiteX0" fmla="*/ 29628 w 2605117"/>
              <a:gd name="connsiteY0" fmla="*/ 173676 h 3158169"/>
              <a:gd name="connsiteX1" fmla="*/ 2590788 w 2605117"/>
              <a:gd name="connsiteY1" fmla="*/ 25503 h 3158169"/>
              <a:gd name="connsiteX2" fmla="*/ 1274227 w 2605117"/>
              <a:gd name="connsiteY2" fmla="*/ 1579142 h 3158169"/>
              <a:gd name="connsiteX3" fmla="*/ 740828 w 2605117"/>
              <a:gd name="connsiteY3" fmla="*/ 2891463 h 3158169"/>
              <a:gd name="connsiteX4" fmla="*/ 126988 w 2605117"/>
              <a:gd name="connsiteY4" fmla="*/ 3158169 h 3158169"/>
              <a:gd name="connsiteX5" fmla="*/ 0 w 2605117"/>
              <a:gd name="connsiteY5" fmla="*/ 3141236 h 3158169"/>
              <a:gd name="connsiteX6" fmla="*/ 29628 w 2605117"/>
              <a:gd name="connsiteY6" fmla="*/ 173676 h 3158169"/>
              <a:gd name="connsiteX0" fmla="*/ 29628 w 1314486"/>
              <a:gd name="connsiteY0" fmla="*/ 50902 h 3035395"/>
              <a:gd name="connsiteX1" fmla="*/ 1219188 w 1314486"/>
              <a:gd name="connsiteY1" fmla="*/ 639329 h 3035395"/>
              <a:gd name="connsiteX2" fmla="*/ 1274227 w 1314486"/>
              <a:gd name="connsiteY2" fmla="*/ 1456368 h 3035395"/>
              <a:gd name="connsiteX3" fmla="*/ 740828 w 1314486"/>
              <a:gd name="connsiteY3" fmla="*/ 2768689 h 3035395"/>
              <a:gd name="connsiteX4" fmla="*/ 126988 w 1314486"/>
              <a:gd name="connsiteY4" fmla="*/ 3035395 h 3035395"/>
              <a:gd name="connsiteX5" fmla="*/ 0 w 1314486"/>
              <a:gd name="connsiteY5" fmla="*/ 3018462 h 3035395"/>
              <a:gd name="connsiteX6" fmla="*/ 29628 w 1314486"/>
              <a:gd name="connsiteY6" fmla="*/ 50902 h 3035395"/>
              <a:gd name="connsiteX0" fmla="*/ 5815 w 1314486"/>
              <a:gd name="connsiteY0" fmla="*/ 50667 h 3039922"/>
              <a:gd name="connsiteX1" fmla="*/ 1219188 w 1314486"/>
              <a:gd name="connsiteY1" fmla="*/ 643856 h 3039922"/>
              <a:gd name="connsiteX2" fmla="*/ 1274227 w 1314486"/>
              <a:gd name="connsiteY2" fmla="*/ 1460895 h 3039922"/>
              <a:gd name="connsiteX3" fmla="*/ 740828 w 1314486"/>
              <a:gd name="connsiteY3" fmla="*/ 2773216 h 3039922"/>
              <a:gd name="connsiteX4" fmla="*/ 126988 w 1314486"/>
              <a:gd name="connsiteY4" fmla="*/ 3039922 h 3039922"/>
              <a:gd name="connsiteX5" fmla="*/ 0 w 1314486"/>
              <a:gd name="connsiteY5" fmla="*/ 3022989 h 3039922"/>
              <a:gd name="connsiteX6" fmla="*/ 5815 w 1314486"/>
              <a:gd name="connsiteY6" fmla="*/ 50667 h 3039922"/>
              <a:gd name="connsiteX0" fmla="*/ 1052 w 1314486"/>
              <a:gd name="connsiteY0" fmla="*/ 50667 h 3039922"/>
              <a:gd name="connsiteX1" fmla="*/ 1219188 w 1314486"/>
              <a:gd name="connsiteY1" fmla="*/ 643856 h 3039922"/>
              <a:gd name="connsiteX2" fmla="*/ 1274227 w 1314486"/>
              <a:gd name="connsiteY2" fmla="*/ 1460895 h 3039922"/>
              <a:gd name="connsiteX3" fmla="*/ 740828 w 1314486"/>
              <a:gd name="connsiteY3" fmla="*/ 2773216 h 3039922"/>
              <a:gd name="connsiteX4" fmla="*/ 126988 w 1314486"/>
              <a:gd name="connsiteY4" fmla="*/ 3039922 h 3039922"/>
              <a:gd name="connsiteX5" fmla="*/ 0 w 1314486"/>
              <a:gd name="connsiteY5" fmla="*/ 3022989 h 3039922"/>
              <a:gd name="connsiteX6" fmla="*/ 1052 w 1314486"/>
              <a:gd name="connsiteY6" fmla="*/ 50667 h 3039922"/>
              <a:gd name="connsiteX0" fmla="*/ 1052 w 1314486"/>
              <a:gd name="connsiteY0" fmla="*/ 0 h 2989255"/>
              <a:gd name="connsiteX1" fmla="*/ 1219188 w 1314486"/>
              <a:gd name="connsiteY1" fmla="*/ 593189 h 2989255"/>
              <a:gd name="connsiteX2" fmla="*/ 1274227 w 1314486"/>
              <a:gd name="connsiteY2" fmla="*/ 1410228 h 2989255"/>
              <a:gd name="connsiteX3" fmla="*/ 740828 w 1314486"/>
              <a:gd name="connsiteY3" fmla="*/ 2722549 h 2989255"/>
              <a:gd name="connsiteX4" fmla="*/ 126988 w 1314486"/>
              <a:gd name="connsiteY4" fmla="*/ 2989255 h 2989255"/>
              <a:gd name="connsiteX5" fmla="*/ 0 w 1314486"/>
              <a:gd name="connsiteY5" fmla="*/ 2972322 h 2989255"/>
              <a:gd name="connsiteX6" fmla="*/ 1052 w 1314486"/>
              <a:gd name="connsiteY6" fmla="*/ 0 h 2989255"/>
              <a:gd name="connsiteX0" fmla="*/ 1052 w 1314486"/>
              <a:gd name="connsiteY0" fmla="*/ 0 h 2989255"/>
              <a:gd name="connsiteX1" fmla="*/ 1219188 w 1314486"/>
              <a:gd name="connsiteY1" fmla="*/ 593189 h 2989255"/>
              <a:gd name="connsiteX2" fmla="*/ 1274227 w 1314486"/>
              <a:gd name="connsiteY2" fmla="*/ 1410228 h 2989255"/>
              <a:gd name="connsiteX3" fmla="*/ 740828 w 1314486"/>
              <a:gd name="connsiteY3" fmla="*/ 2722549 h 2989255"/>
              <a:gd name="connsiteX4" fmla="*/ 126988 w 1314486"/>
              <a:gd name="connsiteY4" fmla="*/ 2989255 h 2989255"/>
              <a:gd name="connsiteX5" fmla="*/ 0 w 1314486"/>
              <a:gd name="connsiteY5" fmla="*/ 2972322 h 2989255"/>
              <a:gd name="connsiteX6" fmla="*/ 1052 w 1314486"/>
              <a:gd name="connsiteY6" fmla="*/ 0 h 2989255"/>
              <a:gd name="connsiteX0" fmla="*/ 1052 w 1295797"/>
              <a:gd name="connsiteY0" fmla="*/ 0 h 2989255"/>
              <a:gd name="connsiteX1" fmla="*/ 1185851 w 1295797"/>
              <a:gd name="connsiteY1" fmla="*/ 617002 h 2989255"/>
              <a:gd name="connsiteX2" fmla="*/ 1274227 w 1295797"/>
              <a:gd name="connsiteY2" fmla="*/ 1410228 h 2989255"/>
              <a:gd name="connsiteX3" fmla="*/ 740828 w 1295797"/>
              <a:gd name="connsiteY3" fmla="*/ 2722549 h 2989255"/>
              <a:gd name="connsiteX4" fmla="*/ 126988 w 1295797"/>
              <a:gd name="connsiteY4" fmla="*/ 2989255 h 2989255"/>
              <a:gd name="connsiteX5" fmla="*/ 0 w 1295797"/>
              <a:gd name="connsiteY5" fmla="*/ 2972322 h 2989255"/>
              <a:gd name="connsiteX6" fmla="*/ 1052 w 1295797"/>
              <a:gd name="connsiteY6" fmla="*/ 0 h 2989255"/>
              <a:gd name="connsiteX0" fmla="*/ 1052 w 1295797"/>
              <a:gd name="connsiteY0" fmla="*/ 0 h 2989255"/>
              <a:gd name="connsiteX1" fmla="*/ 1185851 w 1295797"/>
              <a:gd name="connsiteY1" fmla="*/ 617002 h 2989255"/>
              <a:gd name="connsiteX2" fmla="*/ 1274227 w 1295797"/>
              <a:gd name="connsiteY2" fmla="*/ 1410228 h 2989255"/>
              <a:gd name="connsiteX3" fmla="*/ 740828 w 1295797"/>
              <a:gd name="connsiteY3" fmla="*/ 2722549 h 2989255"/>
              <a:gd name="connsiteX4" fmla="*/ 126988 w 1295797"/>
              <a:gd name="connsiteY4" fmla="*/ 2989255 h 2989255"/>
              <a:gd name="connsiteX5" fmla="*/ 0 w 1295797"/>
              <a:gd name="connsiteY5" fmla="*/ 2972322 h 2989255"/>
              <a:gd name="connsiteX6" fmla="*/ 1052 w 1295797"/>
              <a:gd name="connsiteY6" fmla="*/ 0 h 2989255"/>
              <a:gd name="connsiteX0" fmla="*/ 1052 w 1360625"/>
              <a:gd name="connsiteY0" fmla="*/ 0 h 2989255"/>
              <a:gd name="connsiteX1" fmla="*/ 1185851 w 1360625"/>
              <a:gd name="connsiteY1" fmla="*/ 617002 h 2989255"/>
              <a:gd name="connsiteX2" fmla="*/ 1274227 w 1360625"/>
              <a:gd name="connsiteY2" fmla="*/ 1410228 h 2989255"/>
              <a:gd name="connsiteX3" fmla="*/ 740828 w 1360625"/>
              <a:gd name="connsiteY3" fmla="*/ 2722549 h 2989255"/>
              <a:gd name="connsiteX4" fmla="*/ 126988 w 1360625"/>
              <a:gd name="connsiteY4" fmla="*/ 2989255 h 2989255"/>
              <a:gd name="connsiteX5" fmla="*/ 0 w 1360625"/>
              <a:gd name="connsiteY5" fmla="*/ 2972322 h 2989255"/>
              <a:gd name="connsiteX6" fmla="*/ 1052 w 1360625"/>
              <a:gd name="connsiteY6" fmla="*/ 0 h 2989255"/>
              <a:gd name="connsiteX0" fmla="*/ 1052 w 1401374"/>
              <a:gd name="connsiteY0" fmla="*/ 0 h 2989255"/>
              <a:gd name="connsiteX1" fmla="*/ 1185851 w 1401374"/>
              <a:gd name="connsiteY1" fmla="*/ 617002 h 2989255"/>
              <a:gd name="connsiteX2" fmla="*/ 1274227 w 1401374"/>
              <a:gd name="connsiteY2" fmla="*/ 1410228 h 2989255"/>
              <a:gd name="connsiteX3" fmla="*/ 740828 w 1401374"/>
              <a:gd name="connsiteY3" fmla="*/ 2722549 h 2989255"/>
              <a:gd name="connsiteX4" fmla="*/ 126988 w 1401374"/>
              <a:gd name="connsiteY4" fmla="*/ 2989255 h 2989255"/>
              <a:gd name="connsiteX5" fmla="*/ 0 w 1401374"/>
              <a:gd name="connsiteY5" fmla="*/ 2972322 h 2989255"/>
              <a:gd name="connsiteX6" fmla="*/ 1052 w 1401374"/>
              <a:gd name="connsiteY6" fmla="*/ 0 h 2989255"/>
              <a:gd name="connsiteX0" fmla="*/ 1052 w 1401374"/>
              <a:gd name="connsiteY0" fmla="*/ 0 h 2989255"/>
              <a:gd name="connsiteX1" fmla="*/ 1185851 w 1401374"/>
              <a:gd name="connsiteY1" fmla="*/ 617002 h 2989255"/>
              <a:gd name="connsiteX2" fmla="*/ 1274227 w 1401374"/>
              <a:gd name="connsiteY2" fmla="*/ 1410228 h 2989255"/>
              <a:gd name="connsiteX3" fmla="*/ 740828 w 1401374"/>
              <a:gd name="connsiteY3" fmla="*/ 2722549 h 2989255"/>
              <a:gd name="connsiteX4" fmla="*/ 126988 w 1401374"/>
              <a:gd name="connsiteY4" fmla="*/ 2989255 h 2989255"/>
              <a:gd name="connsiteX5" fmla="*/ 0 w 1401374"/>
              <a:gd name="connsiteY5" fmla="*/ 2919934 h 2989255"/>
              <a:gd name="connsiteX6" fmla="*/ 1052 w 1401374"/>
              <a:gd name="connsiteY6" fmla="*/ 0 h 2989255"/>
              <a:gd name="connsiteX0" fmla="*/ 1052 w 1401374"/>
              <a:gd name="connsiteY0" fmla="*/ 0 h 3008142"/>
              <a:gd name="connsiteX1" fmla="*/ 1185851 w 1401374"/>
              <a:gd name="connsiteY1" fmla="*/ 617002 h 3008142"/>
              <a:gd name="connsiteX2" fmla="*/ 1274227 w 1401374"/>
              <a:gd name="connsiteY2" fmla="*/ 1410228 h 3008142"/>
              <a:gd name="connsiteX3" fmla="*/ 740828 w 1401374"/>
              <a:gd name="connsiteY3" fmla="*/ 2722549 h 3008142"/>
              <a:gd name="connsiteX4" fmla="*/ 126988 w 1401374"/>
              <a:gd name="connsiteY4" fmla="*/ 2989255 h 3008142"/>
              <a:gd name="connsiteX5" fmla="*/ 0 w 1401374"/>
              <a:gd name="connsiteY5" fmla="*/ 2919934 h 3008142"/>
              <a:gd name="connsiteX6" fmla="*/ 1052 w 1401374"/>
              <a:gd name="connsiteY6" fmla="*/ 0 h 3008142"/>
              <a:gd name="connsiteX0" fmla="*/ 1052 w 1401374"/>
              <a:gd name="connsiteY0" fmla="*/ 0 h 3017789"/>
              <a:gd name="connsiteX1" fmla="*/ 1185851 w 1401374"/>
              <a:gd name="connsiteY1" fmla="*/ 617002 h 3017789"/>
              <a:gd name="connsiteX2" fmla="*/ 1274227 w 1401374"/>
              <a:gd name="connsiteY2" fmla="*/ 1410228 h 3017789"/>
              <a:gd name="connsiteX3" fmla="*/ 740828 w 1401374"/>
              <a:gd name="connsiteY3" fmla="*/ 2722549 h 3017789"/>
              <a:gd name="connsiteX4" fmla="*/ 126988 w 1401374"/>
              <a:gd name="connsiteY4" fmla="*/ 2989255 h 3017789"/>
              <a:gd name="connsiteX5" fmla="*/ 0 w 1401374"/>
              <a:gd name="connsiteY5" fmla="*/ 2919934 h 3017789"/>
              <a:gd name="connsiteX6" fmla="*/ 1052 w 1401374"/>
              <a:gd name="connsiteY6" fmla="*/ 0 h 3017789"/>
              <a:gd name="connsiteX0" fmla="*/ 1052 w 1391231"/>
              <a:gd name="connsiteY0" fmla="*/ 0 h 3017789"/>
              <a:gd name="connsiteX1" fmla="*/ 1185851 w 1391231"/>
              <a:gd name="connsiteY1" fmla="*/ 617002 h 3017789"/>
              <a:gd name="connsiteX2" fmla="*/ 1274227 w 1391231"/>
              <a:gd name="connsiteY2" fmla="*/ 1410228 h 3017789"/>
              <a:gd name="connsiteX3" fmla="*/ 740828 w 1391231"/>
              <a:gd name="connsiteY3" fmla="*/ 2722549 h 3017789"/>
              <a:gd name="connsiteX4" fmla="*/ 126988 w 1391231"/>
              <a:gd name="connsiteY4" fmla="*/ 2989255 h 3017789"/>
              <a:gd name="connsiteX5" fmla="*/ 0 w 1391231"/>
              <a:gd name="connsiteY5" fmla="*/ 2919934 h 3017789"/>
              <a:gd name="connsiteX6" fmla="*/ 1052 w 1391231"/>
              <a:gd name="connsiteY6" fmla="*/ 0 h 3017789"/>
              <a:gd name="connsiteX0" fmla="*/ 1052 w 1361942"/>
              <a:gd name="connsiteY0" fmla="*/ 0 h 3017789"/>
              <a:gd name="connsiteX1" fmla="*/ 1185851 w 1361942"/>
              <a:gd name="connsiteY1" fmla="*/ 617002 h 3017789"/>
              <a:gd name="connsiteX2" fmla="*/ 1274227 w 1361942"/>
              <a:gd name="connsiteY2" fmla="*/ 1410228 h 3017789"/>
              <a:gd name="connsiteX3" fmla="*/ 740828 w 1361942"/>
              <a:gd name="connsiteY3" fmla="*/ 2722549 h 3017789"/>
              <a:gd name="connsiteX4" fmla="*/ 126988 w 1361942"/>
              <a:gd name="connsiteY4" fmla="*/ 2989255 h 3017789"/>
              <a:gd name="connsiteX5" fmla="*/ 0 w 1361942"/>
              <a:gd name="connsiteY5" fmla="*/ 2919934 h 3017789"/>
              <a:gd name="connsiteX6" fmla="*/ 1052 w 1361942"/>
              <a:gd name="connsiteY6" fmla="*/ 0 h 3017789"/>
              <a:gd name="connsiteX0" fmla="*/ 1052 w 1383246"/>
              <a:gd name="connsiteY0" fmla="*/ 0 h 3017789"/>
              <a:gd name="connsiteX1" fmla="*/ 1185851 w 1383246"/>
              <a:gd name="connsiteY1" fmla="*/ 617002 h 3017789"/>
              <a:gd name="connsiteX2" fmla="*/ 1312327 w 1383246"/>
              <a:gd name="connsiteY2" fmla="*/ 1305453 h 3017789"/>
              <a:gd name="connsiteX3" fmla="*/ 740828 w 1383246"/>
              <a:gd name="connsiteY3" fmla="*/ 2722549 h 3017789"/>
              <a:gd name="connsiteX4" fmla="*/ 126988 w 1383246"/>
              <a:gd name="connsiteY4" fmla="*/ 2989255 h 3017789"/>
              <a:gd name="connsiteX5" fmla="*/ 0 w 1383246"/>
              <a:gd name="connsiteY5" fmla="*/ 2919934 h 3017789"/>
              <a:gd name="connsiteX6" fmla="*/ 1052 w 1383246"/>
              <a:gd name="connsiteY6" fmla="*/ 0 h 3017789"/>
              <a:gd name="connsiteX0" fmla="*/ 1052 w 1370506"/>
              <a:gd name="connsiteY0" fmla="*/ 0 h 3017789"/>
              <a:gd name="connsiteX1" fmla="*/ 1185851 w 1370506"/>
              <a:gd name="connsiteY1" fmla="*/ 617002 h 3017789"/>
              <a:gd name="connsiteX2" fmla="*/ 1312327 w 1370506"/>
              <a:gd name="connsiteY2" fmla="*/ 1305453 h 3017789"/>
              <a:gd name="connsiteX3" fmla="*/ 740828 w 1370506"/>
              <a:gd name="connsiteY3" fmla="*/ 2722549 h 3017789"/>
              <a:gd name="connsiteX4" fmla="*/ 126988 w 1370506"/>
              <a:gd name="connsiteY4" fmla="*/ 2989255 h 3017789"/>
              <a:gd name="connsiteX5" fmla="*/ 0 w 1370506"/>
              <a:gd name="connsiteY5" fmla="*/ 2919934 h 3017789"/>
              <a:gd name="connsiteX6" fmla="*/ 1052 w 1370506"/>
              <a:gd name="connsiteY6" fmla="*/ 0 h 3017789"/>
              <a:gd name="connsiteX0" fmla="*/ 1052 w 1390496"/>
              <a:gd name="connsiteY0" fmla="*/ 0 h 3017789"/>
              <a:gd name="connsiteX1" fmla="*/ 1185851 w 1390496"/>
              <a:gd name="connsiteY1" fmla="*/ 617002 h 3017789"/>
              <a:gd name="connsiteX2" fmla="*/ 1340902 w 1390496"/>
              <a:gd name="connsiteY2" fmla="*/ 1229253 h 3017789"/>
              <a:gd name="connsiteX3" fmla="*/ 740828 w 1390496"/>
              <a:gd name="connsiteY3" fmla="*/ 2722549 h 3017789"/>
              <a:gd name="connsiteX4" fmla="*/ 126988 w 1390496"/>
              <a:gd name="connsiteY4" fmla="*/ 2989255 h 3017789"/>
              <a:gd name="connsiteX5" fmla="*/ 0 w 1390496"/>
              <a:gd name="connsiteY5" fmla="*/ 2919934 h 3017789"/>
              <a:gd name="connsiteX6" fmla="*/ 1052 w 1390496"/>
              <a:gd name="connsiteY6" fmla="*/ 0 h 3017789"/>
              <a:gd name="connsiteX0" fmla="*/ 1052 w 1388021"/>
              <a:gd name="connsiteY0" fmla="*/ 0 h 3017789"/>
              <a:gd name="connsiteX1" fmla="*/ 1176326 w 1388021"/>
              <a:gd name="connsiteY1" fmla="*/ 621765 h 3017789"/>
              <a:gd name="connsiteX2" fmla="*/ 1340902 w 1388021"/>
              <a:gd name="connsiteY2" fmla="*/ 1229253 h 3017789"/>
              <a:gd name="connsiteX3" fmla="*/ 740828 w 1388021"/>
              <a:gd name="connsiteY3" fmla="*/ 2722549 h 3017789"/>
              <a:gd name="connsiteX4" fmla="*/ 126988 w 1388021"/>
              <a:gd name="connsiteY4" fmla="*/ 2989255 h 3017789"/>
              <a:gd name="connsiteX5" fmla="*/ 0 w 1388021"/>
              <a:gd name="connsiteY5" fmla="*/ 2919934 h 3017789"/>
              <a:gd name="connsiteX6" fmla="*/ 1052 w 1388021"/>
              <a:gd name="connsiteY6" fmla="*/ 0 h 3017789"/>
              <a:gd name="connsiteX0" fmla="*/ 1052 w 1388021"/>
              <a:gd name="connsiteY0" fmla="*/ 0 h 3017789"/>
              <a:gd name="connsiteX1" fmla="*/ 1176326 w 1388021"/>
              <a:gd name="connsiteY1" fmla="*/ 621765 h 3017789"/>
              <a:gd name="connsiteX2" fmla="*/ 1340902 w 1388021"/>
              <a:gd name="connsiteY2" fmla="*/ 1229253 h 3017789"/>
              <a:gd name="connsiteX3" fmla="*/ 740828 w 1388021"/>
              <a:gd name="connsiteY3" fmla="*/ 2722549 h 3017789"/>
              <a:gd name="connsiteX4" fmla="*/ 126988 w 1388021"/>
              <a:gd name="connsiteY4" fmla="*/ 2989255 h 3017789"/>
              <a:gd name="connsiteX5" fmla="*/ 0 w 1388021"/>
              <a:gd name="connsiteY5" fmla="*/ 2919934 h 3017789"/>
              <a:gd name="connsiteX6" fmla="*/ 1052 w 1388021"/>
              <a:gd name="connsiteY6" fmla="*/ 0 h 3017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88021" h="3017789">
                <a:moveTo>
                  <a:pt x="1052" y="0"/>
                </a:moveTo>
                <a:cubicBezTo>
                  <a:pt x="392810" y="207255"/>
                  <a:pt x="617881" y="333547"/>
                  <a:pt x="1176326" y="621765"/>
                </a:cubicBezTo>
                <a:cubicBezTo>
                  <a:pt x="1389779" y="755115"/>
                  <a:pt x="1436152" y="963411"/>
                  <a:pt x="1340902" y="1229253"/>
                </a:cubicBezTo>
                <a:lnTo>
                  <a:pt x="740828" y="2722549"/>
                </a:lnTo>
                <a:cubicBezTo>
                  <a:pt x="617003" y="2993153"/>
                  <a:pt x="316630" y="3065455"/>
                  <a:pt x="126988" y="2989255"/>
                </a:cubicBezTo>
                <a:lnTo>
                  <a:pt x="0" y="2919934"/>
                </a:lnTo>
                <a:cubicBezTo>
                  <a:pt x="1938" y="1929160"/>
                  <a:pt x="-886" y="990774"/>
                  <a:pt x="1052" y="0"/>
                </a:cubicBezTo>
                <a:close/>
              </a:path>
            </a:pathLst>
          </a:custGeom>
          <a:solidFill>
            <a:srgbClr val="5261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13" dirty="0"/>
          </a:p>
        </p:txBody>
      </p:sp>
    </p:spTree>
    <p:extLst>
      <p:ext uri="{BB962C8B-B14F-4D97-AF65-F5344CB8AC3E}">
        <p14:creationId xmlns:p14="http://schemas.microsoft.com/office/powerpoint/2010/main" val="413129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216" y="247651"/>
            <a:ext cx="5033963" cy="2139553"/>
          </a:xfrm>
        </p:spPr>
        <p:txBody>
          <a:bodyPr anchor="t">
            <a:normAutofit/>
          </a:bodyPr>
          <a:lstStyle>
            <a:lvl1pPr>
              <a:defRPr sz="315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57901" y="322064"/>
            <a:ext cx="2753916" cy="4135636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275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2975599" y="1262341"/>
            <a:ext cx="3406988" cy="3902591"/>
          </a:xfrm>
          <a:custGeom>
            <a:avLst/>
            <a:gdLst>
              <a:gd name="connsiteX0" fmla="*/ 0 w 4800600"/>
              <a:gd name="connsiteY0" fmla="*/ 800116 h 5257800"/>
              <a:gd name="connsiteX1" fmla="*/ 800116 w 4800600"/>
              <a:gd name="connsiteY1" fmla="*/ 0 h 5257800"/>
              <a:gd name="connsiteX2" fmla="*/ 4000484 w 4800600"/>
              <a:gd name="connsiteY2" fmla="*/ 0 h 5257800"/>
              <a:gd name="connsiteX3" fmla="*/ 4800600 w 4800600"/>
              <a:gd name="connsiteY3" fmla="*/ 800116 h 5257800"/>
              <a:gd name="connsiteX4" fmla="*/ 4800600 w 4800600"/>
              <a:gd name="connsiteY4" fmla="*/ 4457684 h 5257800"/>
              <a:gd name="connsiteX5" fmla="*/ 4000484 w 4800600"/>
              <a:gd name="connsiteY5" fmla="*/ 5257800 h 5257800"/>
              <a:gd name="connsiteX6" fmla="*/ 800116 w 4800600"/>
              <a:gd name="connsiteY6" fmla="*/ 5257800 h 5257800"/>
              <a:gd name="connsiteX7" fmla="*/ 0 w 4800600"/>
              <a:gd name="connsiteY7" fmla="*/ 4457684 h 5257800"/>
              <a:gd name="connsiteX8" fmla="*/ 0 w 4800600"/>
              <a:gd name="connsiteY8" fmla="*/ 800116 h 5257800"/>
              <a:gd name="connsiteX0" fmla="*/ 200025 w 4800600"/>
              <a:gd name="connsiteY0" fmla="*/ 2133616 h 5257800"/>
              <a:gd name="connsiteX1" fmla="*/ 800116 w 4800600"/>
              <a:gd name="connsiteY1" fmla="*/ 0 h 5257800"/>
              <a:gd name="connsiteX2" fmla="*/ 4000484 w 4800600"/>
              <a:gd name="connsiteY2" fmla="*/ 0 h 5257800"/>
              <a:gd name="connsiteX3" fmla="*/ 4800600 w 4800600"/>
              <a:gd name="connsiteY3" fmla="*/ 800116 h 5257800"/>
              <a:gd name="connsiteX4" fmla="*/ 4800600 w 4800600"/>
              <a:gd name="connsiteY4" fmla="*/ 4457684 h 5257800"/>
              <a:gd name="connsiteX5" fmla="*/ 4000484 w 4800600"/>
              <a:gd name="connsiteY5" fmla="*/ 5257800 h 5257800"/>
              <a:gd name="connsiteX6" fmla="*/ 800116 w 4800600"/>
              <a:gd name="connsiteY6" fmla="*/ 5257800 h 5257800"/>
              <a:gd name="connsiteX7" fmla="*/ 0 w 4800600"/>
              <a:gd name="connsiteY7" fmla="*/ 4457684 h 5257800"/>
              <a:gd name="connsiteX8" fmla="*/ 200025 w 4800600"/>
              <a:gd name="connsiteY8" fmla="*/ 2133616 h 5257800"/>
              <a:gd name="connsiteX0" fmla="*/ 200025 w 4800600"/>
              <a:gd name="connsiteY0" fmla="*/ 2133616 h 5257800"/>
              <a:gd name="connsiteX1" fmla="*/ 771541 w 4800600"/>
              <a:gd name="connsiteY1" fmla="*/ 1266825 h 5257800"/>
              <a:gd name="connsiteX2" fmla="*/ 4000484 w 4800600"/>
              <a:gd name="connsiteY2" fmla="*/ 0 h 5257800"/>
              <a:gd name="connsiteX3" fmla="*/ 4800600 w 4800600"/>
              <a:gd name="connsiteY3" fmla="*/ 800116 h 5257800"/>
              <a:gd name="connsiteX4" fmla="*/ 4800600 w 4800600"/>
              <a:gd name="connsiteY4" fmla="*/ 4457684 h 5257800"/>
              <a:gd name="connsiteX5" fmla="*/ 4000484 w 4800600"/>
              <a:gd name="connsiteY5" fmla="*/ 5257800 h 5257800"/>
              <a:gd name="connsiteX6" fmla="*/ 800116 w 4800600"/>
              <a:gd name="connsiteY6" fmla="*/ 5257800 h 5257800"/>
              <a:gd name="connsiteX7" fmla="*/ 0 w 4800600"/>
              <a:gd name="connsiteY7" fmla="*/ 4457684 h 5257800"/>
              <a:gd name="connsiteX8" fmla="*/ 200025 w 4800600"/>
              <a:gd name="connsiteY8" fmla="*/ 2133616 h 5257800"/>
              <a:gd name="connsiteX0" fmla="*/ 200025 w 4800600"/>
              <a:gd name="connsiteY0" fmla="*/ 1885966 h 5010150"/>
              <a:gd name="connsiteX1" fmla="*/ 771541 w 4800600"/>
              <a:gd name="connsiteY1" fmla="*/ 1019175 h 5010150"/>
              <a:gd name="connsiteX2" fmla="*/ 2543159 w 4800600"/>
              <a:gd name="connsiteY2" fmla="*/ 0 h 5010150"/>
              <a:gd name="connsiteX3" fmla="*/ 4800600 w 4800600"/>
              <a:gd name="connsiteY3" fmla="*/ 552466 h 5010150"/>
              <a:gd name="connsiteX4" fmla="*/ 4800600 w 4800600"/>
              <a:gd name="connsiteY4" fmla="*/ 4210034 h 5010150"/>
              <a:gd name="connsiteX5" fmla="*/ 4000484 w 4800600"/>
              <a:gd name="connsiteY5" fmla="*/ 5010150 h 5010150"/>
              <a:gd name="connsiteX6" fmla="*/ 800116 w 4800600"/>
              <a:gd name="connsiteY6" fmla="*/ 5010150 h 5010150"/>
              <a:gd name="connsiteX7" fmla="*/ 0 w 4800600"/>
              <a:gd name="connsiteY7" fmla="*/ 4210034 h 5010150"/>
              <a:gd name="connsiteX8" fmla="*/ 200025 w 4800600"/>
              <a:gd name="connsiteY8" fmla="*/ 1885966 h 5010150"/>
              <a:gd name="connsiteX0" fmla="*/ 200025 w 4800600"/>
              <a:gd name="connsiteY0" fmla="*/ 1885966 h 5010150"/>
              <a:gd name="connsiteX1" fmla="*/ 771541 w 4800600"/>
              <a:gd name="connsiteY1" fmla="*/ 1019175 h 5010150"/>
              <a:gd name="connsiteX2" fmla="*/ 2543159 w 4800600"/>
              <a:gd name="connsiteY2" fmla="*/ 0 h 5010150"/>
              <a:gd name="connsiteX3" fmla="*/ 3743325 w 4800600"/>
              <a:gd name="connsiteY3" fmla="*/ 504841 h 5010150"/>
              <a:gd name="connsiteX4" fmla="*/ 4800600 w 4800600"/>
              <a:gd name="connsiteY4" fmla="*/ 4210034 h 5010150"/>
              <a:gd name="connsiteX5" fmla="*/ 4000484 w 4800600"/>
              <a:gd name="connsiteY5" fmla="*/ 5010150 h 5010150"/>
              <a:gd name="connsiteX6" fmla="*/ 800116 w 4800600"/>
              <a:gd name="connsiteY6" fmla="*/ 5010150 h 5010150"/>
              <a:gd name="connsiteX7" fmla="*/ 0 w 4800600"/>
              <a:gd name="connsiteY7" fmla="*/ 4210034 h 5010150"/>
              <a:gd name="connsiteX8" fmla="*/ 200025 w 4800600"/>
              <a:gd name="connsiteY8" fmla="*/ 1885966 h 5010150"/>
              <a:gd name="connsiteX0" fmla="*/ 200025 w 4619625"/>
              <a:gd name="connsiteY0" fmla="*/ 1885966 h 5010150"/>
              <a:gd name="connsiteX1" fmla="*/ 771541 w 4619625"/>
              <a:gd name="connsiteY1" fmla="*/ 1019175 h 5010150"/>
              <a:gd name="connsiteX2" fmla="*/ 2543159 w 4619625"/>
              <a:gd name="connsiteY2" fmla="*/ 0 h 5010150"/>
              <a:gd name="connsiteX3" fmla="*/ 3743325 w 4619625"/>
              <a:gd name="connsiteY3" fmla="*/ 504841 h 5010150"/>
              <a:gd name="connsiteX4" fmla="*/ 4619625 w 4619625"/>
              <a:gd name="connsiteY4" fmla="*/ 4314809 h 5010150"/>
              <a:gd name="connsiteX5" fmla="*/ 4000484 w 4619625"/>
              <a:gd name="connsiteY5" fmla="*/ 5010150 h 5010150"/>
              <a:gd name="connsiteX6" fmla="*/ 800116 w 4619625"/>
              <a:gd name="connsiteY6" fmla="*/ 5010150 h 5010150"/>
              <a:gd name="connsiteX7" fmla="*/ 0 w 4619625"/>
              <a:gd name="connsiteY7" fmla="*/ 4210034 h 5010150"/>
              <a:gd name="connsiteX8" fmla="*/ 200025 w 4619625"/>
              <a:gd name="connsiteY8" fmla="*/ 1885966 h 5010150"/>
              <a:gd name="connsiteX0" fmla="*/ 200025 w 4619625"/>
              <a:gd name="connsiteY0" fmla="*/ 2022274 h 5146458"/>
              <a:gd name="connsiteX1" fmla="*/ 771541 w 4619625"/>
              <a:gd name="connsiteY1" fmla="*/ 1155483 h 5146458"/>
              <a:gd name="connsiteX2" fmla="*/ 2543159 w 4619625"/>
              <a:gd name="connsiteY2" fmla="*/ 136308 h 5146458"/>
              <a:gd name="connsiteX3" fmla="*/ 3743325 w 4619625"/>
              <a:gd name="connsiteY3" fmla="*/ 641149 h 5146458"/>
              <a:gd name="connsiteX4" fmla="*/ 4619625 w 4619625"/>
              <a:gd name="connsiteY4" fmla="*/ 4451117 h 5146458"/>
              <a:gd name="connsiteX5" fmla="*/ 4000484 w 4619625"/>
              <a:gd name="connsiteY5" fmla="*/ 5146458 h 5146458"/>
              <a:gd name="connsiteX6" fmla="*/ 800116 w 4619625"/>
              <a:gd name="connsiteY6" fmla="*/ 5146458 h 5146458"/>
              <a:gd name="connsiteX7" fmla="*/ 0 w 4619625"/>
              <a:gd name="connsiteY7" fmla="*/ 4346342 h 5146458"/>
              <a:gd name="connsiteX8" fmla="*/ 200025 w 4619625"/>
              <a:gd name="connsiteY8" fmla="*/ 2022274 h 5146458"/>
              <a:gd name="connsiteX0" fmla="*/ 200025 w 4619625"/>
              <a:gd name="connsiteY0" fmla="*/ 2045274 h 5169458"/>
              <a:gd name="connsiteX1" fmla="*/ 771541 w 4619625"/>
              <a:gd name="connsiteY1" fmla="*/ 1178483 h 5169458"/>
              <a:gd name="connsiteX2" fmla="*/ 2543159 w 4619625"/>
              <a:gd name="connsiteY2" fmla="*/ 159308 h 5169458"/>
              <a:gd name="connsiteX3" fmla="*/ 3743325 w 4619625"/>
              <a:gd name="connsiteY3" fmla="*/ 664149 h 5169458"/>
              <a:gd name="connsiteX4" fmla="*/ 4619625 w 4619625"/>
              <a:gd name="connsiteY4" fmla="*/ 4474117 h 5169458"/>
              <a:gd name="connsiteX5" fmla="*/ 4000484 w 4619625"/>
              <a:gd name="connsiteY5" fmla="*/ 5169458 h 5169458"/>
              <a:gd name="connsiteX6" fmla="*/ 800116 w 4619625"/>
              <a:gd name="connsiteY6" fmla="*/ 5169458 h 5169458"/>
              <a:gd name="connsiteX7" fmla="*/ 0 w 4619625"/>
              <a:gd name="connsiteY7" fmla="*/ 4369342 h 5169458"/>
              <a:gd name="connsiteX8" fmla="*/ 200025 w 4619625"/>
              <a:gd name="connsiteY8" fmla="*/ 2045274 h 5169458"/>
              <a:gd name="connsiteX0" fmla="*/ 200025 w 4619625"/>
              <a:gd name="connsiteY0" fmla="*/ 2045274 h 5169458"/>
              <a:gd name="connsiteX1" fmla="*/ 771541 w 4619625"/>
              <a:gd name="connsiteY1" fmla="*/ 1178483 h 5169458"/>
              <a:gd name="connsiteX2" fmla="*/ 2543159 w 4619625"/>
              <a:gd name="connsiteY2" fmla="*/ 159308 h 5169458"/>
              <a:gd name="connsiteX3" fmla="*/ 3743325 w 4619625"/>
              <a:gd name="connsiteY3" fmla="*/ 664149 h 5169458"/>
              <a:gd name="connsiteX4" fmla="*/ 4619625 w 4619625"/>
              <a:gd name="connsiteY4" fmla="*/ 4474117 h 5169458"/>
              <a:gd name="connsiteX5" fmla="*/ 4000484 w 4619625"/>
              <a:gd name="connsiteY5" fmla="*/ 5169458 h 5169458"/>
              <a:gd name="connsiteX6" fmla="*/ 800116 w 4619625"/>
              <a:gd name="connsiteY6" fmla="*/ 5169458 h 5169458"/>
              <a:gd name="connsiteX7" fmla="*/ 0 w 4619625"/>
              <a:gd name="connsiteY7" fmla="*/ 4369342 h 5169458"/>
              <a:gd name="connsiteX8" fmla="*/ 200025 w 4619625"/>
              <a:gd name="connsiteY8" fmla="*/ 2045274 h 5169458"/>
              <a:gd name="connsiteX0" fmla="*/ 200025 w 4619625"/>
              <a:gd name="connsiteY0" fmla="*/ 2045274 h 5169458"/>
              <a:gd name="connsiteX1" fmla="*/ 771541 w 4619625"/>
              <a:gd name="connsiteY1" fmla="*/ 1178483 h 5169458"/>
              <a:gd name="connsiteX2" fmla="*/ 2543159 w 4619625"/>
              <a:gd name="connsiteY2" fmla="*/ 159308 h 5169458"/>
              <a:gd name="connsiteX3" fmla="*/ 3743325 w 4619625"/>
              <a:gd name="connsiteY3" fmla="*/ 664149 h 5169458"/>
              <a:gd name="connsiteX4" fmla="*/ 4619625 w 4619625"/>
              <a:gd name="connsiteY4" fmla="*/ 4474117 h 5169458"/>
              <a:gd name="connsiteX5" fmla="*/ 4000484 w 4619625"/>
              <a:gd name="connsiteY5" fmla="*/ 5169458 h 5169458"/>
              <a:gd name="connsiteX6" fmla="*/ 800116 w 4619625"/>
              <a:gd name="connsiteY6" fmla="*/ 5169458 h 5169458"/>
              <a:gd name="connsiteX7" fmla="*/ 0 w 4619625"/>
              <a:gd name="connsiteY7" fmla="*/ 4369342 h 5169458"/>
              <a:gd name="connsiteX8" fmla="*/ 200025 w 4619625"/>
              <a:gd name="connsiteY8" fmla="*/ 2045274 h 5169458"/>
              <a:gd name="connsiteX0" fmla="*/ 200025 w 4619625"/>
              <a:gd name="connsiteY0" fmla="*/ 2045274 h 5169458"/>
              <a:gd name="connsiteX1" fmla="*/ 771541 w 4619625"/>
              <a:gd name="connsiteY1" fmla="*/ 1178483 h 5169458"/>
              <a:gd name="connsiteX2" fmla="*/ 2543159 w 4619625"/>
              <a:gd name="connsiteY2" fmla="*/ 159308 h 5169458"/>
              <a:gd name="connsiteX3" fmla="*/ 3743325 w 4619625"/>
              <a:gd name="connsiteY3" fmla="*/ 664149 h 5169458"/>
              <a:gd name="connsiteX4" fmla="*/ 4619625 w 4619625"/>
              <a:gd name="connsiteY4" fmla="*/ 4474117 h 5169458"/>
              <a:gd name="connsiteX5" fmla="*/ 4000484 w 4619625"/>
              <a:gd name="connsiteY5" fmla="*/ 5169458 h 5169458"/>
              <a:gd name="connsiteX6" fmla="*/ 800116 w 4619625"/>
              <a:gd name="connsiteY6" fmla="*/ 5169458 h 5169458"/>
              <a:gd name="connsiteX7" fmla="*/ 0 w 4619625"/>
              <a:gd name="connsiteY7" fmla="*/ 4369342 h 5169458"/>
              <a:gd name="connsiteX8" fmla="*/ 200025 w 4619625"/>
              <a:gd name="connsiteY8" fmla="*/ 2045274 h 5169458"/>
              <a:gd name="connsiteX0" fmla="*/ 209550 w 4619625"/>
              <a:gd name="connsiteY0" fmla="*/ 2140524 h 5169458"/>
              <a:gd name="connsiteX1" fmla="*/ 771541 w 4619625"/>
              <a:gd name="connsiteY1" fmla="*/ 1178483 h 5169458"/>
              <a:gd name="connsiteX2" fmla="*/ 2543159 w 4619625"/>
              <a:gd name="connsiteY2" fmla="*/ 159308 h 5169458"/>
              <a:gd name="connsiteX3" fmla="*/ 3743325 w 4619625"/>
              <a:gd name="connsiteY3" fmla="*/ 664149 h 5169458"/>
              <a:gd name="connsiteX4" fmla="*/ 4619625 w 4619625"/>
              <a:gd name="connsiteY4" fmla="*/ 4474117 h 5169458"/>
              <a:gd name="connsiteX5" fmla="*/ 4000484 w 4619625"/>
              <a:gd name="connsiteY5" fmla="*/ 5169458 h 5169458"/>
              <a:gd name="connsiteX6" fmla="*/ 800116 w 4619625"/>
              <a:gd name="connsiteY6" fmla="*/ 5169458 h 5169458"/>
              <a:gd name="connsiteX7" fmla="*/ 0 w 4619625"/>
              <a:gd name="connsiteY7" fmla="*/ 4369342 h 5169458"/>
              <a:gd name="connsiteX8" fmla="*/ 209550 w 4619625"/>
              <a:gd name="connsiteY8" fmla="*/ 2140524 h 5169458"/>
              <a:gd name="connsiteX0" fmla="*/ 209550 w 4619625"/>
              <a:gd name="connsiteY0" fmla="*/ 2140524 h 5169458"/>
              <a:gd name="connsiteX1" fmla="*/ 771541 w 4619625"/>
              <a:gd name="connsiteY1" fmla="*/ 1178483 h 5169458"/>
              <a:gd name="connsiteX2" fmla="*/ 2543159 w 4619625"/>
              <a:gd name="connsiteY2" fmla="*/ 159308 h 5169458"/>
              <a:gd name="connsiteX3" fmla="*/ 3743325 w 4619625"/>
              <a:gd name="connsiteY3" fmla="*/ 664149 h 5169458"/>
              <a:gd name="connsiteX4" fmla="*/ 4619625 w 4619625"/>
              <a:gd name="connsiteY4" fmla="*/ 4474117 h 5169458"/>
              <a:gd name="connsiteX5" fmla="*/ 4000484 w 4619625"/>
              <a:gd name="connsiteY5" fmla="*/ 5169458 h 5169458"/>
              <a:gd name="connsiteX6" fmla="*/ 800116 w 4619625"/>
              <a:gd name="connsiteY6" fmla="*/ 5169458 h 5169458"/>
              <a:gd name="connsiteX7" fmla="*/ 0 w 4619625"/>
              <a:gd name="connsiteY7" fmla="*/ 4369342 h 5169458"/>
              <a:gd name="connsiteX8" fmla="*/ 209550 w 4619625"/>
              <a:gd name="connsiteY8" fmla="*/ 2140524 h 5169458"/>
              <a:gd name="connsiteX0" fmla="*/ 142875 w 4552950"/>
              <a:gd name="connsiteY0" fmla="*/ 2140524 h 5169458"/>
              <a:gd name="connsiteX1" fmla="*/ 704866 w 4552950"/>
              <a:gd name="connsiteY1" fmla="*/ 1178483 h 5169458"/>
              <a:gd name="connsiteX2" fmla="*/ 2476484 w 4552950"/>
              <a:gd name="connsiteY2" fmla="*/ 159308 h 5169458"/>
              <a:gd name="connsiteX3" fmla="*/ 3676650 w 4552950"/>
              <a:gd name="connsiteY3" fmla="*/ 664149 h 5169458"/>
              <a:gd name="connsiteX4" fmla="*/ 4552950 w 4552950"/>
              <a:gd name="connsiteY4" fmla="*/ 4474117 h 5169458"/>
              <a:gd name="connsiteX5" fmla="*/ 3933809 w 4552950"/>
              <a:gd name="connsiteY5" fmla="*/ 5169458 h 5169458"/>
              <a:gd name="connsiteX6" fmla="*/ 733441 w 4552950"/>
              <a:gd name="connsiteY6" fmla="*/ 5169458 h 5169458"/>
              <a:gd name="connsiteX7" fmla="*/ 0 w 4552950"/>
              <a:gd name="connsiteY7" fmla="*/ 3759742 h 5169458"/>
              <a:gd name="connsiteX8" fmla="*/ 142875 w 4552950"/>
              <a:gd name="connsiteY8" fmla="*/ 2140524 h 5169458"/>
              <a:gd name="connsiteX0" fmla="*/ 142875 w 4552950"/>
              <a:gd name="connsiteY0" fmla="*/ 2140524 h 5169458"/>
              <a:gd name="connsiteX1" fmla="*/ 704866 w 4552950"/>
              <a:gd name="connsiteY1" fmla="*/ 1178483 h 5169458"/>
              <a:gd name="connsiteX2" fmla="*/ 2476484 w 4552950"/>
              <a:gd name="connsiteY2" fmla="*/ 159308 h 5169458"/>
              <a:gd name="connsiteX3" fmla="*/ 3676650 w 4552950"/>
              <a:gd name="connsiteY3" fmla="*/ 664149 h 5169458"/>
              <a:gd name="connsiteX4" fmla="*/ 4552950 w 4552950"/>
              <a:gd name="connsiteY4" fmla="*/ 4474117 h 5169458"/>
              <a:gd name="connsiteX5" fmla="*/ 3933809 w 4552950"/>
              <a:gd name="connsiteY5" fmla="*/ 5169458 h 5169458"/>
              <a:gd name="connsiteX6" fmla="*/ 733441 w 4552950"/>
              <a:gd name="connsiteY6" fmla="*/ 5169458 h 5169458"/>
              <a:gd name="connsiteX7" fmla="*/ 0 w 4552950"/>
              <a:gd name="connsiteY7" fmla="*/ 3759742 h 5169458"/>
              <a:gd name="connsiteX8" fmla="*/ 142875 w 4552950"/>
              <a:gd name="connsiteY8" fmla="*/ 2140524 h 5169458"/>
              <a:gd name="connsiteX0" fmla="*/ 145871 w 4555946"/>
              <a:gd name="connsiteY0" fmla="*/ 2140524 h 5169458"/>
              <a:gd name="connsiteX1" fmla="*/ 707862 w 4555946"/>
              <a:gd name="connsiteY1" fmla="*/ 1178483 h 5169458"/>
              <a:gd name="connsiteX2" fmla="*/ 2479480 w 4555946"/>
              <a:gd name="connsiteY2" fmla="*/ 159308 h 5169458"/>
              <a:gd name="connsiteX3" fmla="*/ 3679646 w 4555946"/>
              <a:gd name="connsiteY3" fmla="*/ 664149 h 5169458"/>
              <a:gd name="connsiteX4" fmla="*/ 4555946 w 4555946"/>
              <a:gd name="connsiteY4" fmla="*/ 4474117 h 5169458"/>
              <a:gd name="connsiteX5" fmla="*/ 3936805 w 4555946"/>
              <a:gd name="connsiteY5" fmla="*/ 5169458 h 5169458"/>
              <a:gd name="connsiteX6" fmla="*/ 736437 w 4555946"/>
              <a:gd name="connsiteY6" fmla="*/ 5169458 h 5169458"/>
              <a:gd name="connsiteX7" fmla="*/ 2996 w 4555946"/>
              <a:gd name="connsiteY7" fmla="*/ 3759742 h 5169458"/>
              <a:gd name="connsiteX8" fmla="*/ 145871 w 4555946"/>
              <a:gd name="connsiteY8" fmla="*/ 2140524 h 5169458"/>
              <a:gd name="connsiteX0" fmla="*/ 152273 w 4562348"/>
              <a:gd name="connsiteY0" fmla="*/ 2140524 h 5169458"/>
              <a:gd name="connsiteX1" fmla="*/ 714264 w 4562348"/>
              <a:gd name="connsiteY1" fmla="*/ 1178483 h 5169458"/>
              <a:gd name="connsiteX2" fmla="*/ 2485882 w 4562348"/>
              <a:gd name="connsiteY2" fmla="*/ 159308 h 5169458"/>
              <a:gd name="connsiteX3" fmla="*/ 3686048 w 4562348"/>
              <a:gd name="connsiteY3" fmla="*/ 664149 h 5169458"/>
              <a:gd name="connsiteX4" fmla="*/ 4562348 w 4562348"/>
              <a:gd name="connsiteY4" fmla="*/ 4474117 h 5169458"/>
              <a:gd name="connsiteX5" fmla="*/ 3943207 w 4562348"/>
              <a:gd name="connsiteY5" fmla="*/ 5169458 h 5169458"/>
              <a:gd name="connsiteX6" fmla="*/ 476139 w 4562348"/>
              <a:gd name="connsiteY6" fmla="*/ 4902758 h 5169458"/>
              <a:gd name="connsiteX7" fmla="*/ 9398 w 4562348"/>
              <a:gd name="connsiteY7" fmla="*/ 3759742 h 5169458"/>
              <a:gd name="connsiteX8" fmla="*/ 152273 w 4562348"/>
              <a:gd name="connsiteY8" fmla="*/ 2140524 h 5169458"/>
              <a:gd name="connsiteX0" fmla="*/ 152273 w 4562348"/>
              <a:gd name="connsiteY0" fmla="*/ 2140524 h 5169458"/>
              <a:gd name="connsiteX1" fmla="*/ 714264 w 4562348"/>
              <a:gd name="connsiteY1" fmla="*/ 1178483 h 5169458"/>
              <a:gd name="connsiteX2" fmla="*/ 2485882 w 4562348"/>
              <a:gd name="connsiteY2" fmla="*/ 159308 h 5169458"/>
              <a:gd name="connsiteX3" fmla="*/ 3686048 w 4562348"/>
              <a:gd name="connsiteY3" fmla="*/ 664149 h 5169458"/>
              <a:gd name="connsiteX4" fmla="*/ 4562348 w 4562348"/>
              <a:gd name="connsiteY4" fmla="*/ 4474117 h 5169458"/>
              <a:gd name="connsiteX5" fmla="*/ 3943207 w 4562348"/>
              <a:gd name="connsiteY5" fmla="*/ 5169458 h 5169458"/>
              <a:gd name="connsiteX6" fmla="*/ 476139 w 4562348"/>
              <a:gd name="connsiteY6" fmla="*/ 4902758 h 5169458"/>
              <a:gd name="connsiteX7" fmla="*/ 9398 w 4562348"/>
              <a:gd name="connsiteY7" fmla="*/ 3759742 h 5169458"/>
              <a:gd name="connsiteX8" fmla="*/ 152273 w 4562348"/>
              <a:gd name="connsiteY8" fmla="*/ 2140524 h 5169458"/>
              <a:gd name="connsiteX0" fmla="*/ 164414 w 4574489"/>
              <a:gd name="connsiteY0" fmla="*/ 2140524 h 5169458"/>
              <a:gd name="connsiteX1" fmla="*/ 726405 w 4574489"/>
              <a:gd name="connsiteY1" fmla="*/ 1178483 h 5169458"/>
              <a:gd name="connsiteX2" fmla="*/ 2498023 w 4574489"/>
              <a:gd name="connsiteY2" fmla="*/ 159308 h 5169458"/>
              <a:gd name="connsiteX3" fmla="*/ 3698189 w 4574489"/>
              <a:gd name="connsiteY3" fmla="*/ 664149 h 5169458"/>
              <a:gd name="connsiteX4" fmla="*/ 4574489 w 4574489"/>
              <a:gd name="connsiteY4" fmla="*/ 4474117 h 5169458"/>
              <a:gd name="connsiteX5" fmla="*/ 3955348 w 4574489"/>
              <a:gd name="connsiteY5" fmla="*/ 5169458 h 5169458"/>
              <a:gd name="connsiteX6" fmla="*/ 488280 w 4574489"/>
              <a:gd name="connsiteY6" fmla="*/ 4902758 h 5169458"/>
              <a:gd name="connsiteX7" fmla="*/ 21539 w 4574489"/>
              <a:gd name="connsiteY7" fmla="*/ 3759742 h 5169458"/>
              <a:gd name="connsiteX8" fmla="*/ 164414 w 4574489"/>
              <a:gd name="connsiteY8" fmla="*/ 2140524 h 5169458"/>
              <a:gd name="connsiteX0" fmla="*/ 164414 w 4574489"/>
              <a:gd name="connsiteY0" fmla="*/ 2140524 h 5199216"/>
              <a:gd name="connsiteX1" fmla="*/ 726405 w 4574489"/>
              <a:gd name="connsiteY1" fmla="*/ 1178483 h 5199216"/>
              <a:gd name="connsiteX2" fmla="*/ 2498023 w 4574489"/>
              <a:gd name="connsiteY2" fmla="*/ 159308 h 5199216"/>
              <a:gd name="connsiteX3" fmla="*/ 3698189 w 4574489"/>
              <a:gd name="connsiteY3" fmla="*/ 664149 h 5199216"/>
              <a:gd name="connsiteX4" fmla="*/ 4574489 w 4574489"/>
              <a:gd name="connsiteY4" fmla="*/ 4474117 h 5199216"/>
              <a:gd name="connsiteX5" fmla="*/ 3955348 w 4574489"/>
              <a:gd name="connsiteY5" fmla="*/ 5169458 h 5199216"/>
              <a:gd name="connsiteX6" fmla="*/ 1164540 w 4574489"/>
              <a:gd name="connsiteY6" fmla="*/ 5055158 h 5199216"/>
              <a:gd name="connsiteX7" fmla="*/ 488280 w 4574489"/>
              <a:gd name="connsiteY7" fmla="*/ 4902758 h 5199216"/>
              <a:gd name="connsiteX8" fmla="*/ 21539 w 4574489"/>
              <a:gd name="connsiteY8" fmla="*/ 3759742 h 5199216"/>
              <a:gd name="connsiteX9" fmla="*/ 164414 w 4574489"/>
              <a:gd name="connsiteY9" fmla="*/ 2140524 h 5199216"/>
              <a:gd name="connsiteX0" fmla="*/ 164414 w 4574489"/>
              <a:gd name="connsiteY0" fmla="*/ 2140524 h 5199216"/>
              <a:gd name="connsiteX1" fmla="*/ 726405 w 4574489"/>
              <a:gd name="connsiteY1" fmla="*/ 1178483 h 5199216"/>
              <a:gd name="connsiteX2" fmla="*/ 2498023 w 4574489"/>
              <a:gd name="connsiteY2" fmla="*/ 159308 h 5199216"/>
              <a:gd name="connsiteX3" fmla="*/ 3698189 w 4574489"/>
              <a:gd name="connsiteY3" fmla="*/ 664149 h 5199216"/>
              <a:gd name="connsiteX4" fmla="*/ 4574489 w 4574489"/>
              <a:gd name="connsiteY4" fmla="*/ 4474117 h 5199216"/>
              <a:gd name="connsiteX5" fmla="*/ 3955348 w 4574489"/>
              <a:gd name="connsiteY5" fmla="*/ 5169458 h 5199216"/>
              <a:gd name="connsiteX6" fmla="*/ 1164540 w 4574489"/>
              <a:gd name="connsiteY6" fmla="*/ 5055158 h 5199216"/>
              <a:gd name="connsiteX7" fmla="*/ 488280 w 4574489"/>
              <a:gd name="connsiteY7" fmla="*/ 4902758 h 5199216"/>
              <a:gd name="connsiteX8" fmla="*/ 21539 w 4574489"/>
              <a:gd name="connsiteY8" fmla="*/ 3759742 h 5199216"/>
              <a:gd name="connsiteX9" fmla="*/ 164414 w 4574489"/>
              <a:gd name="connsiteY9" fmla="*/ 2140524 h 5199216"/>
              <a:gd name="connsiteX0" fmla="*/ 164414 w 4574489"/>
              <a:gd name="connsiteY0" fmla="*/ 2140524 h 5236744"/>
              <a:gd name="connsiteX1" fmla="*/ 726405 w 4574489"/>
              <a:gd name="connsiteY1" fmla="*/ 1178483 h 5236744"/>
              <a:gd name="connsiteX2" fmla="*/ 2498023 w 4574489"/>
              <a:gd name="connsiteY2" fmla="*/ 159308 h 5236744"/>
              <a:gd name="connsiteX3" fmla="*/ 3698189 w 4574489"/>
              <a:gd name="connsiteY3" fmla="*/ 664149 h 5236744"/>
              <a:gd name="connsiteX4" fmla="*/ 4574489 w 4574489"/>
              <a:gd name="connsiteY4" fmla="*/ 4474117 h 5236744"/>
              <a:gd name="connsiteX5" fmla="*/ 3955348 w 4574489"/>
              <a:gd name="connsiteY5" fmla="*/ 5169458 h 5236744"/>
              <a:gd name="connsiteX6" fmla="*/ 878790 w 4574489"/>
              <a:gd name="connsiteY6" fmla="*/ 5198033 h 5236744"/>
              <a:gd name="connsiteX7" fmla="*/ 488280 w 4574489"/>
              <a:gd name="connsiteY7" fmla="*/ 4902758 h 5236744"/>
              <a:gd name="connsiteX8" fmla="*/ 21539 w 4574489"/>
              <a:gd name="connsiteY8" fmla="*/ 3759742 h 5236744"/>
              <a:gd name="connsiteX9" fmla="*/ 164414 w 4574489"/>
              <a:gd name="connsiteY9" fmla="*/ 2140524 h 5236744"/>
              <a:gd name="connsiteX0" fmla="*/ 164414 w 4574489"/>
              <a:gd name="connsiteY0" fmla="*/ 2140524 h 5374111"/>
              <a:gd name="connsiteX1" fmla="*/ 726405 w 4574489"/>
              <a:gd name="connsiteY1" fmla="*/ 1178483 h 5374111"/>
              <a:gd name="connsiteX2" fmla="*/ 2498023 w 4574489"/>
              <a:gd name="connsiteY2" fmla="*/ 159308 h 5374111"/>
              <a:gd name="connsiteX3" fmla="*/ 3698189 w 4574489"/>
              <a:gd name="connsiteY3" fmla="*/ 664149 h 5374111"/>
              <a:gd name="connsiteX4" fmla="*/ 4574489 w 4574489"/>
              <a:gd name="connsiteY4" fmla="*/ 4474117 h 5374111"/>
              <a:gd name="connsiteX5" fmla="*/ 3955348 w 4574489"/>
              <a:gd name="connsiteY5" fmla="*/ 5169458 h 5374111"/>
              <a:gd name="connsiteX6" fmla="*/ 878790 w 4574489"/>
              <a:gd name="connsiteY6" fmla="*/ 5198033 h 5374111"/>
              <a:gd name="connsiteX7" fmla="*/ 488280 w 4574489"/>
              <a:gd name="connsiteY7" fmla="*/ 4902758 h 5374111"/>
              <a:gd name="connsiteX8" fmla="*/ 21539 w 4574489"/>
              <a:gd name="connsiteY8" fmla="*/ 3759742 h 5374111"/>
              <a:gd name="connsiteX9" fmla="*/ 164414 w 4574489"/>
              <a:gd name="connsiteY9" fmla="*/ 2140524 h 5374111"/>
              <a:gd name="connsiteX0" fmla="*/ 164414 w 4574489"/>
              <a:gd name="connsiteY0" fmla="*/ 2140524 h 5298597"/>
              <a:gd name="connsiteX1" fmla="*/ 726405 w 4574489"/>
              <a:gd name="connsiteY1" fmla="*/ 1178483 h 5298597"/>
              <a:gd name="connsiteX2" fmla="*/ 2498023 w 4574489"/>
              <a:gd name="connsiteY2" fmla="*/ 159308 h 5298597"/>
              <a:gd name="connsiteX3" fmla="*/ 3698189 w 4574489"/>
              <a:gd name="connsiteY3" fmla="*/ 664149 h 5298597"/>
              <a:gd name="connsiteX4" fmla="*/ 4574489 w 4574489"/>
              <a:gd name="connsiteY4" fmla="*/ 4474117 h 5298597"/>
              <a:gd name="connsiteX5" fmla="*/ 3955348 w 4574489"/>
              <a:gd name="connsiteY5" fmla="*/ 5169458 h 5298597"/>
              <a:gd name="connsiteX6" fmla="*/ 878790 w 4574489"/>
              <a:gd name="connsiteY6" fmla="*/ 5198033 h 5298597"/>
              <a:gd name="connsiteX7" fmla="*/ 488280 w 4574489"/>
              <a:gd name="connsiteY7" fmla="*/ 4902758 h 5298597"/>
              <a:gd name="connsiteX8" fmla="*/ 21539 w 4574489"/>
              <a:gd name="connsiteY8" fmla="*/ 3759742 h 5298597"/>
              <a:gd name="connsiteX9" fmla="*/ 164414 w 4574489"/>
              <a:gd name="connsiteY9" fmla="*/ 2140524 h 5298597"/>
              <a:gd name="connsiteX0" fmla="*/ 164414 w 4574489"/>
              <a:gd name="connsiteY0" fmla="*/ 2140524 h 5298597"/>
              <a:gd name="connsiteX1" fmla="*/ 726405 w 4574489"/>
              <a:gd name="connsiteY1" fmla="*/ 1178483 h 5298597"/>
              <a:gd name="connsiteX2" fmla="*/ 2498023 w 4574489"/>
              <a:gd name="connsiteY2" fmla="*/ 159308 h 5298597"/>
              <a:gd name="connsiteX3" fmla="*/ 3698189 w 4574489"/>
              <a:gd name="connsiteY3" fmla="*/ 664149 h 5298597"/>
              <a:gd name="connsiteX4" fmla="*/ 4574489 w 4574489"/>
              <a:gd name="connsiteY4" fmla="*/ 4474117 h 5298597"/>
              <a:gd name="connsiteX5" fmla="*/ 3955348 w 4574489"/>
              <a:gd name="connsiteY5" fmla="*/ 5169458 h 5298597"/>
              <a:gd name="connsiteX6" fmla="*/ 878790 w 4574489"/>
              <a:gd name="connsiteY6" fmla="*/ 5198033 h 5298597"/>
              <a:gd name="connsiteX7" fmla="*/ 488280 w 4574489"/>
              <a:gd name="connsiteY7" fmla="*/ 4902758 h 5298597"/>
              <a:gd name="connsiteX8" fmla="*/ 21539 w 4574489"/>
              <a:gd name="connsiteY8" fmla="*/ 3759742 h 5298597"/>
              <a:gd name="connsiteX9" fmla="*/ 164414 w 4574489"/>
              <a:gd name="connsiteY9" fmla="*/ 2140524 h 5298597"/>
              <a:gd name="connsiteX0" fmla="*/ 164414 w 4574489"/>
              <a:gd name="connsiteY0" fmla="*/ 2140524 h 5298597"/>
              <a:gd name="connsiteX1" fmla="*/ 726405 w 4574489"/>
              <a:gd name="connsiteY1" fmla="*/ 1178483 h 5298597"/>
              <a:gd name="connsiteX2" fmla="*/ 2498023 w 4574489"/>
              <a:gd name="connsiteY2" fmla="*/ 159308 h 5298597"/>
              <a:gd name="connsiteX3" fmla="*/ 3698189 w 4574489"/>
              <a:gd name="connsiteY3" fmla="*/ 664149 h 5298597"/>
              <a:gd name="connsiteX4" fmla="*/ 4574489 w 4574489"/>
              <a:gd name="connsiteY4" fmla="*/ 4474117 h 5298597"/>
              <a:gd name="connsiteX5" fmla="*/ 3955348 w 4574489"/>
              <a:gd name="connsiteY5" fmla="*/ 5169458 h 5298597"/>
              <a:gd name="connsiteX6" fmla="*/ 878790 w 4574489"/>
              <a:gd name="connsiteY6" fmla="*/ 5198033 h 5298597"/>
              <a:gd name="connsiteX7" fmla="*/ 488280 w 4574489"/>
              <a:gd name="connsiteY7" fmla="*/ 4902758 h 5298597"/>
              <a:gd name="connsiteX8" fmla="*/ 21539 w 4574489"/>
              <a:gd name="connsiteY8" fmla="*/ 3759742 h 5298597"/>
              <a:gd name="connsiteX9" fmla="*/ 164414 w 4574489"/>
              <a:gd name="connsiteY9" fmla="*/ 2140524 h 5298597"/>
              <a:gd name="connsiteX0" fmla="*/ 164414 w 4574489"/>
              <a:gd name="connsiteY0" fmla="*/ 2140524 h 5224599"/>
              <a:gd name="connsiteX1" fmla="*/ 726405 w 4574489"/>
              <a:gd name="connsiteY1" fmla="*/ 1178483 h 5224599"/>
              <a:gd name="connsiteX2" fmla="*/ 2498023 w 4574489"/>
              <a:gd name="connsiteY2" fmla="*/ 159308 h 5224599"/>
              <a:gd name="connsiteX3" fmla="*/ 3698189 w 4574489"/>
              <a:gd name="connsiteY3" fmla="*/ 664149 h 5224599"/>
              <a:gd name="connsiteX4" fmla="*/ 4574489 w 4574489"/>
              <a:gd name="connsiteY4" fmla="*/ 4474117 h 5224599"/>
              <a:gd name="connsiteX5" fmla="*/ 3955348 w 4574489"/>
              <a:gd name="connsiteY5" fmla="*/ 5169458 h 5224599"/>
              <a:gd name="connsiteX6" fmla="*/ 878790 w 4574489"/>
              <a:gd name="connsiteY6" fmla="*/ 5198033 h 5224599"/>
              <a:gd name="connsiteX7" fmla="*/ 488280 w 4574489"/>
              <a:gd name="connsiteY7" fmla="*/ 4902758 h 5224599"/>
              <a:gd name="connsiteX8" fmla="*/ 21539 w 4574489"/>
              <a:gd name="connsiteY8" fmla="*/ 3759742 h 5224599"/>
              <a:gd name="connsiteX9" fmla="*/ 164414 w 4574489"/>
              <a:gd name="connsiteY9" fmla="*/ 2140524 h 5224599"/>
              <a:gd name="connsiteX0" fmla="*/ 182748 w 4592823"/>
              <a:gd name="connsiteY0" fmla="*/ 2140524 h 5224599"/>
              <a:gd name="connsiteX1" fmla="*/ 744739 w 4592823"/>
              <a:gd name="connsiteY1" fmla="*/ 1178483 h 5224599"/>
              <a:gd name="connsiteX2" fmla="*/ 2516357 w 4592823"/>
              <a:gd name="connsiteY2" fmla="*/ 159308 h 5224599"/>
              <a:gd name="connsiteX3" fmla="*/ 3716523 w 4592823"/>
              <a:gd name="connsiteY3" fmla="*/ 664149 h 5224599"/>
              <a:gd name="connsiteX4" fmla="*/ 4592823 w 4592823"/>
              <a:gd name="connsiteY4" fmla="*/ 4474117 h 5224599"/>
              <a:gd name="connsiteX5" fmla="*/ 3973682 w 4592823"/>
              <a:gd name="connsiteY5" fmla="*/ 5169458 h 5224599"/>
              <a:gd name="connsiteX6" fmla="*/ 897124 w 4592823"/>
              <a:gd name="connsiteY6" fmla="*/ 5198033 h 5224599"/>
              <a:gd name="connsiteX7" fmla="*/ 430414 w 4592823"/>
              <a:gd name="connsiteY7" fmla="*/ 4845608 h 5224599"/>
              <a:gd name="connsiteX8" fmla="*/ 39873 w 4592823"/>
              <a:gd name="connsiteY8" fmla="*/ 3759742 h 5224599"/>
              <a:gd name="connsiteX9" fmla="*/ 182748 w 4592823"/>
              <a:gd name="connsiteY9" fmla="*/ 2140524 h 5224599"/>
              <a:gd name="connsiteX0" fmla="*/ 151433 w 4561508"/>
              <a:gd name="connsiteY0" fmla="*/ 2140524 h 5224599"/>
              <a:gd name="connsiteX1" fmla="*/ 713424 w 4561508"/>
              <a:gd name="connsiteY1" fmla="*/ 1178483 h 5224599"/>
              <a:gd name="connsiteX2" fmla="*/ 2485042 w 4561508"/>
              <a:gd name="connsiteY2" fmla="*/ 159308 h 5224599"/>
              <a:gd name="connsiteX3" fmla="*/ 3685208 w 4561508"/>
              <a:gd name="connsiteY3" fmla="*/ 664149 h 5224599"/>
              <a:gd name="connsiteX4" fmla="*/ 4561508 w 4561508"/>
              <a:gd name="connsiteY4" fmla="*/ 4474117 h 5224599"/>
              <a:gd name="connsiteX5" fmla="*/ 3942367 w 4561508"/>
              <a:gd name="connsiteY5" fmla="*/ 5169458 h 5224599"/>
              <a:gd name="connsiteX6" fmla="*/ 865809 w 4561508"/>
              <a:gd name="connsiteY6" fmla="*/ 5198033 h 5224599"/>
              <a:gd name="connsiteX7" fmla="*/ 399099 w 4561508"/>
              <a:gd name="connsiteY7" fmla="*/ 4845608 h 5224599"/>
              <a:gd name="connsiteX8" fmla="*/ 8558 w 4561508"/>
              <a:gd name="connsiteY8" fmla="*/ 3759742 h 5224599"/>
              <a:gd name="connsiteX9" fmla="*/ 151433 w 4561508"/>
              <a:gd name="connsiteY9" fmla="*/ 2140524 h 5224599"/>
              <a:gd name="connsiteX0" fmla="*/ 151433 w 4561508"/>
              <a:gd name="connsiteY0" fmla="*/ 2140524 h 5224599"/>
              <a:gd name="connsiteX1" fmla="*/ 713424 w 4561508"/>
              <a:gd name="connsiteY1" fmla="*/ 1178483 h 5224599"/>
              <a:gd name="connsiteX2" fmla="*/ 2485042 w 4561508"/>
              <a:gd name="connsiteY2" fmla="*/ 159308 h 5224599"/>
              <a:gd name="connsiteX3" fmla="*/ 3685208 w 4561508"/>
              <a:gd name="connsiteY3" fmla="*/ 664149 h 5224599"/>
              <a:gd name="connsiteX4" fmla="*/ 4561508 w 4561508"/>
              <a:gd name="connsiteY4" fmla="*/ 4474117 h 5224599"/>
              <a:gd name="connsiteX5" fmla="*/ 3942367 w 4561508"/>
              <a:gd name="connsiteY5" fmla="*/ 5169458 h 5224599"/>
              <a:gd name="connsiteX6" fmla="*/ 865809 w 4561508"/>
              <a:gd name="connsiteY6" fmla="*/ 5198033 h 5224599"/>
              <a:gd name="connsiteX7" fmla="*/ 399099 w 4561508"/>
              <a:gd name="connsiteY7" fmla="*/ 4845608 h 5224599"/>
              <a:gd name="connsiteX8" fmla="*/ 8558 w 4561508"/>
              <a:gd name="connsiteY8" fmla="*/ 3759742 h 5224599"/>
              <a:gd name="connsiteX9" fmla="*/ 151433 w 4561508"/>
              <a:gd name="connsiteY9" fmla="*/ 2140524 h 5224599"/>
              <a:gd name="connsiteX0" fmla="*/ 124813 w 4534888"/>
              <a:gd name="connsiteY0" fmla="*/ 2140524 h 5224599"/>
              <a:gd name="connsiteX1" fmla="*/ 686804 w 4534888"/>
              <a:gd name="connsiteY1" fmla="*/ 1178483 h 5224599"/>
              <a:gd name="connsiteX2" fmla="*/ 2458422 w 4534888"/>
              <a:gd name="connsiteY2" fmla="*/ 159308 h 5224599"/>
              <a:gd name="connsiteX3" fmla="*/ 3658588 w 4534888"/>
              <a:gd name="connsiteY3" fmla="*/ 664149 h 5224599"/>
              <a:gd name="connsiteX4" fmla="*/ 4534888 w 4534888"/>
              <a:gd name="connsiteY4" fmla="*/ 4474117 h 5224599"/>
              <a:gd name="connsiteX5" fmla="*/ 3915747 w 4534888"/>
              <a:gd name="connsiteY5" fmla="*/ 5169458 h 5224599"/>
              <a:gd name="connsiteX6" fmla="*/ 839189 w 4534888"/>
              <a:gd name="connsiteY6" fmla="*/ 5198033 h 5224599"/>
              <a:gd name="connsiteX7" fmla="*/ 372479 w 4534888"/>
              <a:gd name="connsiteY7" fmla="*/ 4845608 h 5224599"/>
              <a:gd name="connsiteX8" fmla="*/ 10513 w 4534888"/>
              <a:gd name="connsiteY8" fmla="*/ 3635917 h 5224599"/>
              <a:gd name="connsiteX9" fmla="*/ 124813 w 4534888"/>
              <a:gd name="connsiteY9" fmla="*/ 2140524 h 5224599"/>
              <a:gd name="connsiteX0" fmla="*/ 128285 w 4538360"/>
              <a:gd name="connsiteY0" fmla="*/ 2140524 h 5224599"/>
              <a:gd name="connsiteX1" fmla="*/ 690276 w 4538360"/>
              <a:gd name="connsiteY1" fmla="*/ 1178483 h 5224599"/>
              <a:gd name="connsiteX2" fmla="*/ 2461894 w 4538360"/>
              <a:gd name="connsiteY2" fmla="*/ 159308 h 5224599"/>
              <a:gd name="connsiteX3" fmla="*/ 3662060 w 4538360"/>
              <a:gd name="connsiteY3" fmla="*/ 664149 h 5224599"/>
              <a:gd name="connsiteX4" fmla="*/ 4538360 w 4538360"/>
              <a:gd name="connsiteY4" fmla="*/ 4474117 h 5224599"/>
              <a:gd name="connsiteX5" fmla="*/ 3919219 w 4538360"/>
              <a:gd name="connsiteY5" fmla="*/ 5169458 h 5224599"/>
              <a:gd name="connsiteX6" fmla="*/ 842661 w 4538360"/>
              <a:gd name="connsiteY6" fmla="*/ 5198033 h 5224599"/>
              <a:gd name="connsiteX7" fmla="*/ 375951 w 4538360"/>
              <a:gd name="connsiteY7" fmla="*/ 4845608 h 5224599"/>
              <a:gd name="connsiteX8" fmla="*/ 13985 w 4538360"/>
              <a:gd name="connsiteY8" fmla="*/ 3635917 h 5224599"/>
              <a:gd name="connsiteX9" fmla="*/ 128285 w 4538360"/>
              <a:gd name="connsiteY9" fmla="*/ 2140524 h 5224599"/>
              <a:gd name="connsiteX0" fmla="*/ 128285 w 4538360"/>
              <a:gd name="connsiteY0" fmla="*/ 2140524 h 5224599"/>
              <a:gd name="connsiteX1" fmla="*/ 690276 w 4538360"/>
              <a:gd name="connsiteY1" fmla="*/ 1178483 h 5224599"/>
              <a:gd name="connsiteX2" fmla="*/ 2461894 w 4538360"/>
              <a:gd name="connsiteY2" fmla="*/ 159308 h 5224599"/>
              <a:gd name="connsiteX3" fmla="*/ 3662060 w 4538360"/>
              <a:gd name="connsiteY3" fmla="*/ 664149 h 5224599"/>
              <a:gd name="connsiteX4" fmla="*/ 4538360 w 4538360"/>
              <a:gd name="connsiteY4" fmla="*/ 4474117 h 5224599"/>
              <a:gd name="connsiteX5" fmla="*/ 3919219 w 4538360"/>
              <a:gd name="connsiteY5" fmla="*/ 5169458 h 5224599"/>
              <a:gd name="connsiteX6" fmla="*/ 842661 w 4538360"/>
              <a:gd name="connsiteY6" fmla="*/ 5198033 h 5224599"/>
              <a:gd name="connsiteX7" fmla="*/ 375951 w 4538360"/>
              <a:gd name="connsiteY7" fmla="*/ 4845608 h 5224599"/>
              <a:gd name="connsiteX8" fmla="*/ 13985 w 4538360"/>
              <a:gd name="connsiteY8" fmla="*/ 3635917 h 5224599"/>
              <a:gd name="connsiteX9" fmla="*/ 128285 w 4538360"/>
              <a:gd name="connsiteY9" fmla="*/ 2140524 h 5224599"/>
              <a:gd name="connsiteX0" fmla="*/ 128285 w 4538360"/>
              <a:gd name="connsiteY0" fmla="*/ 2140524 h 5224599"/>
              <a:gd name="connsiteX1" fmla="*/ 690276 w 4538360"/>
              <a:gd name="connsiteY1" fmla="*/ 1178483 h 5224599"/>
              <a:gd name="connsiteX2" fmla="*/ 2461894 w 4538360"/>
              <a:gd name="connsiteY2" fmla="*/ 159308 h 5224599"/>
              <a:gd name="connsiteX3" fmla="*/ 3662060 w 4538360"/>
              <a:gd name="connsiteY3" fmla="*/ 664149 h 5224599"/>
              <a:gd name="connsiteX4" fmla="*/ 4538360 w 4538360"/>
              <a:gd name="connsiteY4" fmla="*/ 4474117 h 5224599"/>
              <a:gd name="connsiteX5" fmla="*/ 3919219 w 4538360"/>
              <a:gd name="connsiteY5" fmla="*/ 5169458 h 5224599"/>
              <a:gd name="connsiteX6" fmla="*/ 842661 w 4538360"/>
              <a:gd name="connsiteY6" fmla="*/ 5198033 h 5224599"/>
              <a:gd name="connsiteX7" fmla="*/ 375951 w 4538360"/>
              <a:gd name="connsiteY7" fmla="*/ 4845608 h 5224599"/>
              <a:gd name="connsiteX8" fmla="*/ 13985 w 4538360"/>
              <a:gd name="connsiteY8" fmla="*/ 3635917 h 5224599"/>
              <a:gd name="connsiteX9" fmla="*/ 128285 w 4538360"/>
              <a:gd name="connsiteY9" fmla="*/ 2140524 h 5224599"/>
              <a:gd name="connsiteX0" fmla="*/ 142572 w 4538360"/>
              <a:gd name="connsiteY0" fmla="*/ 1945262 h 5224599"/>
              <a:gd name="connsiteX1" fmla="*/ 690276 w 4538360"/>
              <a:gd name="connsiteY1" fmla="*/ 1178483 h 5224599"/>
              <a:gd name="connsiteX2" fmla="*/ 2461894 w 4538360"/>
              <a:gd name="connsiteY2" fmla="*/ 159308 h 5224599"/>
              <a:gd name="connsiteX3" fmla="*/ 3662060 w 4538360"/>
              <a:gd name="connsiteY3" fmla="*/ 664149 h 5224599"/>
              <a:gd name="connsiteX4" fmla="*/ 4538360 w 4538360"/>
              <a:gd name="connsiteY4" fmla="*/ 4474117 h 5224599"/>
              <a:gd name="connsiteX5" fmla="*/ 3919219 w 4538360"/>
              <a:gd name="connsiteY5" fmla="*/ 5169458 h 5224599"/>
              <a:gd name="connsiteX6" fmla="*/ 842661 w 4538360"/>
              <a:gd name="connsiteY6" fmla="*/ 5198033 h 5224599"/>
              <a:gd name="connsiteX7" fmla="*/ 375951 w 4538360"/>
              <a:gd name="connsiteY7" fmla="*/ 4845608 h 5224599"/>
              <a:gd name="connsiteX8" fmla="*/ 13985 w 4538360"/>
              <a:gd name="connsiteY8" fmla="*/ 3635917 h 5224599"/>
              <a:gd name="connsiteX9" fmla="*/ 142572 w 4538360"/>
              <a:gd name="connsiteY9" fmla="*/ 1945262 h 5224599"/>
              <a:gd name="connsiteX0" fmla="*/ 142572 w 4538360"/>
              <a:gd name="connsiteY0" fmla="*/ 1945262 h 5222716"/>
              <a:gd name="connsiteX1" fmla="*/ 690276 w 4538360"/>
              <a:gd name="connsiteY1" fmla="*/ 1178483 h 5222716"/>
              <a:gd name="connsiteX2" fmla="*/ 2461894 w 4538360"/>
              <a:gd name="connsiteY2" fmla="*/ 159308 h 5222716"/>
              <a:gd name="connsiteX3" fmla="*/ 3662060 w 4538360"/>
              <a:gd name="connsiteY3" fmla="*/ 664149 h 5222716"/>
              <a:gd name="connsiteX4" fmla="*/ 4538360 w 4538360"/>
              <a:gd name="connsiteY4" fmla="*/ 4474117 h 5222716"/>
              <a:gd name="connsiteX5" fmla="*/ 3919219 w 4538360"/>
              <a:gd name="connsiteY5" fmla="*/ 5169458 h 5222716"/>
              <a:gd name="connsiteX6" fmla="*/ 799798 w 4538360"/>
              <a:gd name="connsiteY6" fmla="*/ 5193270 h 5222716"/>
              <a:gd name="connsiteX7" fmla="*/ 375951 w 4538360"/>
              <a:gd name="connsiteY7" fmla="*/ 4845608 h 5222716"/>
              <a:gd name="connsiteX8" fmla="*/ 13985 w 4538360"/>
              <a:gd name="connsiteY8" fmla="*/ 3635917 h 5222716"/>
              <a:gd name="connsiteX9" fmla="*/ 142572 w 4538360"/>
              <a:gd name="connsiteY9" fmla="*/ 1945262 h 5222716"/>
              <a:gd name="connsiteX0" fmla="*/ 142572 w 4620267"/>
              <a:gd name="connsiteY0" fmla="*/ 1945262 h 5200820"/>
              <a:gd name="connsiteX1" fmla="*/ 690276 w 4620267"/>
              <a:gd name="connsiteY1" fmla="*/ 1178483 h 5200820"/>
              <a:gd name="connsiteX2" fmla="*/ 2461894 w 4620267"/>
              <a:gd name="connsiteY2" fmla="*/ 159308 h 5200820"/>
              <a:gd name="connsiteX3" fmla="*/ 3662060 w 4620267"/>
              <a:gd name="connsiteY3" fmla="*/ 664149 h 5200820"/>
              <a:gd name="connsiteX4" fmla="*/ 4538360 w 4620267"/>
              <a:gd name="connsiteY4" fmla="*/ 4474117 h 5200820"/>
              <a:gd name="connsiteX5" fmla="*/ 4366894 w 4620267"/>
              <a:gd name="connsiteY5" fmla="*/ 5121833 h 5200820"/>
              <a:gd name="connsiteX6" fmla="*/ 799798 w 4620267"/>
              <a:gd name="connsiteY6" fmla="*/ 5193270 h 5200820"/>
              <a:gd name="connsiteX7" fmla="*/ 375951 w 4620267"/>
              <a:gd name="connsiteY7" fmla="*/ 4845608 h 5200820"/>
              <a:gd name="connsiteX8" fmla="*/ 13985 w 4620267"/>
              <a:gd name="connsiteY8" fmla="*/ 3635917 h 5200820"/>
              <a:gd name="connsiteX9" fmla="*/ 142572 w 4620267"/>
              <a:gd name="connsiteY9" fmla="*/ 1945262 h 5200820"/>
              <a:gd name="connsiteX0" fmla="*/ 142572 w 4620267"/>
              <a:gd name="connsiteY0" fmla="*/ 1945262 h 5194592"/>
              <a:gd name="connsiteX1" fmla="*/ 690276 w 4620267"/>
              <a:gd name="connsiteY1" fmla="*/ 1178483 h 5194592"/>
              <a:gd name="connsiteX2" fmla="*/ 2461894 w 4620267"/>
              <a:gd name="connsiteY2" fmla="*/ 159308 h 5194592"/>
              <a:gd name="connsiteX3" fmla="*/ 3662060 w 4620267"/>
              <a:gd name="connsiteY3" fmla="*/ 664149 h 5194592"/>
              <a:gd name="connsiteX4" fmla="*/ 4538360 w 4620267"/>
              <a:gd name="connsiteY4" fmla="*/ 4474117 h 5194592"/>
              <a:gd name="connsiteX5" fmla="*/ 4366894 w 4620267"/>
              <a:gd name="connsiteY5" fmla="*/ 5121833 h 5194592"/>
              <a:gd name="connsiteX6" fmla="*/ 799798 w 4620267"/>
              <a:gd name="connsiteY6" fmla="*/ 5193270 h 5194592"/>
              <a:gd name="connsiteX7" fmla="*/ 375951 w 4620267"/>
              <a:gd name="connsiteY7" fmla="*/ 4845608 h 5194592"/>
              <a:gd name="connsiteX8" fmla="*/ 13985 w 4620267"/>
              <a:gd name="connsiteY8" fmla="*/ 3635917 h 5194592"/>
              <a:gd name="connsiteX9" fmla="*/ 142572 w 4620267"/>
              <a:gd name="connsiteY9" fmla="*/ 1945262 h 5194592"/>
              <a:gd name="connsiteX0" fmla="*/ 142572 w 4604408"/>
              <a:gd name="connsiteY0" fmla="*/ 1945262 h 5209249"/>
              <a:gd name="connsiteX1" fmla="*/ 690276 w 4604408"/>
              <a:gd name="connsiteY1" fmla="*/ 1178483 h 5209249"/>
              <a:gd name="connsiteX2" fmla="*/ 2461894 w 4604408"/>
              <a:gd name="connsiteY2" fmla="*/ 159308 h 5209249"/>
              <a:gd name="connsiteX3" fmla="*/ 3662060 w 4604408"/>
              <a:gd name="connsiteY3" fmla="*/ 664149 h 5209249"/>
              <a:gd name="connsiteX4" fmla="*/ 4538360 w 4604408"/>
              <a:gd name="connsiteY4" fmla="*/ 4474117 h 5209249"/>
              <a:gd name="connsiteX5" fmla="*/ 4338319 w 4604408"/>
              <a:gd name="connsiteY5" fmla="*/ 5193270 h 5209249"/>
              <a:gd name="connsiteX6" fmla="*/ 799798 w 4604408"/>
              <a:gd name="connsiteY6" fmla="*/ 5193270 h 5209249"/>
              <a:gd name="connsiteX7" fmla="*/ 375951 w 4604408"/>
              <a:gd name="connsiteY7" fmla="*/ 4845608 h 5209249"/>
              <a:gd name="connsiteX8" fmla="*/ 13985 w 4604408"/>
              <a:gd name="connsiteY8" fmla="*/ 3635917 h 5209249"/>
              <a:gd name="connsiteX9" fmla="*/ 142572 w 4604408"/>
              <a:gd name="connsiteY9" fmla="*/ 1945262 h 5209249"/>
              <a:gd name="connsiteX0" fmla="*/ 142572 w 4604408"/>
              <a:gd name="connsiteY0" fmla="*/ 1945262 h 5207190"/>
              <a:gd name="connsiteX1" fmla="*/ 690276 w 4604408"/>
              <a:gd name="connsiteY1" fmla="*/ 1178483 h 5207190"/>
              <a:gd name="connsiteX2" fmla="*/ 2461894 w 4604408"/>
              <a:gd name="connsiteY2" fmla="*/ 159308 h 5207190"/>
              <a:gd name="connsiteX3" fmla="*/ 3662060 w 4604408"/>
              <a:gd name="connsiteY3" fmla="*/ 664149 h 5207190"/>
              <a:gd name="connsiteX4" fmla="*/ 4538360 w 4604408"/>
              <a:gd name="connsiteY4" fmla="*/ 4474117 h 5207190"/>
              <a:gd name="connsiteX5" fmla="*/ 4338319 w 4604408"/>
              <a:gd name="connsiteY5" fmla="*/ 5193270 h 5207190"/>
              <a:gd name="connsiteX6" fmla="*/ 799798 w 4604408"/>
              <a:gd name="connsiteY6" fmla="*/ 5193270 h 5207190"/>
              <a:gd name="connsiteX7" fmla="*/ 375951 w 4604408"/>
              <a:gd name="connsiteY7" fmla="*/ 4845608 h 5207190"/>
              <a:gd name="connsiteX8" fmla="*/ 13985 w 4604408"/>
              <a:gd name="connsiteY8" fmla="*/ 3635917 h 5207190"/>
              <a:gd name="connsiteX9" fmla="*/ 142572 w 4604408"/>
              <a:gd name="connsiteY9" fmla="*/ 1945262 h 5207190"/>
              <a:gd name="connsiteX0" fmla="*/ 142572 w 4538360"/>
              <a:gd name="connsiteY0" fmla="*/ 1945262 h 5207190"/>
              <a:gd name="connsiteX1" fmla="*/ 690276 w 4538360"/>
              <a:gd name="connsiteY1" fmla="*/ 1178483 h 5207190"/>
              <a:gd name="connsiteX2" fmla="*/ 2461894 w 4538360"/>
              <a:gd name="connsiteY2" fmla="*/ 159308 h 5207190"/>
              <a:gd name="connsiteX3" fmla="*/ 3662060 w 4538360"/>
              <a:gd name="connsiteY3" fmla="*/ 664149 h 5207190"/>
              <a:gd name="connsiteX4" fmla="*/ 4538360 w 4538360"/>
              <a:gd name="connsiteY4" fmla="*/ 4474117 h 5207190"/>
              <a:gd name="connsiteX5" fmla="*/ 4338319 w 4538360"/>
              <a:gd name="connsiteY5" fmla="*/ 5193270 h 5207190"/>
              <a:gd name="connsiteX6" fmla="*/ 799798 w 4538360"/>
              <a:gd name="connsiteY6" fmla="*/ 5193270 h 5207190"/>
              <a:gd name="connsiteX7" fmla="*/ 375951 w 4538360"/>
              <a:gd name="connsiteY7" fmla="*/ 4845608 h 5207190"/>
              <a:gd name="connsiteX8" fmla="*/ 13985 w 4538360"/>
              <a:gd name="connsiteY8" fmla="*/ 3635917 h 5207190"/>
              <a:gd name="connsiteX9" fmla="*/ 142572 w 4538360"/>
              <a:gd name="connsiteY9" fmla="*/ 1945262 h 5207190"/>
              <a:gd name="connsiteX0" fmla="*/ 142572 w 4538360"/>
              <a:gd name="connsiteY0" fmla="*/ 1945262 h 5198033"/>
              <a:gd name="connsiteX1" fmla="*/ 690276 w 4538360"/>
              <a:gd name="connsiteY1" fmla="*/ 1178483 h 5198033"/>
              <a:gd name="connsiteX2" fmla="*/ 2461894 w 4538360"/>
              <a:gd name="connsiteY2" fmla="*/ 159308 h 5198033"/>
              <a:gd name="connsiteX3" fmla="*/ 3662060 w 4538360"/>
              <a:gd name="connsiteY3" fmla="*/ 664149 h 5198033"/>
              <a:gd name="connsiteX4" fmla="*/ 4538360 w 4538360"/>
              <a:gd name="connsiteY4" fmla="*/ 4474117 h 5198033"/>
              <a:gd name="connsiteX5" fmla="*/ 4385944 w 4538360"/>
              <a:gd name="connsiteY5" fmla="*/ 5198033 h 5198033"/>
              <a:gd name="connsiteX6" fmla="*/ 799798 w 4538360"/>
              <a:gd name="connsiteY6" fmla="*/ 5193270 h 5198033"/>
              <a:gd name="connsiteX7" fmla="*/ 375951 w 4538360"/>
              <a:gd name="connsiteY7" fmla="*/ 4845608 h 5198033"/>
              <a:gd name="connsiteX8" fmla="*/ 13985 w 4538360"/>
              <a:gd name="connsiteY8" fmla="*/ 3635917 h 5198033"/>
              <a:gd name="connsiteX9" fmla="*/ 142572 w 4538360"/>
              <a:gd name="connsiteY9" fmla="*/ 1945262 h 5198033"/>
              <a:gd name="connsiteX0" fmla="*/ 142572 w 4538360"/>
              <a:gd name="connsiteY0" fmla="*/ 1945262 h 5198033"/>
              <a:gd name="connsiteX1" fmla="*/ 690276 w 4538360"/>
              <a:gd name="connsiteY1" fmla="*/ 1178483 h 5198033"/>
              <a:gd name="connsiteX2" fmla="*/ 2461894 w 4538360"/>
              <a:gd name="connsiteY2" fmla="*/ 159308 h 5198033"/>
              <a:gd name="connsiteX3" fmla="*/ 3662060 w 4538360"/>
              <a:gd name="connsiteY3" fmla="*/ 664149 h 5198033"/>
              <a:gd name="connsiteX4" fmla="*/ 4538360 w 4538360"/>
              <a:gd name="connsiteY4" fmla="*/ 4474117 h 5198033"/>
              <a:gd name="connsiteX5" fmla="*/ 4385944 w 4538360"/>
              <a:gd name="connsiteY5" fmla="*/ 5198033 h 5198033"/>
              <a:gd name="connsiteX6" fmla="*/ 799798 w 4538360"/>
              <a:gd name="connsiteY6" fmla="*/ 5193270 h 5198033"/>
              <a:gd name="connsiteX7" fmla="*/ 375951 w 4538360"/>
              <a:gd name="connsiteY7" fmla="*/ 4845608 h 5198033"/>
              <a:gd name="connsiteX8" fmla="*/ 13985 w 4538360"/>
              <a:gd name="connsiteY8" fmla="*/ 3635917 h 5198033"/>
              <a:gd name="connsiteX9" fmla="*/ 142572 w 4538360"/>
              <a:gd name="connsiteY9" fmla="*/ 1945262 h 5198033"/>
              <a:gd name="connsiteX0" fmla="*/ 142572 w 4528835"/>
              <a:gd name="connsiteY0" fmla="*/ 1945262 h 5198033"/>
              <a:gd name="connsiteX1" fmla="*/ 690276 w 4528835"/>
              <a:gd name="connsiteY1" fmla="*/ 1178483 h 5198033"/>
              <a:gd name="connsiteX2" fmla="*/ 2461894 w 4528835"/>
              <a:gd name="connsiteY2" fmla="*/ 159308 h 5198033"/>
              <a:gd name="connsiteX3" fmla="*/ 3662060 w 4528835"/>
              <a:gd name="connsiteY3" fmla="*/ 664149 h 5198033"/>
              <a:gd name="connsiteX4" fmla="*/ 4528835 w 4528835"/>
              <a:gd name="connsiteY4" fmla="*/ 4497930 h 5198033"/>
              <a:gd name="connsiteX5" fmla="*/ 4385944 w 4528835"/>
              <a:gd name="connsiteY5" fmla="*/ 5198033 h 5198033"/>
              <a:gd name="connsiteX6" fmla="*/ 799798 w 4528835"/>
              <a:gd name="connsiteY6" fmla="*/ 5193270 h 5198033"/>
              <a:gd name="connsiteX7" fmla="*/ 375951 w 4528835"/>
              <a:gd name="connsiteY7" fmla="*/ 4845608 h 5198033"/>
              <a:gd name="connsiteX8" fmla="*/ 13985 w 4528835"/>
              <a:gd name="connsiteY8" fmla="*/ 3635917 h 5198033"/>
              <a:gd name="connsiteX9" fmla="*/ 142572 w 4528835"/>
              <a:gd name="connsiteY9" fmla="*/ 1945262 h 5198033"/>
              <a:gd name="connsiteX0" fmla="*/ 142572 w 4672580"/>
              <a:gd name="connsiteY0" fmla="*/ 1945262 h 5198033"/>
              <a:gd name="connsiteX1" fmla="*/ 690276 w 4672580"/>
              <a:gd name="connsiteY1" fmla="*/ 1178483 h 5198033"/>
              <a:gd name="connsiteX2" fmla="*/ 2461894 w 4672580"/>
              <a:gd name="connsiteY2" fmla="*/ 159308 h 5198033"/>
              <a:gd name="connsiteX3" fmla="*/ 3662060 w 4672580"/>
              <a:gd name="connsiteY3" fmla="*/ 664149 h 5198033"/>
              <a:gd name="connsiteX4" fmla="*/ 4528835 w 4672580"/>
              <a:gd name="connsiteY4" fmla="*/ 4497930 h 5198033"/>
              <a:gd name="connsiteX5" fmla="*/ 4462161 w 4672580"/>
              <a:gd name="connsiteY5" fmla="*/ 4998009 h 5198033"/>
              <a:gd name="connsiteX6" fmla="*/ 4385944 w 4672580"/>
              <a:gd name="connsiteY6" fmla="*/ 5198033 h 5198033"/>
              <a:gd name="connsiteX7" fmla="*/ 799798 w 4672580"/>
              <a:gd name="connsiteY7" fmla="*/ 5193270 h 5198033"/>
              <a:gd name="connsiteX8" fmla="*/ 375951 w 4672580"/>
              <a:gd name="connsiteY8" fmla="*/ 4845608 h 5198033"/>
              <a:gd name="connsiteX9" fmla="*/ 13985 w 4672580"/>
              <a:gd name="connsiteY9" fmla="*/ 3635917 h 5198033"/>
              <a:gd name="connsiteX10" fmla="*/ 142572 w 4672580"/>
              <a:gd name="connsiteY10" fmla="*/ 1945262 h 5198033"/>
              <a:gd name="connsiteX0" fmla="*/ 142572 w 4672580"/>
              <a:gd name="connsiteY0" fmla="*/ 1945262 h 5198033"/>
              <a:gd name="connsiteX1" fmla="*/ 690276 w 4672580"/>
              <a:gd name="connsiteY1" fmla="*/ 1178483 h 5198033"/>
              <a:gd name="connsiteX2" fmla="*/ 2461894 w 4672580"/>
              <a:gd name="connsiteY2" fmla="*/ 159308 h 5198033"/>
              <a:gd name="connsiteX3" fmla="*/ 3662060 w 4672580"/>
              <a:gd name="connsiteY3" fmla="*/ 664149 h 5198033"/>
              <a:gd name="connsiteX4" fmla="*/ 4528835 w 4672580"/>
              <a:gd name="connsiteY4" fmla="*/ 4497930 h 5198033"/>
              <a:gd name="connsiteX5" fmla="*/ 4462161 w 4672580"/>
              <a:gd name="connsiteY5" fmla="*/ 4998009 h 5198033"/>
              <a:gd name="connsiteX6" fmla="*/ 4385944 w 4672580"/>
              <a:gd name="connsiteY6" fmla="*/ 5198033 h 5198033"/>
              <a:gd name="connsiteX7" fmla="*/ 799798 w 4672580"/>
              <a:gd name="connsiteY7" fmla="*/ 5193270 h 5198033"/>
              <a:gd name="connsiteX8" fmla="*/ 375951 w 4672580"/>
              <a:gd name="connsiteY8" fmla="*/ 4845608 h 5198033"/>
              <a:gd name="connsiteX9" fmla="*/ 13985 w 4672580"/>
              <a:gd name="connsiteY9" fmla="*/ 3635917 h 5198033"/>
              <a:gd name="connsiteX10" fmla="*/ 142572 w 4672580"/>
              <a:gd name="connsiteY10" fmla="*/ 1945262 h 5198033"/>
              <a:gd name="connsiteX0" fmla="*/ 142572 w 4540653"/>
              <a:gd name="connsiteY0" fmla="*/ 1945262 h 5198033"/>
              <a:gd name="connsiteX1" fmla="*/ 690276 w 4540653"/>
              <a:gd name="connsiteY1" fmla="*/ 1178483 h 5198033"/>
              <a:gd name="connsiteX2" fmla="*/ 2461894 w 4540653"/>
              <a:gd name="connsiteY2" fmla="*/ 159308 h 5198033"/>
              <a:gd name="connsiteX3" fmla="*/ 3662060 w 4540653"/>
              <a:gd name="connsiteY3" fmla="*/ 664149 h 5198033"/>
              <a:gd name="connsiteX4" fmla="*/ 4528835 w 4540653"/>
              <a:gd name="connsiteY4" fmla="*/ 4497930 h 5198033"/>
              <a:gd name="connsiteX5" fmla="*/ 4462161 w 4540653"/>
              <a:gd name="connsiteY5" fmla="*/ 4998009 h 5198033"/>
              <a:gd name="connsiteX6" fmla="*/ 4385944 w 4540653"/>
              <a:gd name="connsiteY6" fmla="*/ 5198033 h 5198033"/>
              <a:gd name="connsiteX7" fmla="*/ 799798 w 4540653"/>
              <a:gd name="connsiteY7" fmla="*/ 5193270 h 5198033"/>
              <a:gd name="connsiteX8" fmla="*/ 375951 w 4540653"/>
              <a:gd name="connsiteY8" fmla="*/ 4845608 h 5198033"/>
              <a:gd name="connsiteX9" fmla="*/ 13985 w 4540653"/>
              <a:gd name="connsiteY9" fmla="*/ 3635917 h 5198033"/>
              <a:gd name="connsiteX10" fmla="*/ 142572 w 4540653"/>
              <a:gd name="connsiteY10" fmla="*/ 1945262 h 5198033"/>
              <a:gd name="connsiteX0" fmla="*/ 142572 w 4540653"/>
              <a:gd name="connsiteY0" fmla="*/ 1945262 h 5198033"/>
              <a:gd name="connsiteX1" fmla="*/ 690276 w 4540653"/>
              <a:gd name="connsiteY1" fmla="*/ 1178483 h 5198033"/>
              <a:gd name="connsiteX2" fmla="*/ 2461894 w 4540653"/>
              <a:gd name="connsiteY2" fmla="*/ 159308 h 5198033"/>
              <a:gd name="connsiteX3" fmla="*/ 3662060 w 4540653"/>
              <a:gd name="connsiteY3" fmla="*/ 664149 h 5198033"/>
              <a:gd name="connsiteX4" fmla="*/ 4528835 w 4540653"/>
              <a:gd name="connsiteY4" fmla="*/ 4497930 h 5198033"/>
              <a:gd name="connsiteX5" fmla="*/ 4462161 w 4540653"/>
              <a:gd name="connsiteY5" fmla="*/ 4998009 h 5198033"/>
              <a:gd name="connsiteX6" fmla="*/ 4385944 w 4540653"/>
              <a:gd name="connsiteY6" fmla="*/ 5198033 h 5198033"/>
              <a:gd name="connsiteX7" fmla="*/ 799798 w 4540653"/>
              <a:gd name="connsiteY7" fmla="*/ 5193270 h 5198033"/>
              <a:gd name="connsiteX8" fmla="*/ 375951 w 4540653"/>
              <a:gd name="connsiteY8" fmla="*/ 4845608 h 5198033"/>
              <a:gd name="connsiteX9" fmla="*/ 13985 w 4540653"/>
              <a:gd name="connsiteY9" fmla="*/ 3635917 h 5198033"/>
              <a:gd name="connsiteX10" fmla="*/ 142572 w 4540653"/>
              <a:gd name="connsiteY10" fmla="*/ 1945262 h 5198033"/>
              <a:gd name="connsiteX0" fmla="*/ 142572 w 4542651"/>
              <a:gd name="connsiteY0" fmla="*/ 1945262 h 5198033"/>
              <a:gd name="connsiteX1" fmla="*/ 690276 w 4542651"/>
              <a:gd name="connsiteY1" fmla="*/ 1178483 h 5198033"/>
              <a:gd name="connsiteX2" fmla="*/ 2461894 w 4542651"/>
              <a:gd name="connsiteY2" fmla="*/ 159308 h 5198033"/>
              <a:gd name="connsiteX3" fmla="*/ 3662060 w 4542651"/>
              <a:gd name="connsiteY3" fmla="*/ 664149 h 5198033"/>
              <a:gd name="connsiteX4" fmla="*/ 4528835 w 4542651"/>
              <a:gd name="connsiteY4" fmla="*/ 4497930 h 5198033"/>
              <a:gd name="connsiteX5" fmla="*/ 4462161 w 4542651"/>
              <a:gd name="connsiteY5" fmla="*/ 4998009 h 5198033"/>
              <a:gd name="connsiteX6" fmla="*/ 4385944 w 4542651"/>
              <a:gd name="connsiteY6" fmla="*/ 5198033 h 5198033"/>
              <a:gd name="connsiteX7" fmla="*/ 799798 w 4542651"/>
              <a:gd name="connsiteY7" fmla="*/ 5193270 h 5198033"/>
              <a:gd name="connsiteX8" fmla="*/ 375951 w 4542651"/>
              <a:gd name="connsiteY8" fmla="*/ 4845608 h 5198033"/>
              <a:gd name="connsiteX9" fmla="*/ 13985 w 4542651"/>
              <a:gd name="connsiteY9" fmla="*/ 3635917 h 5198033"/>
              <a:gd name="connsiteX10" fmla="*/ 142572 w 4542651"/>
              <a:gd name="connsiteY10" fmla="*/ 1945262 h 5198033"/>
              <a:gd name="connsiteX0" fmla="*/ 142572 w 4542651"/>
              <a:gd name="connsiteY0" fmla="*/ 1952794 h 5205565"/>
              <a:gd name="connsiteX1" fmla="*/ 690276 w 4542651"/>
              <a:gd name="connsiteY1" fmla="*/ 1186015 h 5205565"/>
              <a:gd name="connsiteX2" fmla="*/ 2461894 w 4542651"/>
              <a:gd name="connsiteY2" fmla="*/ 166840 h 5205565"/>
              <a:gd name="connsiteX3" fmla="*/ 3662060 w 4542651"/>
              <a:gd name="connsiteY3" fmla="*/ 671681 h 5205565"/>
              <a:gd name="connsiteX4" fmla="*/ 4528835 w 4542651"/>
              <a:gd name="connsiteY4" fmla="*/ 4505462 h 5205565"/>
              <a:gd name="connsiteX5" fmla="*/ 4462161 w 4542651"/>
              <a:gd name="connsiteY5" fmla="*/ 5005541 h 5205565"/>
              <a:gd name="connsiteX6" fmla="*/ 4385944 w 4542651"/>
              <a:gd name="connsiteY6" fmla="*/ 5205565 h 5205565"/>
              <a:gd name="connsiteX7" fmla="*/ 799798 w 4542651"/>
              <a:gd name="connsiteY7" fmla="*/ 5200802 h 5205565"/>
              <a:gd name="connsiteX8" fmla="*/ 375951 w 4542651"/>
              <a:gd name="connsiteY8" fmla="*/ 4853140 h 5205565"/>
              <a:gd name="connsiteX9" fmla="*/ 13985 w 4542651"/>
              <a:gd name="connsiteY9" fmla="*/ 3643449 h 5205565"/>
              <a:gd name="connsiteX10" fmla="*/ 142572 w 4542651"/>
              <a:gd name="connsiteY10" fmla="*/ 1952794 h 5205565"/>
              <a:gd name="connsiteX0" fmla="*/ 142572 w 4542651"/>
              <a:gd name="connsiteY0" fmla="*/ 1950683 h 5203454"/>
              <a:gd name="connsiteX1" fmla="*/ 690276 w 4542651"/>
              <a:gd name="connsiteY1" fmla="*/ 1183904 h 5203454"/>
              <a:gd name="connsiteX2" fmla="*/ 2461894 w 4542651"/>
              <a:gd name="connsiteY2" fmla="*/ 164729 h 5203454"/>
              <a:gd name="connsiteX3" fmla="*/ 3662060 w 4542651"/>
              <a:gd name="connsiteY3" fmla="*/ 669570 h 5203454"/>
              <a:gd name="connsiteX4" fmla="*/ 4528835 w 4542651"/>
              <a:gd name="connsiteY4" fmla="*/ 4503351 h 5203454"/>
              <a:gd name="connsiteX5" fmla="*/ 4462161 w 4542651"/>
              <a:gd name="connsiteY5" fmla="*/ 5003430 h 5203454"/>
              <a:gd name="connsiteX6" fmla="*/ 4385944 w 4542651"/>
              <a:gd name="connsiteY6" fmla="*/ 5203454 h 5203454"/>
              <a:gd name="connsiteX7" fmla="*/ 799798 w 4542651"/>
              <a:gd name="connsiteY7" fmla="*/ 5198691 h 5203454"/>
              <a:gd name="connsiteX8" fmla="*/ 375951 w 4542651"/>
              <a:gd name="connsiteY8" fmla="*/ 4851029 h 5203454"/>
              <a:gd name="connsiteX9" fmla="*/ 13985 w 4542651"/>
              <a:gd name="connsiteY9" fmla="*/ 3641338 h 5203454"/>
              <a:gd name="connsiteX10" fmla="*/ 142572 w 4542651"/>
              <a:gd name="connsiteY10" fmla="*/ 1950683 h 5203454"/>
              <a:gd name="connsiteX0" fmla="*/ 142572 w 4542651"/>
              <a:gd name="connsiteY0" fmla="*/ 1950683 h 5203454"/>
              <a:gd name="connsiteX1" fmla="*/ 704563 w 4542651"/>
              <a:gd name="connsiteY1" fmla="*/ 1193429 h 5203454"/>
              <a:gd name="connsiteX2" fmla="*/ 2461894 w 4542651"/>
              <a:gd name="connsiteY2" fmla="*/ 164729 h 5203454"/>
              <a:gd name="connsiteX3" fmla="*/ 3662060 w 4542651"/>
              <a:gd name="connsiteY3" fmla="*/ 669570 h 5203454"/>
              <a:gd name="connsiteX4" fmla="*/ 4528835 w 4542651"/>
              <a:gd name="connsiteY4" fmla="*/ 4503351 h 5203454"/>
              <a:gd name="connsiteX5" fmla="*/ 4462161 w 4542651"/>
              <a:gd name="connsiteY5" fmla="*/ 5003430 h 5203454"/>
              <a:gd name="connsiteX6" fmla="*/ 4385944 w 4542651"/>
              <a:gd name="connsiteY6" fmla="*/ 5203454 h 5203454"/>
              <a:gd name="connsiteX7" fmla="*/ 799798 w 4542651"/>
              <a:gd name="connsiteY7" fmla="*/ 5198691 h 5203454"/>
              <a:gd name="connsiteX8" fmla="*/ 375951 w 4542651"/>
              <a:gd name="connsiteY8" fmla="*/ 4851029 h 5203454"/>
              <a:gd name="connsiteX9" fmla="*/ 13985 w 4542651"/>
              <a:gd name="connsiteY9" fmla="*/ 3641338 h 5203454"/>
              <a:gd name="connsiteX10" fmla="*/ 142572 w 4542651"/>
              <a:gd name="connsiteY10" fmla="*/ 1950683 h 5203454"/>
              <a:gd name="connsiteX0" fmla="*/ 142572 w 4542651"/>
              <a:gd name="connsiteY0" fmla="*/ 1950683 h 5203454"/>
              <a:gd name="connsiteX1" fmla="*/ 704563 w 4542651"/>
              <a:gd name="connsiteY1" fmla="*/ 1193429 h 5203454"/>
              <a:gd name="connsiteX2" fmla="*/ 2461894 w 4542651"/>
              <a:gd name="connsiteY2" fmla="*/ 164729 h 5203454"/>
              <a:gd name="connsiteX3" fmla="*/ 3662060 w 4542651"/>
              <a:gd name="connsiteY3" fmla="*/ 669570 h 5203454"/>
              <a:gd name="connsiteX4" fmla="*/ 4528835 w 4542651"/>
              <a:gd name="connsiteY4" fmla="*/ 4503351 h 5203454"/>
              <a:gd name="connsiteX5" fmla="*/ 4462161 w 4542651"/>
              <a:gd name="connsiteY5" fmla="*/ 5003430 h 5203454"/>
              <a:gd name="connsiteX6" fmla="*/ 4385944 w 4542651"/>
              <a:gd name="connsiteY6" fmla="*/ 5203454 h 5203454"/>
              <a:gd name="connsiteX7" fmla="*/ 799798 w 4542651"/>
              <a:gd name="connsiteY7" fmla="*/ 5198691 h 5203454"/>
              <a:gd name="connsiteX8" fmla="*/ 375951 w 4542651"/>
              <a:gd name="connsiteY8" fmla="*/ 4851029 h 5203454"/>
              <a:gd name="connsiteX9" fmla="*/ 13985 w 4542651"/>
              <a:gd name="connsiteY9" fmla="*/ 3641338 h 5203454"/>
              <a:gd name="connsiteX10" fmla="*/ 142572 w 4542651"/>
              <a:gd name="connsiteY10" fmla="*/ 1950683 h 52034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542651" h="5203454">
                <a:moveTo>
                  <a:pt x="142572" y="1950683"/>
                </a:moveTo>
                <a:cubicBezTo>
                  <a:pt x="175909" y="1513554"/>
                  <a:pt x="167421" y="1526804"/>
                  <a:pt x="704563" y="1193429"/>
                </a:cubicBezTo>
                <a:lnTo>
                  <a:pt x="2461894" y="164729"/>
                </a:lnTo>
                <a:cubicBezTo>
                  <a:pt x="3122861" y="-192458"/>
                  <a:pt x="3519185" y="56228"/>
                  <a:pt x="3662060" y="669570"/>
                </a:cubicBezTo>
                <a:lnTo>
                  <a:pt x="4528835" y="4503351"/>
                </a:lnTo>
                <a:cubicBezTo>
                  <a:pt x="4571697" y="4706548"/>
                  <a:pt x="4505026" y="4867696"/>
                  <a:pt x="4462161" y="5003430"/>
                </a:cubicBezTo>
                <a:cubicBezTo>
                  <a:pt x="4400246" y="5201077"/>
                  <a:pt x="4424838" y="5118523"/>
                  <a:pt x="4385944" y="5203454"/>
                </a:cubicBezTo>
                <a:lnTo>
                  <a:pt x="799798" y="5198691"/>
                </a:lnTo>
                <a:cubicBezTo>
                  <a:pt x="403194" y="4895852"/>
                  <a:pt x="718851" y="5128844"/>
                  <a:pt x="375951" y="4851029"/>
                </a:cubicBezTo>
                <a:cubicBezTo>
                  <a:pt x="29309" y="4508129"/>
                  <a:pt x="-33640" y="4307068"/>
                  <a:pt x="13985" y="3641338"/>
                </a:cubicBezTo>
                <a:cubicBezTo>
                  <a:pt x="142572" y="1974474"/>
                  <a:pt x="-303" y="3779472"/>
                  <a:pt x="142572" y="1950683"/>
                </a:cubicBezTo>
                <a:close/>
              </a:path>
            </a:pathLst>
          </a:custGeom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14" name="Rounded Rectangle 13"/>
          <p:cNvSpPr/>
          <p:nvPr userDrawn="1"/>
        </p:nvSpPr>
        <p:spPr>
          <a:xfrm>
            <a:off x="7311435" y="2223703"/>
            <a:ext cx="1842089" cy="2934085"/>
          </a:xfrm>
          <a:custGeom>
            <a:avLst/>
            <a:gdLst>
              <a:gd name="connsiteX0" fmla="*/ 0 w 2514600"/>
              <a:gd name="connsiteY0" fmla="*/ 419108 h 3962400"/>
              <a:gd name="connsiteX1" fmla="*/ 419108 w 2514600"/>
              <a:gd name="connsiteY1" fmla="*/ 0 h 3962400"/>
              <a:gd name="connsiteX2" fmla="*/ 2095492 w 2514600"/>
              <a:gd name="connsiteY2" fmla="*/ 0 h 3962400"/>
              <a:gd name="connsiteX3" fmla="*/ 2514600 w 2514600"/>
              <a:gd name="connsiteY3" fmla="*/ 419108 h 3962400"/>
              <a:gd name="connsiteX4" fmla="*/ 2514600 w 2514600"/>
              <a:gd name="connsiteY4" fmla="*/ 3543292 h 3962400"/>
              <a:gd name="connsiteX5" fmla="*/ 2095492 w 2514600"/>
              <a:gd name="connsiteY5" fmla="*/ 3962400 h 3962400"/>
              <a:gd name="connsiteX6" fmla="*/ 419108 w 2514600"/>
              <a:gd name="connsiteY6" fmla="*/ 3962400 h 3962400"/>
              <a:gd name="connsiteX7" fmla="*/ 0 w 2514600"/>
              <a:gd name="connsiteY7" fmla="*/ 3543292 h 3962400"/>
              <a:gd name="connsiteX8" fmla="*/ 0 w 2514600"/>
              <a:gd name="connsiteY8" fmla="*/ 419108 h 3962400"/>
              <a:gd name="connsiteX0" fmla="*/ 0 w 2514600"/>
              <a:gd name="connsiteY0" fmla="*/ 419108 h 3962400"/>
              <a:gd name="connsiteX1" fmla="*/ 419108 w 2514600"/>
              <a:gd name="connsiteY1" fmla="*/ 0 h 3962400"/>
              <a:gd name="connsiteX2" fmla="*/ 2095492 w 2514600"/>
              <a:gd name="connsiteY2" fmla="*/ 0 h 3962400"/>
              <a:gd name="connsiteX3" fmla="*/ 2514600 w 2514600"/>
              <a:gd name="connsiteY3" fmla="*/ 419108 h 3962400"/>
              <a:gd name="connsiteX4" fmla="*/ 2514600 w 2514600"/>
              <a:gd name="connsiteY4" fmla="*/ 3543292 h 3962400"/>
              <a:gd name="connsiteX5" fmla="*/ 2095492 w 2514600"/>
              <a:gd name="connsiteY5" fmla="*/ 3962400 h 3962400"/>
              <a:gd name="connsiteX6" fmla="*/ 419108 w 2514600"/>
              <a:gd name="connsiteY6" fmla="*/ 3962400 h 3962400"/>
              <a:gd name="connsiteX7" fmla="*/ 238125 w 2514600"/>
              <a:gd name="connsiteY7" fmla="*/ 2638417 h 3962400"/>
              <a:gd name="connsiteX8" fmla="*/ 0 w 2514600"/>
              <a:gd name="connsiteY8" fmla="*/ 419108 h 3962400"/>
              <a:gd name="connsiteX0" fmla="*/ 0 w 2514600"/>
              <a:gd name="connsiteY0" fmla="*/ 419108 h 3962400"/>
              <a:gd name="connsiteX1" fmla="*/ 419108 w 2514600"/>
              <a:gd name="connsiteY1" fmla="*/ 0 h 3962400"/>
              <a:gd name="connsiteX2" fmla="*/ 2095492 w 2514600"/>
              <a:gd name="connsiteY2" fmla="*/ 0 h 3962400"/>
              <a:gd name="connsiteX3" fmla="*/ 2514600 w 2514600"/>
              <a:gd name="connsiteY3" fmla="*/ 419108 h 3962400"/>
              <a:gd name="connsiteX4" fmla="*/ 2514600 w 2514600"/>
              <a:gd name="connsiteY4" fmla="*/ 3543292 h 3962400"/>
              <a:gd name="connsiteX5" fmla="*/ 2095492 w 2514600"/>
              <a:gd name="connsiteY5" fmla="*/ 3962400 h 3962400"/>
              <a:gd name="connsiteX6" fmla="*/ 266708 w 2514600"/>
              <a:gd name="connsiteY6" fmla="*/ 3600450 h 3962400"/>
              <a:gd name="connsiteX7" fmla="*/ 238125 w 2514600"/>
              <a:gd name="connsiteY7" fmla="*/ 2638417 h 3962400"/>
              <a:gd name="connsiteX8" fmla="*/ 0 w 2514600"/>
              <a:gd name="connsiteY8" fmla="*/ 419108 h 3962400"/>
              <a:gd name="connsiteX0" fmla="*/ 0 w 2514600"/>
              <a:gd name="connsiteY0" fmla="*/ 419108 h 4010025"/>
              <a:gd name="connsiteX1" fmla="*/ 419108 w 2514600"/>
              <a:gd name="connsiteY1" fmla="*/ 0 h 4010025"/>
              <a:gd name="connsiteX2" fmla="*/ 2095492 w 2514600"/>
              <a:gd name="connsiteY2" fmla="*/ 0 h 4010025"/>
              <a:gd name="connsiteX3" fmla="*/ 2514600 w 2514600"/>
              <a:gd name="connsiteY3" fmla="*/ 419108 h 4010025"/>
              <a:gd name="connsiteX4" fmla="*/ 2514600 w 2514600"/>
              <a:gd name="connsiteY4" fmla="*/ 3543292 h 4010025"/>
              <a:gd name="connsiteX5" fmla="*/ 685792 w 2514600"/>
              <a:gd name="connsiteY5" fmla="*/ 4010025 h 4010025"/>
              <a:gd name="connsiteX6" fmla="*/ 266708 w 2514600"/>
              <a:gd name="connsiteY6" fmla="*/ 3600450 h 4010025"/>
              <a:gd name="connsiteX7" fmla="*/ 238125 w 2514600"/>
              <a:gd name="connsiteY7" fmla="*/ 2638417 h 4010025"/>
              <a:gd name="connsiteX8" fmla="*/ 0 w 2514600"/>
              <a:gd name="connsiteY8" fmla="*/ 419108 h 4010025"/>
              <a:gd name="connsiteX0" fmla="*/ 0 w 2552700"/>
              <a:gd name="connsiteY0" fmla="*/ 419108 h 4049837"/>
              <a:gd name="connsiteX1" fmla="*/ 419108 w 2552700"/>
              <a:gd name="connsiteY1" fmla="*/ 0 h 4049837"/>
              <a:gd name="connsiteX2" fmla="*/ 2095492 w 2552700"/>
              <a:gd name="connsiteY2" fmla="*/ 0 h 4049837"/>
              <a:gd name="connsiteX3" fmla="*/ 2514600 w 2552700"/>
              <a:gd name="connsiteY3" fmla="*/ 419108 h 4049837"/>
              <a:gd name="connsiteX4" fmla="*/ 2552700 w 2552700"/>
              <a:gd name="connsiteY4" fmla="*/ 3914767 h 4049837"/>
              <a:gd name="connsiteX5" fmla="*/ 685792 w 2552700"/>
              <a:gd name="connsiteY5" fmla="*/ 4010025 h 4049837"/>
              <a:gd name="connsiteX6" fmla="*/ 266708 w 2552700"/>
              <a:gd name="connsiteY6" fmla="*/ 3600450 h 4049837"/>
              <a:gd name="connsiteX7" fmla="*/ 238125 w 2552700"/>
              <a:gd name="connsiteY7" fmla="*/ 2638417 h 4049837"/>
              <a:gd name="connsiteX8" fmla="*/ 0 w 2552700"/>
              <a:gd name="connsiteY8" fmla="*/ 419108 h 4049837"/>
              <a:gd name="connsiteX0" fmla="*/ 0 w 2552700"/>
              <a:gd name="connsiteY0" fmla="*/ 419108 h 4010025"/>
              <a:gd name="connsiteX1" fmla="*/ 419108 w 2552700"/>
              <a:gd name="connsiteY1" fmla="*/ 0 h 4010025"/>
              <a:gd name="connsiteX2" fmla="*/ 2095492 w 2552700"/>
              <a:gd name="connsiteY2" fmla="*/ 0 h 4010025"/>
              <a:gd name="connsiteX3" fmla="*/ 2514600 w 2552700"/>
              <a:gd name="connsiteY3" fmla="*/ 419108 h 4010025"/>
              <a:gd name="connsiteX4" fmla="*/ 2552700 w 2552700"/>
              <a:gd name="connsiteY4" fmla="*/ 3914767 h 4010025"/>
              <a:gd name="connsiteX5" fmla="*/ 685792 w 2552700"/>
              <a:gd name="connsiteY5" fmla="*/ 4010025 h 4010025"/>
              <a:gd name="connsiteX6" fmla="*/ 266708 w 2552700"/>
              <a:gd name="connsiteY6" fmla="*/ 3600450 h 4010025"/>
              <a:gd name="connsiteX7" fmla="*/ 238125 w 2552700"/>
              <a:gd name="connsiteY7" fmla="*/ 2638417 h 4010025"/>
              <a:gd name="connsiteX8" fmla="*/ 0 w 2552700"/>
              <a:gd name="connsiteY8" fmla="*/ 419108 h 4010025"/>
              <a:gd name="connsiteX0" fmla="*/ 0 w 2552700"/>
              <a:gd name="connsiteY0" fmla="*/ 419108 h 4010025"/>
              <a:gd name="connsiteX1" fmla="*/ 419108 w 2552700"/>
              <a:gd name="connsiteY1" fmla="*/ 0 h 4010025"/>
              <a:gd name="connsiteX2" fmla="*/ 2514600 w 2552700"/>
              <a:gd name="connsiteY2" fmla="*/ 419108 h 4010025"/>
              <a:gd name="connsiteX3" fmla="*/ 2552700 w 2552700"/>
              <a:gd name="connsiteY3" fmla="*/ 3914767 h 4010025"/>
              <a:gd name="connsiteX4" fmla="*/ 685792 w 2552700"/>
              <a:gd name="connsiteY4" fmla="*/ 4010025 h 4010025"/>
              <a:gd name="connsiteX5" fmla="*/ 266708 w 2552700"/>
              <a:gd name="connsiteY5" fmla="*/ 3600450 h 4010025"/>
              <a:gd name="connsiteX6" fmla="*/ 238125 w 2552700"/>
              <a:gd name="connsiteY6" fmla="*/ 2638417 h 4010025"/>
              <a:gd name="connsiteX7" fmla="*/ 0 w 2552700"/>
              <a:gd name="connsiteY7" fmla="*/ 419108 h 4010025"/>
              <a:gd name="connsiteX0" fmla="*/ 0 w 2552700"/>
              <a:gd name="connsiteY0" fmla="*/ 219199 h 3810116"/>
              <a:gd name="connsiteX1" fmla="*/ 2085983 w 2552700"/>
              <a:gd name="connsiteY1" fmla="*/ 116 h 3810116"/>
              <a:gd name="connsiteX2" fmla="*/ 2514600 w 2552700"/>
              <a:gd name="connsiteY2" fmla="*/ 219199 h 3810116"/>
              <a:gd name="connsiteX3" fmla="*/ 2552700 w 2552700"/>
              <a:gd name="connsiteY3" fmla="*/ 3714858 h 3810116"/>
              <a:gd name="connsiteX4" fmla="*/ 685792 w 2552700"/>
              <a:gd name="connsiteY4" fmla="*/ 3810116 h 3810116"/>
              <a:gd name="connsiteX5" fmla="*/ 266708 w 2552700"/>
              <a:gd name="connsiteY5" fmla="*/ 3400541 h 3810116"/>
              <a:gd name="connsiteX6" fmla="*/ 238125 w 2552700"/>
              <a:gd name="connsiteY6" fmla="*/ 2438508 h 3810116"/>
              <a:gd name="connsiteX7" fmla="*/ 0 w 2552700"/>
              <a:gd name="connsiteY7" fmla="*/ 219199 h 3810116"/>
              <a:gd name="connsiteX0" fmla="*/ 977613 w 2396838"/>
              <a:gd name="connsiteY0" fmla="*/ 185640 h 3814657"/>
              <a:gd name="connsiteX1" fmla="*/ 1930121 w 2396838"/>
              <a:gd name="connsiteY1" fmla="*/ 4657 h 3814657"/>
              <a:gd name="connsiteX2" fmla="*/ 2358738 w 2396838"/>
              <a:gd name="connsiteY2" fmla="*/ 223740 h 3814657"/>
              <a:gd name="connsiteX3" fmla="*/ 2396838 w 2396838"/>
              <a:gd name="connsiteY3" fmla="*/ 3719399 h 3814657"/>
              <a:gd name="connsiteX4" fmla="*/ 529930 w 2396838"/>
              <a:gd name="connsiteY4" fmla="*/ 3814657 h 3814657"/>
              <a:gd name="connsiteX5" fmla="*/ 110846 w 2396838"/>
              <a:gd name="connsiteY5" fmla="*/ 3405082 h 3814657"/>
              <a:gd name="connsiteX6" fmla="*/ 82263 w 2396838"/>
              <a:gd name="connsiteY6" fmla="*/ 2443049 h 3814657"/>
              <a:gd name="connsiteX7" fmla="*/ 977613 w 2396838"/>
              <a:gd name="connsiteY7" fmla="*/ 185640 h 3814657"/>
              <a:gd name="connsiteX0" fmla="*/ 977613 w 2396838"/>
              <a:gd name="connsiteY0" fmla="*/ 185640 h 3814657"/>
              <a:gd name="connsiteX1" fmla="*/ 1930121 w 2396838"/>
              <a:gd name="connsiteY1" fmla="*/ 4657 h 3814657"/>
              <a:gd name="connsiteX2" fmla="*/ 2358738 w 2396838"/>
              <a:gd name="connsiteY2" fmla="*/ 223740 h 3814657"/>
              <a:gd name="connsiteX3" fmla="*/ 2396838 w 2396838"/>
              <a:gd name="connsiteY3" fmla="*/ 3719399 h 3814657"/>
              <a:gd name="connsiteX4" fmla="*/ 529930 w 2396838"/>
              <a:gd name="connsiteY4" fmla="*/ 3814657 h 3814657"/>
              <a:gd name="connsiteX5" fmla="*/ 110846 w 2396838"/>
              <a:gd name="connsiteY5" fmla="*/ 3405082 h 3814657"/>
              <a:gd name="connsiteX6" fmla="*/ 82263 w 2396838"/>
              <a:gd name="connsiteY6" fmla="*/ 2443049 h 3814657"/>
              <a:gd name="connsiteX7" fmla="*/ 977613 w 2396838"/>
              <a:gd name="connsiteY7" fmla="*/ 185640 h 3814657"/>
              <a:gd name="connsiteX0" fmla="*/ 977613 w 2396838"/>
              <a:gd name="connsiteY0" fmla="*/ 308392 h 3937409"/>
              <a:gd name="connsiteX1" fmla="*/ 1930121 w 2396838"/>
              <a:gd name="connsiteY1" fmla="*/ 127409 h 3937409"/>
              <a:gd name="connsiteX2" fmla="*/ 2358738 w 2396838"/>
              <a:gd name="connsiteY2" fmla="*/ 346492 h 3937409"/>
              <a:gd name="connsiteX3" fmla="*/ 2396838 w 2396838"/>
              <a:gd name="connsiteY3" fmla="*/ 3842151 h 3937409"/>
              <a:gd name="connsiteX4" fmla="*/ 529930 w 2396838"/>
              <a:gd name="connsiteY4" fmla="*/ 3937409 h 3937409"/>
              <a:gd name="connsiteX5" fmla="*/ 110846 w 2396838"/>
              <a:gd name="connsiteY5" fmla="*/ 3527834 h 3937409"/>
              <a:gd name="connsiteX6" fmla="*/ 82263 w 2396838"/>
              <a:gd name="connsiteY6" fmla="*/ 2565801 h 3937409"/>
              <a:gd name="connsiteX7" fmla="*/ 977613 w 2396838"/>
              <a:gd name="connsiteY7" fmla="*/ 308392 h 3937409"/>
              <a:gd name="connsiteX0" fmla="*/ 977613 w 2396838"/>
              <a:gd name="connsiteY0" fmla="*/ 342898 h 3971915"/>
              <a:gd name="connsiteX1" fmla="*/ 1930121 w 2396838"/>
              <a:gd name="connsiteY1" fmla="*/ 161915 h 3971915"/>
              <a:gd name="connsiteX2" fmla="*/ 2358738 w 2396838"/>
              <a:gd name="connsiteY2" fmla="*/ 380998 h 3971915"/>
              <a:gd name="connsiteX3" fmla="*/ 2396838 w 2396838"/>
              <a:gd name="connsiteY3" fmla="*/ 3876657 h 3971915"/>
              <a:gd name="connsiteX4" fmla="*/ 529930 w 2396838"/>
              <a:gd name="connsiteY4" fmla="*/ 3971915 h 3971915"/>
              <a:gd name="connsiteX5" fmla="*/ 110846 w 2396838"/>
              <a:gd name="connsiteY5" fmla="*/ 3562340 h 3971915"/>
              <a:gd name="connsiteX6" fmla="*/ 82263 w 2396838"/>
              <a:gd name="connsiteY6" fmla="*/ 2600307 h 3971915"/>
              <a:gd name="connsiteX7" fmla="*/ 977613 w 2396838"/>
              <a:gd name="connsiteY7" fmla="*/ 342898 h 3971915"/>
              <a:gd name="connsiteX0" fmla="*/ 977613 w 2396838"/>
              <a:gd name="connsiteY0" fmla="*/ 342898 h 3971915"/>
              <a:gd name="connsiteX1" fmla="*/ 1930121 w 2396838"/>
              <a:gd name="connsiteY1" fmla="*/ 161915 h 3971915"/>
              <a:gd name="connsiteX2" fmla="*/ 2358738 w 2396838"/>
              <a:gd name="connsiteY2" fmla="*/ 380998 h 3971915"/>
              <a:gd name="connsiteX3" fmla="*/ 2396838 w 2396838"/>
              <a:gd name="connsiteY3" fmla="*/ 3876657 h 3971915"/>
              <a:gd name="connsiteX4" fmla="*/ 529930 w 2396838"/>
              <a:gd name="connsiteY4" fmla="*/ 3971915 h 3971915"/>
              <a:gd name="connsiteX5" fmla="*/ 110846 w 2396838"/>
              <a:gd name="connsiteY5" fmla="*/ 3562340 h 3971915"/>
              <a:gd name="connsiteX6" fmla="*/ 82263 w 2396838"/>
              <a:gd name="connsiteY6" fmla="*/ 2600307 h 3971915"/>
              <a:gd name="connsiteX7" fmla="*/ 977613 w 2396838"/>
              <a:gd name="connsiteY7" fmla="*/ 342898 h 3971915"/>
              <a:gd name="connsiteX0" fmla="*/ 977613 w 2396838"/>
              <a:gd name="connsiteY0" fmla="*/ 322662 h 3951679"/>
              <a:gd name="connsiteX1" fmla="*/ 2025371 w 2396838"/>
              <a:gd name="connsiteY1" fmla="*/ 189304 h 3951679"/>
              <a:gd name="connsiteX2" fmla="*/ 2358738 w 2396838"/>
              <a:gd name="connsiteY2" fmla="*/ 360762 h 3951679"/>
              <a:gd name="connsiteX3" fmla="*/ 2396838 w 2396838"/>
              <a:gd name="connsiteY3" fmla="*/ 3856421 h 3951679"/>
              <a:gd name="connsiteX4" fmla="*/ 529930 w 2396838"/>
              <a:gd name="connsiteY4" fmla="*/ 3951679 h 3951679"/>
              <a:gd name="connsiteX5" fmla="*/ 110846 w 2396838"/>
              <a:gd name="connsiteY5" fmla="*/ 3542104 h 3951679"/>
              <a:gd name="connsiteX6" fmla="*/ 82263 w 2396838"/>
              <a:gd name="connsiteY6" fmla="*/ 2580071 h 3951679"/>
              <a:gd name="connsiteX7" fmla="*/ 977613 w 2396838"/>
              <a:gd name="connsiteY7" fmla="*/ 322662 h 3951679"/>
              <a:gd name="connsiteX0" fmla="*/ 977613 w 2396838"/>
              <a:gd name="connsiteY0" fmla="*/ 319624 h 3948641"/>
              <a:gd name="connsiteX1" fmla="*/ 2025371 w 2396838"/>
              <a:gd name="connsiteY1" fmla="*/ 186266 h 3948641"/>
              <a:gd name="connsiteX2" fmla="*/ 2358738 w 2396838"/>
              <a:gd name="connsiteY2" fmla="*/ 357724 h 3948641"/>
              <a:gd name="connsiteX3" fmla="*/ 2396838 w 2396838"/>
              <a:gd name="connsiteY3" fmla="*/ 3853383 h 3948641"/>
              <a:gd name="connsiteX4" fmla="*/ 529930 w 2396838"/>
              <a:gd name="connsiteY4" fmla="*/ 3948641 h 3948641"/>
              <a:gd name="connsiteX5" fmla="*/ 110846 w 2396838"/>
              <a:gd name="connsiteY5" fmla="*/ 3539066 h 3948641"/>
              <a:gd name="connsiteX6" fmla="*/ 82263 w 2396838"/>
              <a:gd name="connsiteY6" fmla="*/ 2577033 h 3948641"/>
              <a:gd name="connsiteX7" fmla="*/ 977613 w 2396838"/>
              <a:gd name="connsiteY7" fmla="*/ 319624 h 3948641"/>
              <a:gd name="connsiteX0" fmla="*/ 977613 w 2396838"/>
              <a:gd name="connsiteY0" fmla="*/ 311671 h 3940688"/>
              <a:gd name="connsiteX1" fmla="*/ 2025371 w 2396838"/>
              <a:gd name="connsiteY1" fmla="*/ 178313 h 3940688"/>
              <a:gd name="connsiteX2" fmla="*/ 2358738 w 2396838"/>
              <a:gd name="connsiteY2" fmla="*/ 349771 h 3940688"/>
              <a:gd name="connsiteX3" fmla="*/ 2396838 w 2396838"/>
              <a:gd name="connsiteY3" fmla="*/ 3845430 h 3940688"/>
              <a:gd name="connsiteX4" fmla="*/ 529930 w 2396838"/>
              <a:gd name="connsiteY4" fmla="*/ 3940688 h 3940688"/>
              <a:gd name="connsiteX5" fmla="*/ 110846 w 2396838"/>
              <a:gd name="connsiteY5" fmla="*/ 3531113 h 3940688"/>
              <a:gd name="connsiteX6" fmla="*/ 82263 w 2396838"/>
              <a:gd name="connsiteY6" fmla="*/ 2569080 h 3940688"/>
              <a:gd name="connsiteX7" fmla="*/ 977613 w 2396838"/>
              <a:gd name="connsiteY7" fmla="*/ 311671 h 3940688"/>
              <a:gd name="connsiteX0" fmla="*/ 977613 w 2396838"/>
              <a:gd name="connsiteY0" fmla="*/ 311671 h 3940688"/>
              <a:gd name="connsiteX1" fmla="*/ 2025371 w 2396838"/>
              <a:gd name="connsiteY1" fmla="*/ 178313 h 3940688"/>
              <a:gd name="connsiteX2" fmla="*/ 2358738 w 2396838"/>
              <a:gd name="connsiteY2" fmla="*/ 349771 h 3940688"/>
              <a:gd name="connsiteX3" fmla="*/ 2396838 w 2396838"/>
              <a:gd name="connsiteY3" fmla="*/ 3845430 h 3940688"/>
              <a:gd name="connsiteX4" fmla="*/ 529930 w 2396838"/>
              <a:gd name="connsiteY4" fmla="*/ 3940688 h 3940688"/>
              <a:gd name="connsiteX5" fmla="*/ 110846 w 2396838"/>
              <a:gd name="connsiteY5" fmla="*/ 3531113 h 3940688"/>
              <a:gd name="connsiteX6" fmla="*/ 82263 w 2396838"/>
              <a:gd name="connsiteY6" fmla="*/ 2569080 h 3940688"/>
              <a:gd name="connsiteX7" fmla="*/ 977613 w 2396838"/>
              <a:gd name="connsiteY7" fmla="*/ 311671 h 3940688"/>
              <a:gd name="connsiteX0" fmla="*/ 977613 w 2396838"/>
              <a:gd name="connsiteY0" fmla="*/ 311671 h 3940688"/>
              <a:gd name="connsiteX1" fmla="*/ 2025371 w 2396838"/>
              <a:gd name="connsiteY1" fmla="*/ 178313 h 3940688"/>
              <a:gd name="connsiteX2" fmla="*/ 2358738 w 2396838"/>
              <a:gd name="connsiteY2" fmla="*/ 349771 h 3940688"/>
              <a:gd name="connsiteX3" fmla="*/ 2396838 w 2396838"/>
              <a:gd name="connsiteY3" fmla="*/ 3845430 h 3940688"/>
              <a:gd name="connsiteX4" fmla="*/ 529930 w 2396838"/>
              <a:gd name="connsiteY4" fmla="*/ 3940688 h 3940688"/>
              <a:gd name="connsiteX5" fmla="*/ 110846 w 2396838"/>
              <a:gd name="connsiteY5" fmla="*/ 3531113 h 3940688"/>
              <a:gd name="connsiteX6" fmla="*/ 82263 w 2396838"/>
              <a:gd name="connsiteY6" fmla="*/ 2569080 h 3940688"/>
              <a:gd name="connsiteX7" fmla="*/ 977613 w 2396838"/>
              <a:gd name="connsiteY7" fmla="*/ 311671 h 3940688"/>
              <a:gd name="connsiteX0" fmla="*/ 1039354 w 2458579"/>
              <a:gd name="connsiteY0" fmla="*/ 311671 h 3940688"/>
              <a:gd name="connsiteX1" fmla="*/ 2087112 w 2458579"/>
              <a:gd name="connsiteY1" fmla="*/ 178313 h 3940688"/>
              <a:gd name="connsiteX2" fmla="*/ 2420479 w 2458579"/>
              <a:gd name="connsiteY2" fmla="*/ 349771 h 3940688"/>
              <a:gd name="connsiteX3" fmla="*/ 2458579 w 2458579"/>
              <a:gd name="connsiteY3" fmla="*/ 3845430 h 3940688"/>
              <a:gd name="connsiteX4" fmla="*/ 591671 w 2458579"/>
              <a:gd name="connsiteY4" fmla="*/ 3940688 h 3940688"/>
              <a:gd name="connsiteX5" fmla="*/ 172587 w 2458579"/>
              <a:gd name="connsiteY5" fmla="*/ 3531113 h 3940688"/>
              <a:gd name="connsiteX6" fmla="*/ 144004 w 2458579"/>
              <a:gd name="connsiteY6" fmla="*/ 2569080 h 3940688"/>
              <a:gd name="connsiteX7" fmla="*/ 1039354 w 2458579"/>
              <a:gd name="connsiteY7" fmla="*/ 311671 h 3940688"/>
              <a:gd name="connsiteX0" fmla="*/ 1029058 w 2448283"/>
              <a:gd name="connsiteY0" fmla="*/ 311671 h 3940688"/>
              <a:gd name="connsiteX1" fmla="*/ 2076816 w 2448283"/>
              <a:gd name="connsiteY1" fmla="*/ 178313 h 3940688"/>
              <a:gd name="connsiteX2" fmla="*/ 2410183 w 2448283"/>
              <a:gd name="connsiteY2" fmla="*/ 349771 h 3940688"/>
              <a:gd name="connsiteX3" fmla="*/ 2448283 w 2448283"/>
              <a:gd name="connsiteY3" fmla="*/ 3845430 h 3940688"/>
              <a:gd name="connsiteX4" fmla="*/ 581375 w 2448283"/>
              <a:gd name="connsiteY4" fmla="*/ 3940688 h 3940688"/>
              <a:gd name="connsiteX5" fmla="*/ 162291 w 2448283"/>
              <a:gd name="connsiteY5" fmla="*/ 3531113 h 3940688"/>
              <a:gd name="connsiteX6" fmla="*/ 133708 w 2448283"/>
              <a:gd name="connsiteY6" fmla="*/ 2569080 h 3940688"/>
              <a:gd name="connsiteX7" fmla="*/ 1029058 w 2448283"/>
              <a:gd name="connsiteY7" fmla="*/ 311671 h 3940688"/>
              <a:gd name="connsiteX0" fmla="*/ 1029058 w 2448283"/>
              <a:gd name="connsiteY0" fmla="*/ 311671 h 3940688"/>
              <a:gd name="connsiteX1" fmla="*/ 2076816 w 2448283"/>
              <a:gd name="connsiteY1" fmla="*/ 178313 h 3940688"/>
              <a:gd name="connsiteX2" fmla="*/ 2410183 w 2448283"/>
              <a:gd name="connsiteY2" fmla="*/ 349771 h 3940688"/>
              <a:gd name="connsiteX3" fmla="*/ 2448283 w 2448283"/>
              <a:gd name="connsiteY3" fmla="*/ 3845430 h 3940688"/>
              <a:gd name="connsiteX4" fmla="*/ 581375 w 2448283"/>
              <a:gd name="connsiteY4" fmla="*/ 3940688 h 3940688"/>
              <a:gd name="connsiteX5" fmla="*/ 162291 w 2448283"/>
              <a:gd name="connsiteY5" fmla="*/ 3531113 h 3940688"/>
              <a:gd name="connsiteX6" fmla="*/ 133708 w 2448283"/>
              <a:gd name="connsiteY6" fmla="*/ 2569080 h 3940688"/>
              <a:gd name="connsiteX7" fmla="*/ 1029058 w 2448283"/>
              <a:gd name="connsiteY7" fmla="*/ 311671 h 3940688"/>
              <a:gd name="connsiteX0" fmla="*/ 1029058 w 2438758"/>
              <a:gd name="connsiteY0" fmla="*/ 311671 h 3940688"/>
              <a:gd name="connsiteX1" fmla="*/ 2076816 w 2438758"/>
              <a:gd name="connsiteY1" fmla="*/ 178313 h 3940688"/>
              <a:gd name="connsiteX2" fmla="*/ 2410183 w 2438758"/>
              <a:gd name="connsiteY2" fmla="*/ 349771 h 3940688"/>
              <a:gd name="connsiteX3" fmla="*/ 2438758 w 2438758"/>
              <a:gd name="connsiteY3" fmla="*/ 3902580 h 3940688"/>
              <a:gd name="connsiteX4" fmla="*/ 581375 w 2438758"/>
              <a:gd name="connsiteY4" fmla="*/ 3940688 h 3940688"/>
              <a:gd name="connsiteX5" fmla="*/ 162291 w 2438758"/>
              <a:gd name="connsiteY5" fmla="*/ 3531113 h 3940688"/>
              <a:gd name="connsiteX6" fmla="*/ 133708 w 2438758"/>
              <a:gd name="connsiteY6" fmla="*/ 2569080 h 3940688"/>
              <a:gd name="connsiteX7" fmla="*/ 1029058 w 2438758"/>
              <a:gd name="connsiteY7" fmla="*/ 311671 h 3940688"/>
              <a:gd name="connsiteX0" fmla="*/ 1029058 w 2438758"/>
              <a:gd name="connsiteY0" fmla="*/ 311671 h 3912113"/>
              <a:gd name="connsiteX1" fmla="*/ 2076816 w 2438758"/>
              <a:gd name="connsiteY1" fmla="*/ 178313 h 3912113"/>
              <a:gd name="connsiteX2" fmla="*/ 2410183 w 2438758"/>
              <a:gd name="connsiteY2" fmla="*/ 349771 h 3912113"/>
              <a:gd name="connsiteX3" fmla="*/ 2438758 w 2438758"/>
              <a:gd name="connsiteY3" fmla="*/ 3902580 h 3912113"/>
              <a:gd name="connsiteX4" fmla="*/ 555975 w 2438758"/>
              <a:gd name="connsiteY4" fmla="*/ 3912113 h 3912113"/>
              <a:gd name="connsiteX5" fmla="*/ 162291 w 2438758"/>
              <a:gd name="connsiteY5" fmla="*/ 3531113 h 3912113"/>
              <a:gd name="connsiteX6" fmla="*/ 133708 w 2438758"/>
              <a:gd name="connsiteY6" fmla="*/ 2569080 h 3912113"/>
              <a:gd name="connsiteX7" fmla="*/ 1029058 w 2438758"/>
              <a:gd name="connsiteY7" fmla="*/ 311671 h 3912113"/>
              <a:gd name="connsiteX0" fmla="*/ 1029058 w 2422883"/>
              <a:gd name="connsiteY0" fmla="*/ 311671 h 3912113"/>
              <a:gd name="connsiteX1" fmla="*/ 2076816 w 2422883"/>
              <a:gd name="connsiteY1" fmla="*/ 178313 h 3912113"/>
              <a:gd name="connsiteX2" fmla="*/ 2410183 w 2422883"/>
              <a:gd name="connsiteY2" fmla="*/ 349771 h 3912113"/>
              <a:gd name="connsiteX3" fmla="*/ 2422883 w 2422883"/>
              <a:gd name="connsiteY3" fmla="*/ 3912105 h 3912113"/>
              <a:gd name="connsiteX4" fmla="*/ 555975 w 2422883"/>
              <a:gd name="connsiteY4" fmla="*/ 3912113 h 3912113"/>
              <a:gd name="connsiteX5" fmla="*/ 162291 w 2422883"/>
              <a:gd name="connsiteY5" fmla="*/ 3531113 h 3912113"/>
              <a:gd name="connsiteX6" fmla="*/ 133708 w 2422883"/>
              <a:gd name="connsiteY6" fmla="*/ 2569080 h 3912113"/>
              <a:gd name="connsiteX7" fmla="*/ 1029058 w 2422883"/>
              <a:gd name="connsiteY7" fmla="*/ 311671 h 3912113"/>
              <a:gd name="connsiteX0" fmla="*/ 1029058 w 2422883"/>
              <a:gd name="connsiteY0" fmla="*/ 311671 h 3912113"/>
              <a:gd name="connsiteX1" fmla="*/ 2076816 w 2422883"/>
              <a:gd name="connsiteY1" fmla="*/ 178313 h 3912113"/>
              <a:gd name="connsiteX2" fmla="*/ 2419708 w 2422883"/>
              <a:gd name="connsiteY2" fmla="*/ 340246 h 3912113"/>
              <a:gd name="connsiteX3" fmla="*/ 2422883 w 2422883"/>
              <a:gd name="connsiteY3" fmla="*/ 3912105 h 3912113"/>
              <a:gd name="connsiteX4" fmla="*/ 555975 w 2422883"/>
              <a:gd name="connsiteY4" fmla="*/ 3912113 h 3912113"/>
              <a:gd name="connsiteX5" fmla="*/ 162291 w 2422883"/>
              <a:gd name="connsiteY5" fmla="*/ 3531113 h 3912113"/>
              <a:gd name="connsiteX6" fmla="*/ 133708 w 2422883"/>
              <a:gd name="connsiteY6" fmla="*/ 2569080 h 3912113"/>
              <a:gd name="connsiteX7" fmla="*/ 1029058 w 2422883"/>
              <a:gd name="connsiteY7" fmla="*/ 311671 h 3912113"/>
              <a:gd name="connsiteX0" fmla="*/ 1029058 w 2422883"/>
              <a:gd name="connsiteY0" fmla="*/ 311671 h 3912113"/>
              <a:gd name="connsiteX1" fmla="*/ 2076816 w 2422883"/>
              <a:gd name="connsiteY1" fmla="*/ 178313 h 3912113"/>
              <a:gd name="connsiteX2" fmla="*/ 2419708 w 2422883"/>
              <a:gd name="connsiteY2" fmla="*/ 340246 h 3912113"/>
              <a:gd name="connsiteX3" fmla="*/ 2422883 w 2422883"/>
              <a:gd name="connsiteY3" fmla="*/ 3912105 h 3912113"/>
              <a:gd name="connsiteX4" fmla="*/ 555975 w 2422883"/>
              <a:gd name="connsiteY4" fmla="*/ 3912113 h 3912113"/>
              <a:gd name="connsiteX5" fmla="*/ 162291 w 2422883"/>
              <a:gd name="connsiteY5" fmla="*/ 3531113 h 3912113"/>
              <a:gd name="connsiteX6" fmla="*/ 133708 w 2422883"/>
              <a:gd name="connsiteY6" fmla="*/ 2569080 h 3912113"/>
              <a:gd name="connsiteX7" fmla="*/ 1029058 w 2422883"/>
              <a:gd name="connsiteY7" fmla="*/ 311671 h 3912113"/>
              <a:gd name="connsiteX0" fmla="*/ 1062293 w 2456118"/>
              <a:gd name="connsiteY0" fmla="*/ 311671 h 3912113"/>
              <a:gd name="connsiteX1" fmla="*/ 2110051 w 2456118"/>
              <a:gd name="connsiteY1" fmla="*/ 178313 h 3912113"/>
              <a:gd name="connsiteX2" fmla="*/ 2452943 w 2456118"/>
              <a:gd name="connsiteY2" fmla="*/ 340246 h 3912113"/>
              <a:gd name="connsiteX3" fmla="*/ 2456118 w 2456118"/>
              <a:gd name="connsiteY3" fmla="*/ 3912105 h 3912113"/>
              <a:gd name="connsiteX4" fmla="*/ 589210 w 2456118"/>
              <a:gd name="connsiteY4" fmla="*/ 3912113 h 3912113"/>
              <a:gd name="connsiteX5" fmla="*/ 195526 w 2456118"/>
              <a:gd name="connsiteY5" fmla="*/ 3531113 h 3912113"/>
              <a:gd name="connsiteX6" fmla="*/ 166943 w 2456118"/>
              <a:gd name="connsiteY6" fmla="*/ 2569080 h 3912113"/>
              <a:gd name="connsiteX7" fmla="*/ 1062293 w 2456118"/>
              <a:gd name="connsiteY7" fmla="*/ 311671 h 39121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56118" h="3912113">
                <a:moveTo>
                  <a:pt x="1062293" y="311671"/>
                </a:moveTo>
                <a:cubicBezTo>
                  <a:pt x="1309943" y="-234121"/>
                  <a:pt x="1859534" y="83063"/>
                  <a:pt x="2110051" y="178313"/>
                </a:cubicBezTo>
                <a:cubicBezTo>
                  <a:pt x="2510098" y="365641"/>
                  <a:pt x="2310071" y="267218"/>
                  <a:pt x="2452943" y="340246"/>
                </a:cubicBezTo>
                <a:cubicBezTo>
                  <a:pt x="2457176" y="1527691"/>
                  <a:pt x="2451885" y="2724660"/>
                  <a:pt x="2456118" y="3912105"/>
                </a:cubicBezTo>
                <a:lnTo>
                  <a:pt x="589210" y="3912113"/>
                </a:lnTo>
                <a:cubicBezTo>
                  <a:pt x="449515" y="3775588"/>
                  <a:pt x="643196" y="3962913"/>
                  <a:pt x="195526" y="3531113"/>
                </a:cubicBezTo>
                <a:cubicBezTo>
                  <a:pt x="-96266" y="3219963"/>
                  <a:pt x="-23557" y="3124397"/>
                  <a:pt x="166943" y="2569080"/>
                </a:cubicBezTo>
                <a:cubicBezTo>
                  <a:pt x="738443" y="1156210"/>
                  <a:pt x="366968" y="2105541"/>
                  <a:pt x="1062293" y="311671"/>
                </a:cubicBezTo>
                <a:close/>
              </a:path>
            </a:pathLst>
          </a:custGeom>
          <a:solidFill>
            <a:srgbClr val="51D4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13" dirty="0"/>
          </a:p>
        </p:txBody>
      </p:sp>
    </p:spTree>
    <p:extLst>
      <p:ext uri="{BB962C8B-B14F-4D97-AF65-F5344CB8AC3E}">
        <p14:creationId xmlns:p14="http://schemas.microsoft.com/office/powerpoint/2010/main" val="584985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5">
    <p:bg>
      <p:bgPr>
        <a:solidFill>
          <a:srgbClr val="FD890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216" y="247651"/>
            <a:ext cx="5033963" cy="3181349"/>
          </a:xfrm>
        </p:spPr>
        <p:txBody>
          <a:bodyPr anchor="t">
            <a:normAutofit/>
          </a:bodyPr>
          <a:lstStyle>
            <a:lvl1pPr>
              <a:defRPr sz="315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57901" y="322064"/>
            <a:ext cx="2753916" cy="4135636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275">
                <a:solidFill>
                  <a:srgbClr val="FFFFFF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5943600" y="322064"/>
            <a:ext cx="0" cy="451901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6643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6">
    <p:bg>
      <p:bgPr>
        <a:solidFill>
          <a:srgbClr val="8993A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216" y="247651"/>
            <a:ext cx="5033963" cy="3181349"/>
          </a:xfrm>
        </p:spPr>
        <p:txBody>
          <a:bodyPr anchor="t">
            <a:normAutofit/>
          </a:bodyPr>
          <a:lstStyle>
            <a:lvl1pPr>
              <a:defRPr sz="3150">
                <a:solidFill>
                  <a:srgbClr val="081538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57901" y="322064"/>
            <a:ext cx="2753916" cy="4135636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275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5943600" y="322064"/>
            <a:ext cx="0" cy="451901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2297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47076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, Chart Full Fr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290512"/>
            <a:ext cx="8115300" cy="604838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8" name="Chart Placeholder 7"/>
          <p:cNvSpPr>
            <a:spLocks noGrp="1"/>
          </p:cNvSpPr>
          <p:nvPr>
            <p:ph type="chart" sz="quarter" idx="14"/>
          </p:nvPr>
        </p:nvSpPr>
        <p:spPr>
          <a:xfrm>
            <a:off x="381000" y="971550"/>
            <a:ext cx="8077200" cy="35052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9029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290512"/>
            <a:ext cx="8115300" cy="604838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80503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329400"/>
            <a:ext cx="4114800" cy="1515473"/>
          </a:xfrm>
        </p:spPr>
        <p:txBody>
          <a:bodyPr anchor="t">
            <a:normAutofit/>
          </a:bodyPr>
          <a:lstStyle>
            <a:lvl1pPr algn="l">
              <a:lnSpc>
                <a:spcPct val="86000"/>
              </a:lnSpc>
              <a:defRPr sz="3150" b="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900" y="1844872"/>
            <a:ext cx="3829050" cy="1241822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081538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4247787" y="-17159"/>
            <a:ext cx="4909889" cy="5173162"/>
          </a:xfrm>
          <a:custGeom>
            <a:avLst/>
            <a:gdLst>
              <a:gd name="connsiteX0" fmla="*/ 0 w 6477000"/>
              <a:gd name="connsiteY0" fmla="*/ 1079522 h 6858000"/>
              <a:gd name="connsiteX1" fmla="*/ 1079522 w 6477000"/>
              <a:gd name="connsiteY1" fmla="*/ 0 h 6858000"/>
              <a:gd name="connsiteX2" fmla="*/ 5397478 w 6477000"/>
              <a:gd name="connsiteY2" fmla="*/ 0 h 6858000"/>
              <a:gd name="connsiteX3" fmla="*/ 6477000 w 6477000"/>
              <a:gd name="connsiteY3" fmla="*/ 1079522 h 6858000"/>
              <a:gd name="connsiteX4" fmla="*/ 6477000 w 6477000"/>
              <a:gd name="connsiteY4" fmla="*/ 5778478 h 6858000"/>
              <a:gd name="connsiteX5" fmla="*/ 5397478 w 6477000"/>
              <a:gd name="connsiteY5" fmla="*/ 6858000 h 6858000"/>
              <a:gd name="connsiteX6" fmla="*/ 1079522 w 6477000"/>
              <a:gd name="connsiteY6" fmla="*/ 6858000 h 6858000"/>
              <a:gd name="connsiteX7" fmla="*/ 0 w 6477000"/>
              <a:gd name="connsiteY7" fmla="*/ 5778478 h 6858000"/>
              <a:gd name="connsiteX8" fmla="*/ 0 w 6477000"/>
              <a:gd name="connsiteY8" fmla="*/ 1079522 h 6858000"/>
              <a:gd name="connsiteX0" fmla="*/ 0 w 6477000"/>
              <a:gd name="connsiteY0" fmla="*/ 1079522 h 6858000"/>
              <a:gd name="connsiteX1" fmla="*/ 1079522 w 6477000"/>
              <a:gd name="connsiteY1" fmla="*/ 0 h 6858000"/>
              <a:gd name="connsiteX2" fmla="*/ 5397478 w 6477000"/>
              <a:gd name="connsiteY2" fmla="*/ 0 h 6858000"/>
              <a:gd name="connsiteX3" fmla="*/ 6477000 w 6477000"/>
              <a:gd name="connsiteY3" fmla="*/ 1079522 h 6858000"/>
              <a:gd name="connsiteX4" fmla="*/ 6477000 w 6477000"/>
              <a:gd name="connsiteY4" fmla="*/ 5778478 h 6858000"/>
              <a:gd name="connsiteX5" fmla="*/ 5397478 w 6477000"/>
              <a:gd name="connsiteY5" fmla="*/ 6858000 h 6858000"/>
              <a:gd name="connsiteX6" fmla="*/ 1079522 w 6477000"/>
              <a:gd name="connsiteY6" fmla="*/ 6858000 h 6858000"/>
              <a:gd name="connsiteX7" fmla="*/ 0 w 6477000"/>
              <a:gd name="connsiteY7" fmla="*/ 5778478 h 6858000"/>
              <a:gd name="connsiteX8" fmla="*/ 0 w 6477000"/>
              <a:gd name="connsiteY8" fmla="*/ 1079522 h 6858000"/>
              <a:gd name="connsiteX0" fmla="*/ 0 w 6477000"/>
              <a:gd name="connsiteY0" fmla="*/ 1079522 h 6858000"/>
              <a:gd name="connsiteX1" fmla="*/ 1079522 w 6477000"/>
              <a:gd name="connsiteY1" fmla="*/ 0 h 6858000"/>
              <a:gd name="connsiteX2" fmla="*/ 5397478 w 6477000"/>
              <a:gd name="connsiteY2" fmla="*/ 0 h 6858000"/>
              <a:gd name="connsiteX3" fmla="*/ 6477000 w 6477000"/>
              <a:gd name="connsiteY3" fmla="*/ 1079522 h 6858000"/>
              <a:gd name="connsiteX4" fmla="*/ 6477000 w 6477000"/>
              <a:gd name="connsiteY4" fmla="*/ 5778478 h 6858000"/>
              <a:gd name="connsiteX5" fmla="*/ 5397478 w 6477000"/>
              <a:gd name="connsiteY5" fmla="*/ 6858000 h 6858000"/>
              <a:gd name="connsiteX6" fmla="*/ 1079522 w 6477000"/>
              <a:gd name="connsiteY6" fmla="*/ 6858000 h 6858000"/>
              <a:gd name="connsiteX7" fmla="*/ 0 w 6477000"/>
              <a:gd name="connsiteY7" fmla="*/ 5778478 h 6858000"/>
              <a:gd name="connsiteX8" fmla="*/ 0 w 6477000"/>
              <a:gd name="connsiteY8" fmla="*/ 1079522 h 6858000"/>
              <a:gd name="connsiteX0" fmla="*/ 0 w 6477000"/>
              <a:gd name="connsiteY0" fmla="*/ 1079522 h 6858000"/>
              <a:gd name="connsiteX1" fmla="*/ 1079522 w 6477000"/>
              <a:gd name="connsiteY1" fmla="*/ 0 h 6858000"/>
              <a:gd name="connsiteX2" fmla="*/ 5397478 w 6477000"/>
              <a:gd name="connsiteY2" fmla="*/ 0 h 6858000"/>
              <a:gd name="connsiteX3" fmla="*/ 6477000 w 6477000"/>
              <a:gd name="connsiteY3" fmla="*/ 1079522 h 6858000"/>
              <a:gd name="connsiteX4" fmla="*/ 6477000 w 6477000"/>
              <a:gd name="connsiteY4" fmla="*/ 5778478 h 6858000"/>
              <a:gd name="connsiteX5" fmla="*/ 5397478 w 6477000"/>
              <a:gd name="connsiteY5" fmla="*/ 6858000 h 6858000"/>
              <a:gd name="connsiteX6" fmla="*/ 1079522 w 6477000"/>
              <a:gd name="connsiteY6" fmla="*/ 6858000 h 6858000"/>
              <a:gd name="connsiteX7" fmla="*/ 0 w 6477000"/>
              <a:gd name="connsiteY7" fmla="*/ 5778478 h 6858000"/>
              <a:gd name="connsiteX8" fmla="*/ 0 w 6477000"/>
              <a:gd name="connsiteY8" fmla="*/ 1079522 h 6858000"/>
              <a:gd name="connsiteX0" fmla="*/ 0 w 6477000"/>
              <a:gd name="connsiteY0" fmla="*/ 1079522 h 6858000"/>
              <a:gd name="connsiteX1" fmla="*/ 1079522 w 6477000"/>
              <a:gd name="connsiteY1" fmla="*/ 0 h 6858000"/>
              <a:gd name="connsiteX2" fmla="*/ 5397478 w 6477000"/>
              <a:gd name="connsiteY2" fmla="*/ 0 h 6858000"/>
              <a:gd name="connsiteX3" fmla="*/ 6477000 w 6477000"/>
              <a:gd name="connsiteY3" fmla="*/ 1079522 h 6858000"/>
              <a:gd name="connsiteX4" fmla="*/ 6477000 w 6477000"/>
              <a:gd name="connsiteY4" fmla="*/ 5778478 h 6858000"/>
              <a:gd name="connsiteX5" fmla="*/ 5397478 w 6477000"/>
              <a:gd name="connsiteY5" fmla="*/ 6858000 h 6858000"/>
              <a:gd name="connsiteX6" fmla="*/ 1079522 w 6477000"/>
              <a:gd name="connsiteY6" fmla="*/ 6858000 h 6858000"/>
              <a:gd name="connsiteX7" fmla="*/ 0 w 6477000"/>
              <a:gd name="connsiteY7" fmla="*/ 5778478 h 6858000"/>
              <a:gd name="connsiteX8" fmla="*/ 0 w 6477000"/>
              <a:gd name="connsiteY8" fmla="*/ 1079522 h 6858000"/>
              <a:gd name="connsiteX0" fmla="*/ 0 w 6477000"/>
              <a:gd name="connsiteY0" fmla="*/ 1079522 h 6858000"/>
              <a:gd name="connsiteX1" fmla="*/ 1079522 w 6477000"/>
              <a:gd name="connsiteY1" fmla="*/ 0 h 6858000"/>
              <a:gd name="connsiteX2" fmla="*/ 5397478 w 6477000"/>
              <a:gd name="connsiteY2" fmla="*/ 0 h 6858000"/>
              <a:gd name="connsiteX3" fmla="*/ 6477000 w 6477000"/>
              <a:gd name="connsiteY3" fmla="*/ 1079522 h 6858000"/>
              <a:gd name="connsiteX4" fmla="*/ 6477000 w 6477000"/>
              <a:gd name="connsiteY4" fmla="*/ 5778478 h 6858000"/>
              <a:gd name="connsiteX5" fmla="*/ 5397478 w 6477000"/>
              <a:gd name="connsiteY5" fmla="*/ 6858000 h 6858000"/>
              <a:gd name="connsiteX6" fmla="*/ 1079522 w 6477000"/>
              <a:gd name="connsiteY6" fmla="*/ 6858000 h 6858000"/>
              <a:gd name="connsiteX7" fmla="*/ 0 w 6477000"/>
              <a:gd name="connsiteY7" fmla="*/ 5778478 h 6858000"/>
              <a:gd name="connsiteX8" fmla="*/ 0 w 6477000"/>
              <a:gd name="connsiteY8" fmla="*/ 1079522 h 6858000"/>
              <a:gd name="connsiteX0" fmla="*/ 0 w 6477000"/>
              <a:gd name="connsiteY0" fmla="*/ 1079522 h 6858000"/>
              <a:gd name="connsiteX1" fmla="*/ 1079522 w 6477000"/>
              <a:gd name="connsiteY1" fmla="*/ 0 h 6858000"/>
              <a:gd name="connsiteX2" fmla="*/ 5397478 w 6477000"/>
              <a:gd name="connsiteY2" fmla="*/ 0 h 6858000"/>
              <a:gd name="connsiteX3" fmla="*/ 6477000 w 6477000"/>
              <a:gd name="connsiteY3" fmla="*/ 1079522 h 6858000"/>
              <a:gd name="connsiteX4" fmla="*/ 6477000 w 6477000"/>
              <a:gd name="connsiteY4" fmla="*/ 5778478 h 6858000"/>
              <a:gd name="connsiteX5" fmla="*/ 5397478 w 6477000"/>
              <a:gd name="connsiteY5" fmla="*/ 6858000 h 6858000"/>
              <a:gd name="connsiteX6" fmla="*/ 1079522 w 6477000"/>
              <a:gd name="connsiteY6" fmla="*/ 6858000 h 6858000"/>
              <a:gd name="connsiteX7" fmla="*/ 0 w 6477000"/>
              <a:gd name="connsiteY7" fmla="*/ 5778478 h 6858000"/>
              <a:gd name="connsiteX8" fmla="*/ 0 w 6477000"/>
              <a:gd name="connsiteY8" fmla="*/ 1079522 h 6858000"/>
              <a:gd name="connsiteX0" fmla="*/ 0 w 6477000"/>
              <a:gd name="connsiteY0" fmla="*/ 1079522 h 6858000"/>
              <a:gd name="connsiteX1" fmla="*/ 1079522 w 6477000"/>
              <a:gd name="connsiteY1" fmla="*/ 0 h 6858000"/>
              <a:gd name="connsiteX2" fmla="*/ 5397478 w 6477000"/>
              <a:gd name="connsiteY2" fmla="*/ 0 h 6858000"/>
              <a:gd name="connsiteX3" fmla="*/ 6477000 w 6477000"/>
              <a:gd name="connsiteY3" fmla="*/ 1079522 h 6858000"/>
              <a:gd name="connsiteX4" fmla="*/ 6477000 w 6477000"/>
              <a:gd name="connsiteY4" fmla="*/ 5778478 h 6858000"/>
              <a:gd name="connsiteX5" fmla="*/ 5397478 w 6477000"/>
              <a:gd name="connsiteY5" fmla="*/ 6858000 h 6858000"/>
              <a:gd name="connsiteX6" fmla="*/ 1079522 w 6477000"/>
              <a:gd name="connsiteY6" fmla="*/ 6858000 h 6858000"/>
              <a:gd name="connsiteX7" fmla="*/ 0 w 6477000"/>
              <a:gd name="connsiteY7" fmla="*/ 5778478 h 6858000"/>
              <a:gd name="connsiteX8" fmla="*/ 0 w 6477000"/>
              <a:gd name="connsiteY8" fmla="*/ 1079522 h 6858000"/>
              <a:gd name="connsiteX0" fmla="*/ 0 w 6477000"/>
              <a:gd name="connsiteY0" fmla="*/ 1079522 h 6858000"/>
              <a:gd name="connsiteX1" fmla="*/ 1079522 w 6477000"/>
              <a:gd name="connsiteY1" fmla="*/ 0 h 6858000"/>
              <a:gd name="connsiteX2" fmla="*/ 6477000 w 6477000"/>
              <a:gd name="connsiteY2" fmla="*/ 1079522 h 6858000"/>
              <a:gd name="connsiteX3" fmla="*/ 6477000 w 6477000"/>
              <a:gd name="connsiteY3" fmla="*/ 5778478 h 6858000"/>
              <a:gd name="connsiteX4" fmla="*/ 5397478 w 6477000"/>
              <a:gd name="connsiteY4" fmla="*/ 6858000 h 6858000"/>
              <a:gd name="connsiteX5" fmla="*/ 1079522 w 6477000"/>
              <a:gd name="connsiteY5" fmla="*/ 6858000 h 6858000"/>
              <a:gd name="connsiteX6" fmla="*/ 0 w 6477000"/>
              <a:gd name="connsiteY6" fmla="*/ 5778478 h 6858000"/>
              <a:gd name="connsiteX7" fmla="*/ 0 w 6477000"/>
              <a:gd name="connsiteY7" fmla="*/ 1079522 h 6858000"/>
              <a:gd name="connsiteX0" fmla="*/ 0 w 6505575"/>
              <a:gd name="connsiteY0" fmla="*/ 1114425 h 6892903"/>
              <a:gd name="connsiteX1" fmla="*/ 1079522 w 6505575"/>
              <a:gd name="connsiteY1" fmla="*/ 34903 h 6892903"/>
              <a:gd name="connsiteX2" fmla="*/ 6505575 w 6505575"/>
              <a:gd name="connsiteY2" fmla="*/ 0 h 6892903"/>
              <a:gd name="connsiteX3" fmla="*/ 6477000 w 6505575"/>
              <a:gd name="connsiteY3" fmla="*/ 5813381 h 6892903"/>
              <a:gd name="connsiteX4" fmla="*/ 5397478 w 6505575"/>
              <a:gd name="connsiteY4" fmla="*/ 6892903 h 6892903"/>
              <a:gd name="connsiteX5" fmla="*/ 1079522 w 6505575"/>
              <a:gd name="connsiteY5" fmla="*/ 6892903 h 6892903"/>
              <a:gd name="connsiteX6" fmla="*/ 0 w 6505575"/>
              <a:gd name="connsiteY6" fmla="*/ 5813381 h 6892903"/>
              <a:gd name="connsiteX7" fmla="*/ 0 w 6505575"/>
              <a:gd name="connsiteY7" fmla="*/ 1114425 h 6892903"/>
              <a:gd name="connsiteX0" fmla="*/ 0 w 6505575"/>
              <a:gd name="connsiteY0" fmla="*/ 1114425 h 6892903"/>
              <a:gd name="connsiteX1" fmla="*/ 1079522 w 6505575"/>
              <a:gd name="connsiteY1" fmla="*/ 34903 h 6892903"/>
              <a:gd name="connsiteX2" fmla="*/ 6505575 w 6505575"/>
              <a:gd name="connsiteY2" fmla="*/ 0 h 6892903"/>
              <a:gd name="connsiteX3" fmla="*/ 6477000 w 6505575"/>
              <a:gd name="connsiteY3" fmla="*/ 5813381 h 6892903"/>
              <a:gd name="connsiteX4" fmla="*/ 5397478 w 6505575"/>
              <a:gd name="connsiteY4" fmla="*/ 6892903 h 6892903"/>
              <a:gd name="connsiteX5" fmla="*/ 1079522 w 6505575"/>
              <a:gd name="connsiteY5" fmla="*/ 6892903 h 6892903"/>
              <a:gd name="connsiteX6" fmla="*/ 0 w 6505575"/>
              <a:gd name="connsiteY6" fmla="*/ 5813381 h 6892903"/>
              <a:gd name="connsiteX7" fmla="*/ 0 w 6505575"/>
              <a:gd name="connsiteY7" fmla="*/ 1114425 h 6892903"/>
              <a:gd name="connsiteX0" fmla="*/ 0 w 6505575"/>
              <a:gd name="connsiteY0" fmla="*/ 1114425 h 6892903"/>
              <a:gd name="connsiteX1" fmla="*/ 1079522 w 6505575"/>
              <a:gd name="connsiteY1" fmla="*/ 34903 h 6892903"/>
              <a:gd name="connsiteX2" fmla="*/ 6505575 w 6505575"/>
              <a:gd name="connsiteY2" fmla="*/ 0 h 6892903"/>
              <a:gd name="connsiteX3" fmla="*/ 6477000 w 6505575"/>
              <a:gd name="connsiteY3" fmla="*/ 5813381 h 6892903"/>
              <a:gd name="connsiteX4" fmla="*/ 5397478 w 6505575"/>
              <a:gd name="connsiteY4" fmla="*/ 6892903 h 6892903"/>
              <a:gd name="connsiteX5" fmla="*/ 1079522 w 6505575"/>
              <a:gd name="connsiteY5" fmla="*/ 6892903 h 6892903"/>
              <a:gd name="connsiteX6" fmla="*/ 0 w 6505575"/>
              <a:gd name="connsiteY6" fmla="*/ 5813381 h 6892903"/>
              <a:gd name="connsiteX7" fmla="*/ 0 w 6505575"/>
              <a:gd name="connsiteY7" fmla="*/ 1114425 h 6892903"/>
              <a:gd name="connsiteX0" fmla="*/ 0 w 6505575"/>
              <a:gd name="connsiteY0" fmla="*/ 1114425 h 6892903"/>
              <a:gd name="connsiteX1" fmla="*/ 1079522 w 6505575"/>
              <a:gd name="connsiteY1" fmla="*/ 34903 h 6892903"/>
              <a:gd name="connsiteX2" fmla="*/ 6505575 w 6505575"/>
              <a:gd name="connsiteY2" fmla="*/ 0 h 6892903"/>
              <a:gd name="connsiteX3" fmla="*/ 5397478 w 6505575"/>
              <a:gd name="connsiteY3" fmla="*/ 6892903 h 6892903"/>
              <a:gd name="connsiteX4" fmla="*/ 1079522 w 6505575"/>
              <a:gd name="connsiteY4" fmla="*/ 6892903 h 6892903"/>
              <a:gd name="connsiteX5" fmla="*/ 0 w 6505575"/>
              <a:gd name="connsiteY5" fmla="*/ 5813381 h 6892903"/>
              <a:gd name="connsiteX6" fmla="*/ 0 w 6505575"/>
              <a:gd name="connsiteY6" fmla="*/ 1114425 h 6892903"/>
              <a:gd name="connsiteX0" fmla="*/ 0 w 6511903"/>
              <a:gd name="connsiteY0" fmla="*/ 1114425 h 6931003"/>
              <a:gd name="connsiteX1" fmla="*/ 1079522 w 6511903"/>
              <a:gd name="connsiteY1" fmla="*/ 34903 h 6931003"/>
              <a:gd name="connsiteX2" fmla="*/ 6505575 w 6511903"/>
              <a:gd name="connsiteY2" fmla="*/ 0 h 6931003"/>
              <a:gd name="connsiteX3" fmla="*/ 6511903 w 6511903"/>
              <a:gd name="connsiteY3" fmla="*/ 6931003 h 6931003"/>
              <a:gd name="connsiteX4" fmla="*/ 1079522 w 6511903"/>
              <a:gd name="connsiteY4" fmla="*/ 6892903 h 6931003"/>
              <a:gd name="connsiteX5" fmla="*/ 0 w 6511903"/>
              <a:gd name="connsiteY5" fmla="*/ 5813381 h 6931003"/>
              <a:gd name="connsiteX6" fmla="*/ 0 w 6511903"/>
              <a:gd name="connsiteY6" fmla="*/ 1114425 h 6931003"/>
              <a:gd name="connsiteX0" fmla="*/ 0 w 6511903"/>
              <a:gd name="connsiteY0" fmla="*/ 1114425 h 6931003"/>
              <a:gd name="connsiteX1" fmla="*/ 1079522 w 6511903"/>
              <a:gd name="connsiteY1" fmla="*/ 34903 h 6931003"/>
              <a:gd name="connsiteX2" fmla="*/ 6505575 w 6511903"/>
              <a:gd name="connsiteY2" fmla="*/ 0 h 6931003"/>
              <a:gd name="connsiteX3" fmla="*/ 6511903 w 6511903"/>
              <a:gd name="connsiteY3" fmla="*/ 6931003 h 6931003"/>
              <a:gd name="connsiteX4" fmla="*/ 1079522 w 6511903"/>
              <a:gd name="connsiteY4" fmla="*/ 6892903 h 6931003"/>
              <a:gd name="connsiteX5" fmla="*/ 0 w 6511903"/>
              <a:gd name="connsiteY5" fmla="*/ 3841706 h 6931003"/>
              <a:gd name="connsiteX6" fmla="*/ 0 w 6511903"/>
              <a:gd name="connsiteY6" fmla="*/ 1114425 h 6931003"/>
              <a:gd name="connsiteX0" fmla="*/ 0 w 6511903"/>
              <a:gd name="connsiteY0" fmla="*/ 1114425 h 6931003"/>
              <a:gd name="connsiteX1" fmla="*/ 1079522 w 6511903"/>
              <a:gd name="connsiteY1" fmla="*/ 34903 h 6931003"/>
              <a:gd name="connsiteX2" fmla="*/ 6505575 w 6511903"/>
              <a:gd name="connsiteY2" fmla="*/ 0 h 6931003"/>
              <a:gd name="connsiteX3" fmla="*/ 6511903 w 6511903"/>
              <a:gd name="connsiteY3" fmla="*/ 6931003 h 6931003"/>
              <a:gd name="connsiteX4" fmla="*/ 1504950 w 6511903"/>
              <a:gd name="connsiteY4" fmla="*/ 6883379 h 6931003"/>
              <a:gd name="connsiteX5" fmla="*/ 1079522 w 6511903"/>
              <a:gd name="connsiteY5" fmla="*/ 6892903 h 6931003"/>
              <a:gd name="connsiteX6" fmla="*/ 0 w 6511903"/>
              <a:gd name="connsiteY6" fmla="*/ 3841706 h 6931003"/>
              <a:gd name="connsiteX7" fmla="*/ 0 w 6511903"/>
              <a:gd name="connsiteY7" fmla="*/ 1114425 h 6931003"/>
              <a:gd name="connsiteX0" fmla="*/ 0 w 6511903"/>
              <a:gd name="connsiteY0" fmla="*/ 1114425 h 6931003"/>
              <a:gd name="connsiteX1" fmla="*/ 1079522 w 6511903"/>
              <a:gd name="connsiteY1" fmla="*/ 34903 h 6931003"/>
              <a:gd name="connsiteX2" fmla="*/ 6505575 w 6511903"/>
              <a:gd name="connsiteY2" fmla="*/ 0 h 6931003"/>
              <a:gd name="connsiteX3" fmla="*/ 6511903 w 6511903"/>
              <a:gd name="connsiteY3" fmla="*/ 6931003 h 6931003"/>
              <a:gd name="connsiteX4" fmla="*/ 1828800 w 6511903"/>
              <a:gd name="connsiteY4" fmla="*/ 6921479 h 6931003"/>
              <a:gd name="connsiteX5" fmla="*/ 1079522 w 6511903"/>
              <a:gd name="connsiteY5" fmla="*/ 6892903 h 6931003"/>
              <a:gd name="connsiteX6" fmla="*/ 0 w 6511903"/>
              <a:gd name="connsiteY6" fmla="*/ 3841706 h 6931003"/>
              <a:gd name="connsiteX7" fmla="*/ 0 w 6511903"/>
              <a:gd name="connsiteY7" fmla="*/ 1114425 h 6931003"/>
              <a:gd name="connsiteX0" fmla="*/ 0 w 6511903"/>
              <a:gd name="connsiteY0" fmla="*/ 1114425 h 6931003"/>
              <a:gd name="connsiteX1" fmla="*/ 1079522 w 6511903"/>
              <a:gd name="connsiteY1" fmla="*/ 34903 h 6931003"/>
              <a:gd name="connsiteX2" fmla="*/ 6505575 w 6511903"/>
              <a:gd name="connsiteY2" fmla="*/ 0 h 6931003"/>
              <a:gd name="connsiteX3" fmla="*/ 6511903 w 6511903"/>
              <a:gd name="connsiteY3" fmla="*/ 6931003 h 6931003"/>
              <a:gd name="connsiteX4" fmla="*/ 1828800 w 6511903"/>
              <a:gd name="connsiteY4" fmla="*/ 6921479 h 6931003"/>
              <a:gd name="connsiteX5" fmla="*/ 1079522 w 6511903"/>
              <a:gd name="connsiteY5" fmla="*/ 6892903 h 6931003"/>
              <a:gd name="connsiteX6" fmla="*/ 0 w 6511903"/>
              <a:gd name="connsiteY6" fmla="*/ 3841706 h 6931003"/>
              <a:gd name="connsiteX7" fmla="*/ 0 w 6511903"/>
              <a:gd name="connsiteY7" fmla="*/ 1114425 h 6931003"/>
              <a:gd name="connsiteX0" fmla="*/ 23607 w 6535510"/>
              <a:gd name="connsiteY0" fmla="*/ 1114425 h 6931003"/>
              <a:gd name="connsiteX1" fmla="*/ 1103129 w 6535510"/>
              <a:gd name="connsiteY1" fmla="*/ 34903 h 6931003"/>
              <a:gd name="connsiteX2" fmla="*/ 6529182 w 6535510"/>
              <a:gd name="connsiteY2" fmla="*/ 0 h 6931003"/>
              <a:gd name="connsiteX3" fmla="*/ 6535510 w 6535510"/>
              <a:gd name="connsiteY3" fmla="*/ 6931003 h 6931003"/>
              <a:gd name="connsiteX4" fmla="*/ 1852407 w 6535510"/>
              <a:gd name="connsiteY4" fmla="*/ 6921479 h 6931003"/>
              <a:gd name="connsiteX5" fmla="*/ 445904 w 6535510"/>
              <a:gd name="connsiteY5" fmla="*/ 5616553 h 6931003"/>
              <a:gd name="connsiteX6" fmla="*/ 23607 w 6535510"/>
              <a:gd name="connsiteY6" fmla="*/ 3841706 h 6931003"/>
              <a:gd name="connsiteX7" fmla="*/ 23607 w 6535510"/>
              <a:gd name="connsiteY7" fmla="*/ 1114425 h 6931003"/>
              <a:gd name="connsiteX0" fmla="*/ 23607 w 6535510"/>
              <a:gd name="connsiteY0" fmla="*/ 1114425 h 6931003"/>
              <a:gd name="connsiteX1" fmla="*/ 1103129 w 6535510"/>
              <a:gd name="connsiteY1" fmla="*/ 34903 h 6931003"/>
              <a:gd name="connsiteX2" fmla="*/ 6529182 w 6535510"/>
              <a:gd name="connsiteY2" fmla="*/ 0 h 6931003"/>
              <a:gd name="connsiteX3" fmla="*/ 6535510 w 6535510"/>
              <a:gd name="connsiteY3" fmla="*/ 6931003 h 6931003"/>
              <a:gd name="connsiteX4" fmla="*/ 1852407 w 6535510"/>
              <a:gd name="connsiteY4" fmla="*/ 6921479 h 6931003"/>
              <a:gd name="connsiteX5" fmla="*/ 445904 w 6535510"/>
              <a:gd name="connsiteY5" fmla="*/ 5616553 h 6931003"/>
              <a:gd name="connsiteX6" fmla="*/ 23607 w 6535510"/>
              <a:gd name="connsiteY6" fmla="*/ 3841706 h 6931003"/>
              <a:gd name="connsiteX7" fmla="*/ 23607 w 6535510"/>
              <a:gd name="connsiteY7" fmla="*/ 1114425 h 6931003"/>
              <a:gd name="connsiteX0" fmla="*/ 7290 w 6519193"/>
              <a:gd name="connsiteY0" fmla="*/ 1114425 h 6931003"/>
              <a:gd name="connsiteX1" fmla="*/ 1086812 w 6519193"/>
              <a:gd name="connsiteY1" fmla="*/ 34903 h 6931003"/>
              <a:gd name="connsiteX2" fmla="*/ 6512865 w 6519193"/>
              <a:gd name="connsiteY2" fmla="*/ 0 h 6931003"/>
              <a:gd name="connsiteX3" fmla="*/ 6519193 w 6519193"/>
              <a:gd name="connsiteY3" fmla="*/ 6931003 h 6931003"/>
              <a:gd name="connsiteX4" fmla="*/ 1836090 w 6519193"/>
              <a:gd name="connsiteY4" fmla="*/ 6921479 h 6931003"/>
              <a:gd name="connsiteX5" fmla="*/ 429587 w 6519193"/>
              <a:gd name="connsiteY5" fmla="*/ 5616553 h 6931003"/>
              <a:gd name="connsiteX6" fmla="*/ 7290 w 6519193"/>
              <a:gd name="connsiteY6" fmla="*/ 3841706 h 6931003"/>
              <a:gd name="connsiteX7" fmla="*/ 7290 w 6519193"/>
              <a:gd name="connsiteY7" fmla="*/ 1114425 h 6931003"/>
              <a:gd name="connsiteX0" fmla="*/ 7290 w 6519193"/>
              <a:gd name="connsiteY0" fmla="*/ 1114425 h 6931003"/>
              <a:gd name="connsiteX1" fmla="*/ 1096337 w 6519193"/>
              <a:gd name="connsiteY1" fmla="*/ 6328 h 6931003"/>
              <a:gd name="connsiteX2" fmla="*/ 6512865 w 6519193"/>
              <a:gd name="connsiteY2" fmla="*/ 0 h 6931003"/>
              <a:gd name="connsiteX3" fmla="*/ 6519193 w 6519193"/>
              <a:gd name="connsiteY3" fmla="*/ 6931003 h 6931003"/>
              <a:gd name="connsiteX4" fmla="*/ 1836090 w 6519193"/>
              <a:gd name="connsiteY4" fmla="*/ 6921479 h 6931003"/>
              <a:gd name="connsiteX5" fmla="*/ 429587 w 6519193"/>
              <a:gd name="connsiteY5" fmla="*/ 5616553 h 6931003"/>
              <a:gd name="connsiteX6" fmla="*/ 7290 w 6519193"/>
              <a:gd name="connsiteY6" fmla="*/ 3841706 h 6931003"/>
              <a:gd name="connsiteX7" fmla="*/ 7290 w 6519193"/>
              <a:gd name="connsiteY7" fmla="*/ 1114425 h 6931003"/>
              <a:gd name="connsiteX0" fmla="*/ 273990 w 6519193"/>
              <a:gd name="connsiteY0" fmla="*/ 609600 h 6931003"/>
              <a:gd name="connsiteX1" fmla="*/ 1096337 w 6519193"/>
              <a:gd name="connsiteY1" fmla="*/ 6328 h 6931003"/>
              <a:gd name="connsiteX2" fmla="*/ 6512865 w 6519193"/>
              <a:gd name="connsiteY2" fmla="*/ 0 h 6931003"/>
              <a:gd name="connsiteX3" fmla="*/ 6519193 w 6519193"/>
              <a:gd name="connsiteY3" fmla="*/ 6931003 h 6931003"/>
              <a:gd name="connsiteX4" fmla="*/ 1836090 w 6519193"/>
              <a:gd name="connsiteY4" fmla="*/ 6921479 h 6931003"/>
              <a:gd name="connsiteX5" fmla="*/ 429587 w 6519193"/>
              <a:gd name="connsiteY5" fmla="*/ 5616553 h 6931003"/>
              <a:gd name="connsiteX6" fmla="*/ 7290 w 6519193"/>
              <a:gd name="connsiteY6" fmla="*/ 3841706 h 6931003"/>
              <a:gd name="connsiteX7" fmla="*/ 273990 w 6519193"/>
              <a:gd name="connsiteY7" fmla="*/ 609600 h 6931003"/>
              <a:gd name="connsiteX0" fmla="*/ 273990 w 6519193"/>
              <a:gd name="connsiteY0" fmla="*/ 609600 h 6931003"/>
              <a:gd name="connsiteX1" fmla="*/ 1096337 w 6519193"/>
              <a:gd name="connsiteY1" fmla="*/ 6328 h 6931003"/>
              <a:gd name="connsiteX2" fmla="*/ 6512865 w 6519193"/>
              <a:gd name="connsiteY2" fmla="*/ 0 h 6931003"/>
              <a:gd name="connsiteX3" fmla="*/ 6519193 w 6519193"/>
              <a:gd name="connsiteY3" fmla="*/ 6931003 h 6931003"/>
              <a:gd name="connsiteX4" fmla="*/ 1836090 w 6519193"/>
              <a:gd name="connsiteY4" fmla="*/ 6921479 h 6931003"/>
              <a:gd name="connsiteX5" fmla="*/ 429587 w 6519193"/>
              <a:gd name="connsiteY5" fmla="*/ 5616553 h 6931003"/>
              <a:gd name="connsiteX6" fmla="*/ 7290 w 6519193"/>
              <a:gd name="connsiteY6" fmla="*/ 3841706 h 6931003"/>
              <a:gd name="connsiteX7" fmla="*/ 273990 w 6519193"/>
              <a:gd name="connsiteY7" fmla="*/ 609600 h 6931003"/>
              <a:gd name="connsiteX0" fmla="*/ 273990 w 6519193"/>
              <a:gd name="connsiteY0" fmla="*/ 609600 h 6931003"/>
              <a:gd name="connsiteX1" fmla="*/ 1096337 w 6519193"/>
              <a:gd name="connsiteY1" fmla="*/ 6328 h 6931003"/>
              <a:gd name="connsiteX2" fmla="*/ 6512865 w 6519193"/>
              <a:gd name="connsiteY2" fmla="*/ 0 h 6931003"/>
              <a:gd name="connsiteX3" fmla="*/ 6519193 w 6519193"/>
              <a:gd name="connsiteY3" fmla="*/ 6931003 h 6931003"/>
              <a:gd name="connsiteX4" fmla="*/ 1836090 w 6519193"/>
              <a:gd name="connsiteY4" fmla="*/ 6921479 h 6931003"/>
              <a:gd name="connsiteX5" fmla="*/ 429587 w 6519193"/>
              <a:gd name="connsiteY5" fmla="*/ 5616553 h 6931003"/>
              <a:gd name="connsiteX6" fmla="*/ 7290 w 6519193"/>
              <a:gd name="connsiteY6" fmla="*/ 3841706 h 6931003"/>
              <a:gd name="connsiteX7" fmla="*/ 273990 w 6519193"/>
              <a:gd name="connsiteY7" fmla="*/ 609600 h 6931003"/>
              <a:gd name="connsiteX0" fmla="*/ 273990 w 6519193"/>
              <a:gd name="connsiteY0" fmla="*/ 673497 h 6994900"/>
              <a:gd name="connsiteX1" fmla="*/ 1096337 w 6519193"/>
              <a:gd name="connsiteY1" fmla="*/ 70225 h 6994900"/>
              <a:gd name="connsiteX2" fmla="*/ 6512865 w 6519193"/>
              <a:gd name="connsiteY2" fmla="*/ 63897 h 6994900"/>
              <a:gd name="connsiteX3" fmla="*/ 6519193 w 6519193"/>
              <a:gd name="connsiteY3" fmla="*/ 6994900 h 6994900"/>
              <a:gd name="connsiteX4" fmla="*/ 1836090 w 6519193"/>
              <a:gd name="connsiteY4" fmla="*/ 6985376 h 6994900"/>
              <a:gd name="connsiteX5" fmla="*/ 429587 w 6519193"/>
              <a:gd name="connsiteY5" fmla="*/ 5680450 h 6994900"/>
              <a:gd name="connsiteX6" fmla="*/ 7290 w 6519193"/>
              <a:gd name="connsiteY6" fmla="*/ 3905603 h 6994900"/>
              <a:gd name="connsiteX7" fmla="*/ 273990 w 6519193"/>
              <a:gd name="connsiteY7" fmla="*/ 673497 h 6994900"/>
              <a:gd name="connsiteX0" fmla="*/ 273990 w 6519193"/>
              <a:gd name="connsiteY0" fmla="*/ 673497 h 6994900"/>
              <a:gd name="connsiteX1" fmla="*/ 1096337 w 6519193"/>
              <a:gd name="connsiteY1" fmla="*/ 70225 h 6994900"/>
              <a:gd name="connsiteX2" fmla="*/ 6512865 w 6519193"/>
              <a:gd name="connsiteY2" fmla="*/ 63897 h 6994900"/>
              <a:gd name="connsiteX3" fmla="*/ 6519193 w 6519193"/>
              <a:gd name="connsiteY3" fmla="*/ 6994900 h 6994900"/>
              <a:gd name="connsiteX4" fmla="*/ 1836090 w 6519193"/>
              <a:gd name="connsiteY4" fmla="*/ 6985376 h 6994900"/>
              <a:gd name="connsiteX5" fmla="*/ 429587 w 6519193"/>
              <a:gd name="connsiteY5" fmla="*/ 5680450 h 6994900"/>
              <a:gd name="connsiteX6" fmla="*/ 7290 w 6519193"/>
              <a:gd name="connsiteY6" fmla="*/ 3905603 h 6994900"/>
              <a:gd name="connsiteX7" fmla="*/ 273990 w 6519193"/>
              <a:gd name="connsiteY7" fmla="*/ 673497 h 6994900"/>
              <a:gd name="connsiteX0" fmla="*/ 273990 w 6519193"/>
              <a:gd name="connsiteY0" fmla="*/ 673497 h 6994900"/>
              <a:gd name="connsiteX1" fmla="*/ 1096337 w 6519193"/>
              <a:gd name="connsiteY1" fmla="*/ 70225 h 6994900"/>
              <a:gd name="connsiteX2" fmla="*/ 6512865 w 6519193"/>
              <a:gd name="connsiteY2" fmla="*/ 63897 h 6994900"/>
              <a:gd name="connsiteX3" fmla="*/ 6519193 w 6519193"/>
              <a:gd name="connsiteY3" fmla="*/ 6994900 h 6994900"/>
              <a:gd name="connsiteX4" fmla="*/ 1836090 w 6519193"/>
              <a:gd name="connsiteY4" fmla="*/ 6985376 h 6994900"/>
              <a:gd name="connsiteX5" fmla="*/ 429587 w 6519193"/>
              <a:gd name="connsiteY5" fmla="*/ 5680450 h 6994900"/>
              <a:gd name="connsiteX6" fmla="*/ 7290 w 6519193"/>
              <a:gd name="connsiteY6" fmla="*/ 3905603 h 6994900"/>
              <a:gd name="connsiteX7" fmla="*/ 273990 w 6519193"/>
              <a:gd name="connsiteY7" fmla="*/ 673497 h 6994900"/>
              <a:gd name="connsiteX0" fmla="*/ 273990 w 6519193"/>
              <a:gd name="connsiteY0" fmla="*/ 610858 h 6932261"/>
              <a:gd name="connsiteX1" fmla="*/ 1096337 w 6519193"/>
              <a:gd name="connsiteY1" fmla="*/ 7586 h 6932261"/>
              <a:gd name="connsiteX2" fmla="*/ 6512865 w 6519193"/>
              <a:gd name="connsiteY2" fmla="*/ 1258 h 6932261"/>
              <a:gd name="connsiteX3" fmla="*/ 6519193 w 6519193"/>
              <a:gd name="connsiteY3" fmla="*/ 6932261 h 6932261"/>
              <a:gd name="connsiteX4" fmla="*/ 1836090 w 6519193"/>
              <a:gd name="connsiteY4" fmla="*/ 6922737 h 6932261"/>
              <a:gd name="connsiteX5" fmla="*/ 429587 w 6519193"/>
              <a:gd name="connsiteY5" fmla="*/ 5617811 h 6932261"/>
              <a:gd name="connsiteX6" fmla="*/ 7290 w 6519193"/>
              <a:gd name="connsiteY6" fmla="*/ 3842964 h 6932261"/>
              <a:gd name="connsiteX7" fmla="*/ 273990 w 6519193"/>
              <a:gd name="connsiteY7" fmla="*/ 610858 h 6932261"/>
              <a:gd name="connsiteX0" fmla="*/ 279411 w 6524614"/>
              <a:gd name="connsiteY0" fmla="*/ 610858 h 6932261"/>
              <a:gd name="connsiteX1" fmla="*/ 1101758 w 6524614"/>
              <a:gd name="connsiteY1" fmla="*/ 7586 h 6932261"/>
              <a:gd name="connsiteX2" fmla="*/ 6518286 w 6524614"/>
              <a:gd name="connsiteY2" fmla="*/ 1258 h 6932261"/>
              <a:gd name="connsiteX3" fmla="*/ 6524614 w 6524614"/>
              <a:gd name="connsiteY3" fmla="*/ 6932261 h 6932261"/>
              <a:gd name="connsiteX4" fmla="*/ 1841511 w 6524614"/>
              <a:gd name="connsiteY4" fmla="*/ 6922737 h 6932261"/>
              <a:gd name="connsiteX5" fmla="*/ 409608 w 6524614"/>
              <a:gd name="connsiteY5" fmla="*/ 5662261 h 6932261"/>
              <a:gd name="connsiteX6" fmla="*/ 12711 w 6524614"/>
              <a:gd name="connsiteY6" fmla="*/ 3842964 h 6932261"/>
              <a:gd name="connsiteX7" fmla="*/ 279411 w 6524614"/>
              <a:gd name="connsiteY7" fmla="*/ 610858 h 6932261"/>
              <a:gd name="connsiteX0" fmla="*/ 279411 w 6524614"/>
              <a:gd name="connsiteY0" fmla="*/ 610858 h 6932261"/>
              <a:gd name="connsiteX1" fmla="*/ 1101758 w 6524614"/>
              <a:gd name="connsiteY1" fmla="*/ 7586 h 6932261"/>
              <a:gd name="connsiteX2" fmla="*/ 6518286 w 6524614"/>
              <a:gd name="connsiteY2" fmla="*/ 1258 h 6932261"/>
              <a:gd name="connsiteX3" fmla="*/ 6524614 w 6524614"/>
              <a:gd name="connsiteY3" fmla="*/ 6932261 h 6932261"/>
              <a:gd name="connsiteX4" fmla="*/ 1841511 w 6524614"/>
              <a:gd name="connsiteY4" fmla="*/ 6922737 h 6932261"/>
              <a:gd name="connsiteX5" fmla="*/ 409608 w 6524614"/>
              <a:gd name="connsiteY5" fmla="*/ 5662261 h 6932261"/>
              <a:gd name="connsiteX6" fmla="*/ 12711 w 6524614"/>
              <a:gd name="connsiteY6" fmla="*/ 3842964 h 6932261"/>
              <a:gd name="connsiteX7" fmla="*/ 279411 w 6524614"/>
              <a:gd name="connsiteY7" fmla="*/ 610858 h 6932261"/>
              <a:gd name="connsiteX0" fmla="*/ 298699 w 6543902"/>
              <a:gd name="connsiteY0" fmla="*/ 610858 h 6932261"/>
              <a:gd name="connsiteX1" fmla="*/ 1121046 w 6543902"/>
              <a:gd name="connsiteY1" fmla="*/ 7586 h 6932261"/>
              <a:gd name="connsiteX2" fmla="*/ 6537574 w 6543902"/>
              <a:gd name="connsiteY2" fmla="*/ 1258 h 6932261"/>
              <a:gd name="connsiteX3" fmla="*/ 6543902 w 6543902"/>
              <a:gd name="connsiteY3" fmla="*/ 6932261 h 6932261"/>
              <a:gd name="connsiteX4" fmla="*/ 1860799 w 6543902"/>
              <a:gd name="connsiteY4" fmla="*/ 6922737 h 6932261"/>
              <a:gd name="connsiteX5" fmla="*/ 428896 w 6543902"/>
              <a:gd name="connsiteY5" fmla="*/ 5662261 h 6932261"/>
              <a:gd name="connsiteX6" fmla="*/ 31999 w 6543902"/>
              <a:gd name="connsiteY6" fmla="*/ 3842964 h 6932261"/>
              <a:gd name="connsiteX7" fmla="*/ 298699 w 6543902"/>
              <a:gd name="connsiteY7" fmla="*/ 610858 h 6932261"/>
              <a:gd name="connsiteX0" fmla="*/ 317984 w 6563187"/>
              <a:gd name="connsiteY0" fmla="*/ 610858 h 6932261"/>
              <a:gd name="connsiteX1" fmla="*/ 1140331 w 6563187"/>
              <a:gd name="connsiteY1" fmla="*/ 7586 h 6932261"/>
              <a:gd name="connsiteX2" fmla="*/ 6556859 w 6563187"/>
              <a:gd name="connsiteY2" fmla="*/ 1258 h 6932261"/>
              <a:gd name="connsiteX3" fmla="*/ 6563187 w 6563187"/>
              <a:gd name="connsiteY3" fmla="*/ 6932261 h 6932261"/>
              <a:gd name="connsiteX4" fmla="*/ 1880084 w 6563187"/>
              <a:gd name="connsiteY4" fmla="*/ 6922737 h 6932261"/>
              <a:gd name="connsiteX5" fmla="*/ 448181 w 6563187"/>
              <a:gd name="connsiteY5" fmla="*/ 5662261 h 6932261"/>
              <a:gd name="connsiteX6" fmla="*/ 51284 w 6563187"/>
              <a:gd name="connsiteY6" fmla="*/ 3842964 h 6932261"/>
              <a:gd name="connsiteX7" fmla="*/ 317984 w 6563187"/>
              <a:gd name="connsiteY7" fmla="*/ 610858 h 6932261"/>
              <a:gd name="connsiteX0" fmla="*/ 317984 w 6563187"/>
              <a:gd name="connsiteY0" fmla="*/ 610858 h 6932261"/>
              <a:gd name="connsiteX1" fmla="*/ 1140331 w 6563187"/>
              <a:gd name="connsiteY1" fmla="*/ 7586 h 6932261"/>
              <a:gd name="connsiteX2" fmla="*/ 6540191 w 6563187"/>
              <a:gd name="connsiteY2" fmla="*/ 22689 h 6932261"/>
              <a:gd name="connsiteX3" fmla="*/ 6563187 w 6563187"/>
              <a:gd name="connsiteY3" fmla="*/ 6932261 h 6932261"/>
              <a:gd name="connsiteX4" fmla="*/ 1880084 w 6563187"/>
              <a:gd name="connsiteY4" fmla="*/ 6922737 h 6932261"/>
              <a:gd name="connsiteX5" fmla="*/ 448181 w 6563187"/>
              <a:gd name="connsiteY5" fmla="*/ 5662261 h 6932261"/>
              <a:gd name="connsiteX6" fmla="*/ 51284 w 6563187"/>
              <a:gd name="connsiteY6" fmla="*/ 3842964 h 6932261"/>
              <a:gd name="connsiteX7" fmla="*/ 317984 w 6563187"/>
              <a:gd name="connsiteY7" fmla="*/ 610858 h 6932261"/>
              <a:gd name="connsiteX0" fmla="*/ 317984 w 6546519"/>
              <a:gd name="connsiteY0" fmla="*/ 610858 h 6922737"/>
              <a:gd name="connsiteX1" fmla="*/ 1140331 w 6546519"/>
              <a:gd name="connsiteY1" fmla="*/ 7586 h 6922737"/>
              <a:gd name="connsiteX2" fmla="*/ 6540191 w 6546519"/>
              <a:gd name="connsiteY2" fmla="*/ 22689 h 6922737"/>
              <a:gd name="connsiteX3" fmla="*/ 6546519 w 6546519"/>
              <a:gd name="connsiteY3" fmla="*/ 6910830 h 6922737"/>
              <a:gd name="connsiteX4" fmla="*/ 1880084 w 6546519"/>
              <a:gd name="connsiteY4" fmla="*/ 6922737 h 6922737"/>
              <a:gd name="connsiteX5" fmla="*/ 448181 w 6546519"/>
              <a:gd name="connsiteY5" fmla="*/ 5662261 h 6922737"/>
              <a:gd name="connsiteX6" fmla="*/ 51284 w 6546519"/>
              <a:gd name="connsiteY6" fmla="*/ 3842964 h 6922737"/>
              <a:gd name="connsiteX7" fmla="*/ 317984 w 6546519"/>
              <a:gd name="connsiteY7" fmla="*/ 610858 h 6922737"/>
              <a:gd name="connsiteX0" fmla="*/ 317984 w 6546519"/>
              <a:gd name="connsiteY0" fmla="*/ 610858 h 6910831"/>
              <a:gd name="connsiteX1" fmla="*/ 1140331 w 6546519"/>
              <a:gd name="connsiteY1" fmla="*/ 7586 h 6910831"/>
              <a:gd name="connsiteX2" fmla="*/ 6540191 w 6546519"/>
              <a:gd name="connsiteY2" fmla="*/ 22689 h 6910831"/>
              <a:gd name="connsiteX3" fmla="*/ 6546519 w 6546519"/>
              <a:gd name="connsiteY3" fmla="*/ 6910830 h 6910831"/>
              <a:gd name="connsiteX4" fmla="*/ 1877703 w 6546519"/>
              <a:gd name="connsiteY4" fmla="*/ 6910831 h 6910831"/>
              <a:gd name="connsiteX5" fmla="*/ 448181 w 6546519"/>
              <a:gd name="connsiteY5" fmla="*/ 5662261 h 6910831"/>
              <a:gd name="connsiteX6" fmla="*/ 51284 w 6546519"/>
              <a:gd name="connsiteY6" fmla="*/ 3842964 h 6910831"/>
              <a:gd name="connsiteX7" fmla="*/ 317984 w 6546519"/>
              <a:gd name="connsiteY7" fmla="*/ 610858 h 6910831"/>
              <a:gd name="connsiteX0" fmla="*/ 317984 w 6546519"/>
              <a:gd name="connsiteY0" fmla="*/ 602687 h 6902660"/>
              <a:gd name="connsiteX1" fmla="*/ 1137949 w 6546519"/>
              <a:gd name="connsiteY1" fmla="*/ 8940 h 6902660"/>
              <a:gd name="connsiteX2" fmla="*/ 6540191 w 6546519"/>
              <a:gd name="connsiteY2" fmla="*/ 14518 h 6902660"/>
              <a:gd name="connsiteX3" fmla="*/ 6546519 w 6546519"/>
              <a:gd name="connsiteY3" fmla="*/ 6902659 h 6902660"/>
              <a:gd name="connsiteX4" fmla="*/ 1877703 w 6546519"/>
              <a:gd name="connsiteY4" fmla="*/ 6902660 h 6902660"/>
              <a:gd name="connsiteX5" fmla="*/ 448181 w 6546519"/>
              <a:gd name="connsiteY5" fmla="*/ 5654090 h 6902660"/>
              <a:gd name="connsiteX6" fmla="*/ 51284 w 6546519"/>
              <a:gd name="connsiteY6" fmla="*/ 3834793 h 6902660"/>
              <a:gd name="connsiteX7" fmla="*/ 317984 w 6546519"/>
              <a:gd name="connsiteY7" fmla="*/ 602687 h 6902660"/>
              <a:gd name="connsiteX0" fmla="*/ 317984 w 6546519"/>
              <a:gd name="connsiteY0" fmla="*/ 598725 h 6898698"/>
              <a:gd name="connsiteX1" fmla="*/ 1137949 w 6546519"/>
              <a:gd name="connsiteY1" fmla="*/ 4978 h 6898698"/>
              <a:gd name="connsiteX2" fmla="*/ 6540191 w 6546519"/>
              <a:gd name="connsiteY2" fmla="*/ 10556 h 6898698"/>
              <a:gd name="connsiteX3" fmla="*/ 6546519 w 6546519"/>
              <a:gd name="connsiteY3" fmla="*/ 6898697 h 6898698"/>
              <a:gd name="connsiteX4" fmla="*/ 1877703 w 6546519"/>
              <a:gd name="connsiteY4" fmla="*/ 6898698 h 6898698"/>
              <a:gd name="connsiteX5" fmla="*/ 448181 w 6546519"/>
              <a:gd name="connsiteY5" fmla="*/ 5650128 h 6898698"/>
              <a:gd name="connsiteX6" fmla="*/ 51284 w 6546519"/>
              <a:gd name="connsiteY6" fmla="*/ 3830831 h 6898698"/>
              <a:gd name="connsiteX7" fmla="*/ 317984 w 6546519"/>
              <a:gd name="connsiteY7" fmla="*/ 598725 h 6898698"/>
              <a:gd name="connsiteX0" fmla="*/ 317984 w 6546519"/>
              <a:gd name="connsiteY0" fmla="*/ 597576 h 6897549"/>
              <a:gd name="connsiteX1" fmla="*/ 1137949 w 6546519"/>
              <a:gd name="connsiteY1" fmla="*/ 3829 h 6897549"/>
              <a:gd name="connsiteX2" fmla="*/ 6540191 w 6546519"/>
              <a:gd name="connsiteY2" fmla="*/ 9407 h 6897549"/>
              <a:gd name="connsiteX3" fmla="*/ 6546519 w 6546519"/>
              <a:gd name="connsiteY3" fmla="*/ 6897548 h 6897549"/>
              <a:gd name="connsiteX4" fmla="*/ 1877703 w 6546519"/>
              <a:gd name="connsiteY4" fmla="*/ 6897549 h 6897549"/>
              <a:gd name="connsiteX5" fmla="*/ 448181 w 6546519"/>
              <a:gd name="connsiteY5" fmla="*/ 5648979 h 6897549"/>
              <a:gd name="connsiteX6" fmla="*/ 51284 w 6546519"/>
              <a:gd name="connsiteY6" fmla="*/ 3829682 h 6897549"/>
              <a:gd name="connsiteX7" fmla="*/ 317984 w 6546519"/>
              <a:gd name="connsiteY7" fmla="*/ 597576 h 6897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546519" h="6897549">
                <a:moveTo>
                  <a:pt x="317984" y="597576"/>
                </a:moveTo>
                <a:cubicBezTo>
                  <a:pt x="404503" y="-97053"/>
                  <a:pt x="727482" y="7004"/>
                  <a:pt x="1137949" y="3829"/>
                </a:cubicBezTo>
                <a:lnTo>
                  <a:pt x="6540191" y="9407"/>
                </a:lnTo>
                <a:cubicBezTo>
                  <a:pt x="6542300" y="2319741"/>
                  <a:pt x="6544410" y="4587214"/>
                  <a:pt x="6546519" y="6897548"/>
                </a:cubicBezTo>
                <a:lnTo>
                  <a:pt x="1877703" y="6897549"/>
                </a:lnTo>
                <a:cubicBezTo>
                  <a:pt x="1037394" y="6202224"/>
                  <a:pt x="1834590" y="6868179"/>
                  <a:pt x="448181" y="5648979"/>
                </a:cubicBezTo>
                <a:cubicBezTo>
                  <a:pt x="-148023" y="4931429"/>
                  <a:pt x="6834" y="4476686"/>
                  <a:pt x="51284" y="3829682"/>
                </a:cubicBezTo>
                <a:cubicBezTo>
                  <a:pt x="140184" y="2752313"/>
                  <a:pt x="108434" y="3110045"/>
                  <a:pt x="317984" y="597576"/>
                </a:cubicBezTo>
                <a:close/>
              </a:path>
            </a:pathLst>
          </a:custGeom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82856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, Content &amp; 1 Wid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290512"/>
            <a:ext cx="2686050" cy="7381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1095375"/>
            <a:ext cx="2686050" cy="3519487"/>
          </a:xfrm>
        </p:spPr>
        <p:txBody>
          <a:bodyPr/>
          <a:lstStyle>
            <a:lvl2pPr marL="116681" indent="-116681">
              <a:defRPr b="1"/>
            </a:lvl2pPr>
            <a:lvl3pPr marL="0" indent="0">
              <a:buNone/>
              <a:defRPr/>
            </a:lvl3pPr>
            <a:lvl4pPr marL="0" indent="0">
              <a:buNone/>
              <a:defRPr b="1"/>
            </a:lvl4pPr>
            <a:lvl5pPr marL="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3200400" y="342900"/>
            <a:ext cx="5611416" cy="4271963"/>
          </a:xfrm>
        </p:spPr>
        <p:txBody>
          <a:bodyPr/>
          <a:lstStyle/>
          <a:p>
            <a:r>
              <a:rPr lang="en-US" dirty="0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33246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, Content &amp; 2 Wid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290512"/>
            <a:ext cx="2686050" cy="7381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1095375"/>
            <a:ext cx="2686050" cy="3519487"/>
          </a:xfrm>
        </p:spPr>
        <p:txBody>
          <a:bodyPr/>
          <a:lstStyle>
            <a:lvl2pPr marL="116681" indent="-116681">
              <a:defRPr b="1"/>
            </a:lvl2pPr>
            <a:lvl3pPr marL="0" indent="0">
              <a:buNone/>
              <a:defRPr/>
            </a:lvl3pPr>
            <a:lvl4pPr marL="0" indent="0">
              <a:buNone/>
              <a:defRPr b="1"/>
            </a:lvl4pPr>
            <a:lvl5pPr marL="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3200400" y="342900"/>
            <a:ext cx="5611416" cy="2057400"/>
          </a:xfrm>
        </p:spPr>
        <p:txBody>
          <a:bodyPr/>
          <a:lstStyle/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3200400" y="2557462"/>
            <a:ext cx="5611416" cy="2057400"/>
          </a:xfrm>
        </p:spPr>
        <p:txBody>
          <a:bodyPr/>
          <a:lstStyle/>
          <a:p>
            <a:r>
              <a:rPr lang="en-US" dirty="0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01547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, Content &amp; 1 Narrow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290512"/>
            <a:ext cx="5372100" cy="7381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1095375"/>
            <a:ext cx="5372100" cy="3519487"/>
          </a:xfrm>
        </p:spPr>
        <p:txBody>
          <a:bodyPr/>
          <a:lstStyle>
            <a:lvl2pPr marL="116681" indent="-116681">
              <a:defRPr b="1"/>
            </a:lvl2pPr>
            <a:lvl3pPr marL="0" indent="0">
              <a:buNone/>
              <a:defRPr/>
            </a:lvl3pPr>
            <a:lvl4pPr marL="0" indent="0">
              <a:buNone/>
              <a:defRPr b="1"/>
            </a:lvl4pPr>
            <a:lvl5pPr marL="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6057900" y="342900"/>
            <a:ext cx="2753916" cy="4271963"/>
          </a:xfrm>
        </p:spPr>
        <p:txBody>
          <a:bodyPr/>
          <a:lstStyle/>
          <a:p>
            <a:r>
              <a:rPr lang="en-US" dirty="0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20843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, Content &amp; 2 Narrow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290512"/>
            <a:ext cx="5372100" cy="7381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1095375"/>
            <a:ext cx="5372100" cy="3519487"/>
          </a:xfrm>
        </p:spPr>
        <p:txBody>
          <a:bodyPr/>
          <a:lstStyle>
            <a:lvl2pPr marL="116681" indent="-116681">
              <a:defRPr b="1"/>
            </a:lvl2pPr>
            <a:lvl3pPr marL="0" indent="0">
              <a:buNone/>
              <a:defRPr/>
            </a:lvl3pPr>
            <a:lvl4pPr marL="0" indent="0">
              <a:buNone/>
              <a:defRPr b="1"/>
            </a:lvl4pPr>
            <a:lvl5pPr marL="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6057900" y="342900"/>
            <a:ext cx="2753916" cy="2057400"/>
          </a:xfrm>
        </p:spPr>
        <p:txBody>
          <a:bodyPr/>
          <a:lstStyle/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6054329" y="2557462"/>
            <a:ext cx="2753916" cy="2057400"/>
          </a:xfrm>
        </p:spPr>
        <p:txBody>
          <a:bodyPr/>
          <a:lstStyle/>
          <a:p>
            <a:r>
              <a:rPr lang="en-US" dirty="0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06031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, Content &amp;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3200400" y="182"/>
            <a:ext cx="5943600" cy="5143500"/>
          </a:xfrm>
          <a:prstGeom prst="rect">
            <a:avLst/>
          </a:prstGeom>
          <a:solidFill>
            <a:srgbClr val="E6E8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13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290512"/>
            <a:ext cx="2686050" cy="7381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1095376"/>
            <a:ext cx="2686050" cy="2676524"/>
          </a:xfrm>
        </p:spPr>
        <p:txBody>
          <a:bodyPr/>
          <a:lstStyle>
            <a:lvl2pPr marL="116681" indent="-116681">
              <a:defRPr b="1"/>
            </a:lvl2pPr>
            <a:lvl3pPr marL="0" indent="0">
              <a:buNone/>
              <a:defRPr/>
            </a:lvl3pPr>
            <a:lvl4pPr marL="0" indent="0">
              <a:buNone/>
              <a:defRPr b="1"/>
            </a:lvl4pPr>
            <a:lvl5pPr marL="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1" name="Chart Placeholder 10"/>
          <p:cNvSpPr>
            <a:spLocks noGrp="1"/>
          </p:cNvSpPr>
          <p:nvPr>
            <p:ph type="chart" sz="quarter" idx="13"/>
          </p:nvPr>
        </p:nvSpPr>
        <p:spPr>
          <a:xfrm>
            <a:off x="3371850" y="909637"/>
            <a:ext cx="5439966" cy="3548063"/>
          </a:xfrm>
        </p:spPr>
        <p:txBody>
          <a:bodyPr/>
          <a:lstStyle/>
          <a:p>
            <a:r>
              <a:rPr lang="en-US" dirty="0"/>
              <a:t>Click icon to add chart</a:t>
            </a:r>
            <a:endParaRPr lang="en-GB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457200" y="3886200"/>
            <a:ext cx="2571750" cy="5715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3371850" y="342900"/>
            <a:ext cx="5439966" cy="566738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112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FC4C6FBC-170A-4F9A-869E-B6D92BC808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057900" y="4878255"/>
            <a:ext cx="2353867" cy="14763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25">
                <a:solidFill>
                  <a:srgbClr val="002060"/>
                </a:solidFill>
              </a:defRPr>
            </a:lvl1pPr>
          </a:lstStyle>
          <a:p>
            <a:endParaRPr lang="en-GB" b="1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86A68E4C-B4E4-4DBD-A895-0C06486543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11767" y="4878255"/>
            <a:ext cx="400050" cy="14763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25">
                <a:solidFill>
                  <a:srgbClr val="002060"/>
                </a:solidFill>
              </a:defRPr>
            </a:lvl1pPr>
          </a:lstStyle>
          <a:p>
            <a:fld id="{33AA3FBC-51B8-426A-8893-284E5C1F6D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97624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216" y="247651"/>
            <a:ext cx="5033963" cy="3181349"/>
          </a:xfrm>
        </p:spPr>
        <p:txBody>
          <a:bodyPr anchor="t">
            <a:normAutofit/>
          </a:bodyPr>
          <a:lstStyle>
            <a:lvl1pPr>
              <a:defRPr sz="315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57901" y="322064"/>
            <a:ext cx="2753916" cy="4135636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275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5943600" y="322064"/>
            <a:ext cx="0" cy="45190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9585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216" y="247651"/>
            <a:ext cx="5033963" cy="2139553"/>
          </a:xfrm>
        </p:spPr>
        <p:txBody>
          <a:bodyPr anchor="t">
            <a:normAutofit/>
          </a:bodyPr>
          <a:lstStyle>
            <a:lvl1pPr>
              <a:defRPr sz="315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57901" y="322064"/>
            <a:ext cx="2753916" cy="4135636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275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069848" y="1199594"/>
            <a:ext cx="4301960" cy="3975656"/>
          </a:xfrm>
          <a:custGeom>
            <a:avLst/>
            <a:gdLst>
              <a:gd name="connsiteX0" fmla="*/ 0 w 6553200"/>
              <a:gd name="connsiteY0" fmla="*/ 914418 h 5486400"/>
              <a:gd name="connsiteX1" fmla="*/ 914418 w 6553200"/>
              <a:gd name="connsiteY1" fmla="*/ 0 h 5486400"/>
              <a:gd name="connsiteX2" fmla="*/ 5638782 w 6553200"/>
              <a:gd name="connsiteY2" fmla="*/ 0 h 5486400"/>
              <a:gd name="connsiteX3" fmla="*/ 6553200 w 6553200"/>
              <a:gd name="connsiteY3" fmla="*/ 914418 h 5486400"/>
              <a:gd name="connsiteX4" fmla="*/ 6553200 w 6553200"/>
              <a:gd name="connsiteY4" fmla="*/ 4571982 h 5486400"/>
              <a:gd name="connsiteX5" fmla="*/ 5638782 w 6553200"/>
              <a:gd name="connsiteY5" fmla="*/ 5486400 h 5486400"/>
              <a:gd name="connsiteX6" fmla="*/ 914418 w 6553200"/>
              <a:gd name="connsiteY6" fmla="*/ 5486400 h 5486400"/>
              <a:gd name="connsiteX7" fmla="*/ 0 w 6553200"/>
              <a:gd name="connsiteY7" fmla="*/ 4571982 h 5486400"/>
              <a:gd name="connsiteX8" fmla="*/ 0 w 6553200"/>
              <a:gd name="connsiteY8" fmla="*/ 914418 h 5486400"/>
              <a:gd name="connsiteX0" fmla="*/ 0 w 6553200"/>
              <a:gd name="connsiteY0" fmla="*/ 914418 h 5486400"/>
              <a:gd name="connsiteX1" fmla="*/ 914418 w 6553200"/>
              <a:gd name="connsiteY1" fmla="*/ 0 h 5486400"/>
              <a:gd name="connsiteX2" fmla="*/ 5638782 w 6553200"/>
              <a:gd name="connsiteY2" fmla="*/ 0 h 5486400"/>
              <a:gd name="connsiteX3" fmla="*/ 6180666 w 6553200"/>
              <a:gd name="connsiteY3" fmla="*/ 3742285 h 5486400"/>
              <a:gd name="connsiteX4" fmla="*/ 6553200 w 6553200"/>
              <a:gd name="connsiteY4" fmla="*/ 4571982 h 5486400"/>
              <a:gd name="connsiteX5" fmla="*/ 5638782 w 6553200"/>
              <a:gd name="connsiteY5" fmla="*/ 5486400 h 5486400"/>
              <a:gd name="connsiteX6" fmla="*/ 914418 w 6553200"/>
              <a:gd name="connsiteY6" fmla="*/ 5486400 h 5486400"/>
              <a:gd name="connsiteX7" fmla="*/ 0 w 6553200"/>
              <a:gd name="connsiteY7" fmla="*/ 4571982 h 5486400"/>
              <a:gd name="connsiteX8" fmla="*/ 0 w 6553200"/>
              <a:gd name="connsiteY8" fmla="*/ 914418 h 5486400"/>
              <a:gd name="connsiteX0" fmla="*/ 0 w 6180666"/>
              <a:gd name="connsiteY0" fmla="*/ 914418 h 5486400"/>
              <a:gd name="connsiteX1" fmla="*/ 914418 w 6180666"/>
              <a:gd name="connsiteY1" fmla="*/ 0 h 5486400"/>
              <a:gd name="connsiteX2" fmla="*/ 5638782 w 6180666"/>
              <a:gd name="connsiteY2" fmla="*/ 0 h 5486400"/>
              <a:gd name="connsiteX3" fmla="*/ 6180666 w 6180666"/>
              <a:gd name="connsiteY3" fmla="*/ 3742285 h 5486400"/>
              <a:gd name="connsiteX4" fmla="*/ 5257800 w 6180666"/>
              <a:gd name="connsiteY4" fmla="*/ 4842915 h 5486400"/>
              <a:gd name="connsiteX5" fmla="*/ 5638782 w 6180666"/>
              <a:gd name="connsiteY5" fmla="*/ 5486400 h 5486400"/>
              <a:gd name="connsiteX6" fmla="*/ 914418 w 6180666"/>
              <a:gd name="connsiteY6" fmla="*/ 5486400 h 5486400"/>
              <a:gd name="connsiteX7" fmla="*/ 0 w 6180666"/>
              <a:gd name="connsiteY7" fmla="*/ 4571982 h 5486400"/>
              <a:gd name="connsiteX8" fmla="*/ 0 w 6180666"/>
              <a:gd name="connsiteY8" fmla="*/ 914418 h 5486400"/>
              <a:gd name="connsiteX0" fmla="*/ 0 w 6180666"/>
              <a:gd name="connsiteY0" fmla="*/ 914418 h 5486400"/>
              <a:gd name="connsiteX1" fmla="*/ 914418 w 6180666"/>
              <a:gd name="connsiteY1" fmla="*/ 0 h 5486400"/>
              <a:gd name="connsiteX2" fmla="*/ 5638782 w 6180666"/>
              <a:gd name="connsiteY2" fmla="*/ 0 h 5486400"/>
              <a:gd name="connsiteX3" fmla="*/ 6180666 w 6180666"/>
              <a:gd name="connsiteY3" fmla="*/ 3742285 h 5486400"/>
              <a:gd name="connsiteX4" fmla="*/ 5257800 w 6180666"/>
              <a:gd name="connsiteY4" fmla="*/ 4842915 h 5486400"/>
              <a:gd name="connsiteX5" fmla="*/ 5638782 w 6180666"/>
              <a:gd name="connsiteY5" fmla="*/ 5486400 h 5486400"/>
              <a:gd name="connsiteX6" fmla="*/ 914418 w 6180666"/>
              <a:gd name="connsiteY6" fmla="*/ 5486400 h 5486400"/>
              <a:gd name="connsiteX7" fmla="*/ 0 w 6180666"/>
              <a:gd name="connsiteY7" fmla="*/ 4571982 h 5486400"/>
              <a:gd name="connsiteX8" fmla="*/ 0 w 6180666"/>
              <a:gd name="connsiteY8" fmla="*/ 914418 h 5486400"/>
              <a:gd name="connsiteX0" fmla="*/ 0 w 6180666"/>
              <a:gd name="connsiteY0" fmla="*/ 914418 h 5486400"/>
              <a:gd name="connsiteX1" fmla="*/ 914418 w 6180666"/>
              <a:gd name="connsiteY1" fmla="*/ 0 h 5486400"/>
              <a:gd name="connsiteX2" fmla="*/ 5638782 w 6180666"/>
              <a:gd name="connsiteY2" fmla="*/ 0 h 5486400"/>
              <a:gd name="connsiteX3" fmla="*/ 6180666 w 6180666"/>
              <a:gd name="connsiteY3" fmla="*/ 3742285 h 5486400"/>
              <a:gd name="connsiteX4" fmla="*/ 5257800 w 6180666"/>
              <a:gd name="connsiteY4" fmla="*/ 4842915 h 5486400"/>
              <a:gd name="connsiteX5" fmla="*/ 4690516 w 6180666"/>
              <a:gd name="connsiteY5" fmla="*/ 5477933 h 5486400"/>
              <a:gd name="connsiteX6" fmla="*/ 914418 w 6180666"/>
              <a:gd name="connsiteY6" fmla="*/ 5486400 h 5486400"/>
              <a:gd name="connsiteX7" fmla="*/ 0 w 6180666"/>
              <a:gd name="connsiteY7" fmla="*/ 4571982 h 5486400"/>
              <a:gd name="connsiteX8" fmla="*/ 0 w 6180666"/>
              <a:gd name="connsiteY8" fmla="*/ 914418 h 5486400"/>
              <a:gd name="connsiteX0" fmla="*/ 0 w 6180666"/>
              <a:gd name="connsiteY0" fmla="*/ 914418 h 5486400"/>
              <a:gd name="connsiteX1" fmla="*/ 914418 w 6180666"/>
              <a:gd name="connsiteY1" fmla="*/ 0 h 5486400"/>
              <a:gd name="connsiteX2" fmla="*/ 5638782 w 6180666"/>
              <a:gd name="connsiteY2" fmla="*/ 0 h 5486400"/>
              <a:gd name="connsiteX3" fmla="*/ 6180666 w 6180666"/>
              <a:gd name="connsiteY3" fmla="*/ 3742285 h 5486400"/>
              <a:gd name="connsiteX4" fmla="*/ 5257800 w 6180666"/>
              <a:gd name="connsiteY4" fmla="*/ 4842915 h 5486400"/>
              <a:gd name="connsiteX5" fmla="*/ 4690516 w 6180666"/>
              <a:gd name="connsiteY5" fmla="*/ 5477933 h 5486400"/>
              <a:gd name="connsiteX6" fmla="*/ 914418 w 6180666"/>
              <a:gd name="connsiteY6" fmla="*/ 5486400 h 5486400"/>
              <a:gd name="connsiteX7" fmla="*/ 0 w 6180666"/>
              <a:gd name="connsiteY7" fmla="*/ 4571982 h 5486400"/>
              <a:gd name="connsiteX8" fmla="*/ 0 w 6180666"/>
              <a:gd name="connsiteY8" fmla="*/ 914418 h 5486400"/>
              <a:gd name="connsiteX0" fmla="*/ 0 w 6279896"/>
              <a:gd name="connsiteY0" fmla="*/ 914418 h 5486400"/>
              <a:gd name="connsiteX1" fmla="*/ 914418 w 6279896"/>
              <a:gd name="connsiteY1" fmla="*/ 0 h 5486400"/>
              <a:gd name="connsiteX2" fmla="*/ 5994382 w 6279896"/>
              <a:gd name="connsiteY2" fmla="*/ 2065866 h 5486400"/>
              <a:gd name="connsiteX3" fmla="*/ 6180666 w 6279896"/>
              <a:gd name="connsiteY3" fmla="*/ 3742285 h 5486400"/>
              <a:gd name="connsiteX4" fmla="*/ 5257800 w 6279896"/>
              <a:gd name="connsiteY4" fmla="*/ 4842915 h 5486400"/>
              <a:gd name="connsiteX5" fmla="*/ 4690516 w 6279896"/>
              <a:gd name="connsiteY5" fmla="*/ 5477933 h 5486400"/>
              <a:gd name="connsiteX6" fmla="*/ 914418 w 6279896"/>
              <a:gd name="connsiteY6" fmla="*/ 5486400 h 5486400"/>
              <a:gd name="connsiteX7" fmla="*/ 0 w 6279896"/>
              <a:gd name="connsiteY7" fmla="*/ 4571982 h 5486400"/>
              <a:gd name="connsiteX8" fmla="*/ 0 w 6279896"/>
              <a:gd name="connsiteY8" fmla="*/ 914418 h 5486400"/>
              <a:gd name="connsiteX0" fmla="*/ 0 w 6279896"/>
              <a:gd name="connsiteY0" fmla="*/ 914418 h 5486400"/>
              <a:gd name="connsiteX1" fmla="*/ 914418 w 6279896"/>
              <a:gd name="connsiteY1" fmla="*/ 0 h 5486400"/>
              <a:gd name="connsiteX2" fmla="*/ 5994382 w 6279896"/>
              <a:gd name="connsiteY2" fmla="*/ 2065866 h 5486400"/>
              <a:gd name="connsiteX3" fmla="*/ 6180666 w 6279896"/>
              <a:gd name="connsiteY3" fmla="*/ 3742285 h 5486400"/>
              <a:gd name="connsiteX4" fmla="*/ 4690516 w 6279896"/>
              <a:gd name="connsiteY4" fmla="*/ 5477933 h 5486400"/>
              <a:gd name="connsiteX5" fmla="*/ 914418 w 6279896"/>
              <a:gd name="connsiteY5" fmla="*/ 5486400 h 5486400"/>
              <a:gd name="connsiteX6" fmla="*/ 0 w 6279896"/>
              <a:gd name="connsiteY6" fmla="*/ 4571982 h 5486400"/>
              <a:gd name="connsiteX7" fmla="*/ 0 w 6279896"/>
              <a:gd name="connsiteY7" fmla="*/ 914418 h 5486400"/>
              <a:gd name="connsiteX0" fmla="*/ 0 w 6279896"/>
              <a:gd name="connsiteY0" fmla="*/ 914418 h 5486400"/>
              <a:gd name="connsiteX1" fmla="*/ 914418 w 6279896"/>
              <a:gd name="connsiteY1" fmla="*/ 0 h 5486400"/>
              <a:gd name="connsiteX2" fmla="*/ 5994382 w 6279896"/>
              <a:gd name="connsiteY2" fmla="*/ 2065866 h 5486400"/>
              <a:gd name="connsiteX3" fmla="*/ 6180666 w 6279896"/>
              <a:gd name="connsiteY3" fmla="*/ 3742285 h 5486400"/>
              <a:gd name="connsiteX4" fmla="*/ 4690516 w 6279896"/>
              <a:gd name="connsiteY4" fmla="*/ 5477933 h 5486400"/>
              <a:gd name="connsiteX5" fmla="*/ 914418 w 6279896"/>
              <a:gd name="connsiteY5" fmla="*/ 5486400 h 5486400"/>
              <a:gd name="connsiteX6" fmla="*/ 0 w 6279896"/>
              <a:gd name="connsiteY6" fmla="*/ 4571982 h 5486400"/>
              <a:gd name="connsiteX7" fmla="*/ 0 w 6279896"/>
              <a:gd name="connsiteY7" fmla="*/ 914418 h 5486400"/>
              <a:gd name="connsiteX0" fmla="*/ 0 w 6279896"/>
              <a:gd name="connsiteY0" fmla="*/ 914418 h 5486400"/>
              <a:gd name="connsiteX1" fmla="*/ 914418 w 6279896"/>
              <a:gd name="connsiteY1" fmla="*/ 0 h 5486400"/>
              <a:gd name="connsiteX2" fmla="*/ 5994382 w 6279896"/>
              <a:gd name="connsiteY2" fmla="*/ 2065866 h 5486400"/>
              <a:gd name="connsiteX3" fmla="*/ 6180666 w 6279896"/>
              <a:gd name="connsiteY3" fmla="*/ 3742285 h 5486400"/>
              <a:gd name="connsiteX4" fmla="*/ 4690516 w 6279896"/>
              <a:gd name="connsiteY4" fmla="*/ 5477933 h 5486400"/>
              <a:gd name="connsiteX5" fmla="*/ 914418 w 6279896"/>
              <a:gd name="connsiteY5" fmla="*/ 5486400 h 5486400"/>
              <a:gd name="connsiteX6" fmla="*/ 0 w 6279896"/>
              <a:gd name="connsiteY6" fmla="*/ 4571982 h 5486400"/>
              <a:gd name="connsiteX7" fmla="*/ 0 w 6279896"/>
              <a:gd name="connsiteY7" fmla="*/ 914418 h 5486400"/>
              <a:gd name="connsiteX0" fmla="*/ 0 w 6550588"/>
              <a:gd name="connsiteY0" fmla="*/ 914418 h 5486400"/>
              <a:gd name="connsiteX1" fmla="*/ 914418 w 6550588"/>
              <a:gd name="connsiteY1" fmla="*/ 0 h 5486400"/>
              <a:gd name="connsiteX2" fmla="*/ 5994382 w 6550588"/>
              <a:gd name="connsiteY2" fmla="*/ 2065866 h 5486400"/>
              <a:gd name="connsiteX3" fmla="*/ 6180666 w 6550588"/>
              <a:gd name="connsiteY3" fmla="*/ 3742285 h 5486400"/>
              <a:gd name="connsiteX4" fmla="*/ 4690516 w 6550588"/>
              <a:gd name="connsiteY4" fmla="*/ 5477933 h 5486400"/>
              <a:gd name="connsiteX5" fmla="*/ 914418 w 6550588"/>
              <a:gd name="connsiteY5" fmla="*/ 5486400 h 5486400"/>
              <a:gd name="connsiteX6" fmla="*/ 0 w 6550588"/>
              <a:gd name="connsiteY6" fmla="*/ 4571982 h 5486400"/>
              <a:gd name="connsiteX7" fmla="*/ 0 w 6550588"/>
              <a:gd name="connsiteY7" fmla="*/ 914418 h 5486400"/>
              <a:gd name="connsiteX0" fmla="*/ 0 w 6550588"/>
              <a:gd name="connsiteY0" fmla="*/ 914418 h 5486400"/>
              <a:gd name="connsiteX1" fmla="*/ 914418 w 6550588"/>
              <a:gd name="connsiteY1" fmla="*/ 0 h 5486400"/>
              <a:gd name="connsiteX2" fmla="*/ 5994382 w 6550588"/>
              <a:gd name="connsiteY2" fmla="*/ 2065866 h 5486400"/>
              <a:gd name="connsiteX3" fmla="*/ 6180666 w 6550588"/>
              <a:gd name="connsiteY3" fmla="*/ 3742285 h 5486400"/>
              <a:gd name="connsiteX4" fmla="*/ 4690516 w 6550588"/>
              <a:gd name="connsiteY4" fmla="*/ 5477933 h 5486400"/>
              <a:gd name="connsiteX5" fmla="*/ 914418 w 6550588"/>
              <a:gd name="connsiteY5" fmla="*/ 5486400 h 5486400"/>
              <a:gd name="connsiteX6" fmla="*/ 0 w 6550588"/>
              <a:gd name="connsiteY6" fmla="*/ 4571982 h 5486400"/>
              <a:gd name="connsiteX7" fmla="*/ 0 w 6550588"/>
              <a:gd name="connsiteY7" fmla="*/ 914418 h 5486400"/>
              <a:gd name="connsiteX0" fmla="*/ 0 w 6602575"/>
              <a:gd name="connsiteY0" fmla="*/ 914418 h 5486400"/>
              <a:gd name="connsiteX1" fmla="*/ 914418 w 6602575"/>
              <a:gd name="connsiteY1" fmla="*/ 0 h 5486400"/>
              <a:gd name="connsiteX2" fmla="*/ 5994382 w 6602575"/>
              <a:gd name="connsiteY2" fmla="*/ 2065866 h 5486400"/>
              <a:gd name="connsiteX3" fmla="*/ 6180666 w 6602575"/>
              <a:gd name="connsiteY3" fmla="*/ 3742285 h 5486400"/>
              <a:gd name="connsiteX4" fmla="*/ 4690516 w 6602575"/>
              <a:gd name="connsiteY4" fmla="*/ 5477933 h 5486400"/>
              <a:gd name="connsiteX5" fmla="*/ 914418 w 6602575"/>
              <a:gd name="connsiteY5" fmla="*/ 5486400 h 5486400"/>
              <a:gd name="connsiteX6" fmla="*/ 0 w 6602575"/>
              <a:gd name="connsiteY6" fmla="*/ 4571982 h 5486400"/>
              <a:gd name="connsiteX7" fmla="*/ 0 w 6602575"/>
              <a:gd name="connsiteY7" fmla="*/ 914418 h 5486400"/>
              <a:gd name="connsiteX0" fmla="*/ 0 w 6602575"/>
              <a:gd name="connsiteY0" fmla="*/ 435516 h 5007498"/>
              <a:gd name="connsiteX1" fmla="*/ 3606818 w 6602575"/>
              <a:gd name="connsiteY1" fmla="*/ 3698 h 5007498"/>
              <a:gd name="connsiteX2" fmla="*/ 5994382 w 6602575"/>
              <a:gd name="connsiteY2" fmla="*/ 1586964 h 5007498"/>
              <a:gd name="connsiteX3" fmla="*/ 6180666 w 6602575"/>
              <a:gd name="connsiteY3" fmla="*/ 3263383 h 5007498"/>
              <a:gd name="connsiteX4" fmla="*/ 4690516 w 6602575"/>
              <a:gd name="connsiteY4" fmla="*/ 4999031 h 5007498"/>
              <a:gd name="connsiteX5" fmla="*/ 914418 w 6602575"/>
              <a:gd name="connsiteY5" fmla="*/ 5007498 h 5007498"/>
              <a:gd name="connsiteX6" fmla="*/ 0 w 6602575"/>
              <a:gd name="connsiteY6" fmla="*/ 4093080 h 5007498"/>
              <a:gd name="connsiteX7" fmla="*/ 0 w 6602575"/>
              <a:gd name="connsiteY7" fmla="*/ 435516 h 5007498"/>
              <a:gd name="connsiteX0" fmla="*/ 0 w 6602575"/>
              <a:gd name="connsiteY0" fmla="*/ 435516 h 5007498"/>
              <a:gd name="connsiteX1" fmla="*/ 3606818 w 6602575"/>
              <a:gd name="connsiteY1" fmla="*/ 3698 h 5007498"/>
              <a:gd name="connsiteX2" fmla="*/ 5994382 w 6602575"/>
              <a:gd name="connsiteY2" fmla="*/ 1586964 h 5007498"/>
              <a:gd name="connsiteX3" fmla="*/ 6180666 w 6602575"/>
              <a:gd name="connsiteY3" fmla="*/ 3263383 h 5007498"/>
              <a:gd name="connsiteX4" fmla="*/ 4690516 w 6602575"/>
              <a:gd name="connsiteY4" fmla="*/ 4999031 h 5007498"/>
              <a:gd name="connsiteX5" fmla="*/ 914418 w 6602575"/>
              <a:gd name="connsiteY5" fmla="*/ 5007498 h 5007498"/>
              <a:gd name="connsiteX6" fmla="*/ 1397000 w 6602575"/>
              <a:gd name="connsiteY6" fmla="*/ 2416680 h 5007498"/>
              <a:gd name="connsiteX7" fmla="*/ 0 w 6602575"/>
              <a:gd name="connsiteY7" fmla="*/ 435516 h 5007498"/>
              <a:gd name="connsiteX0" fmla="*/ 0 w 6602575"/>
              <a:gd name="connsiteY0" fmla="*/ 435516 h 4999031"/>
              <a:gd name="connsiteX1" fmla="*/ 3606818 w 6602575"/>
              <a:gd name="connsiteY1" fmla="*/ 3698 h 4999031"/>
              <a:gd name="connsiteX2" fmla="*/ 5994382 w 6602575"/>
              <a:gd name="connsiteY2" fmla="*/ 1586964 h 4999031"/>
              <a:gd name="connsiteX3" fmla="*/ 6180666 w 6602575"/>
              <a:gd name="connsiteY3" fmla="*/ 3263383 h 4999031"/>
              <a:gd name="connsiteX4" fmla="*/ 4690516 w 6602575"/>
              <a:gd name="connsiteY4" fmla="*/ 4999031 h 4999031"/>
              <a:gd name="connsiteX5" fmla="*/ 1210751 w 6602575"/>
              <a:gd name="connsiteY5" fmla="*/ 4338631 h 4999031"/>
              <a:gd name="connsiteX6" fmla="*/ 1397000 w 6602575"/>
              <a:gd name="connsiteY6" fmla="*/ 2416680 h 4999031"/>
              <a:gd name="connsiteX7" fmla="*/ 0 w 6602575"/>
              <a:gd name="connsiteY7" fmla="*/ 435516 h 4999031"/>
              <a:gd name="connsiteX0" fmla="*/ 0 w 6602575"/>
              <a:gd name="connsiteY0" fmla="*/ 435516 h 4999031"/>
              <a:gd name="connsiteX1" fmla="*/ 3606818 w 6602575"/>
              <a:gd name="connsiteY1" fmla="*/ 3698 h 4999031"/>
              <a:gd name="connsiteX2" fmla="*/ 5994382 w 6602575"/>
              <a:gd name="connsiteY2" fmla="*/ 1586964 h 4999031"/>
              <a:gd name="connsiteX3" fmla="*/ 6180666 w 6602575"/>
              <a:gd name="connsiteY3" fmla="*/ 3263383 h 4999031"/>
              <a:gd name="connsiteX4" fmla="*/ 4690516 w 6602575"/>
              <a:gd name="connsiteY4" fmla="*/ 4999031 h 4999031"/>
              <a:gd name="connsiteX5" fmla="*/ 2895600 w 6602575"/>
              <a:gd name="connsiteY5" fmla="*/ 4660366 h 4999031"/>
              <a:gd name="connsiteX6" fmla="*/ 1210751 w 6602575"/>
              <a:gd name="connsiteY6" fmla="*/ 4338631 h 4999031"/>
              <a:gd name="connsiteX7" fmla="*/ 1397000 w 6602575"/>
              <a:gd name="connsiteY7" fmla="*/ 2416680 h 4999031"/>
              <a:gd name="connsiteX8" fmla="*/ 0 w 6602575"/>
              <a:gd name="connsiteY8" fmla="*/ 435516 h 4999031"/>
              <a:gd name="connsiteX0" fmla="*/ 0 w 6602575"/>
              <a:gd name="connsiteY0" fmla="*/ 435516 h 5049832"/>
              <a:gd name="connsiteX1" fmla="*/ 3606818 w 6602575"/>
              <a:gd name="connsiteY1" fmla="*/ 3698 h 5049832"/>
              <a:gd name="connsiteX2" fmla="*/ 5994382 w 6602575"/>
              <a:gd name="connsiteY2" fmla="*/ 1586964 h 5049832"/>
              <a:gd name="connsiteX3" fmla="*/ 6180666 w 6602575"/>
              <a:gd name="connsiteY3" fmla="*/ 3263383 h 5049832"/>
              <a:gd name="connsiteX4" fmla="*/ 4690516 w 6602575"/>
              <a:gd name="connsiteY4" fmla="*/ 4999031 h 5049832"/>
              <a:gd name="connsiteX5" fmla="*/ 2438400 w 6602575"/>
              <a:gd name="connsiteY5" fmla="*/ 5049832 h 5049832"/>
              <a:gd name="connsiteX6" fmla="*/ 1210751 w 6602575"/>
              <a:gd name="connsiteY6" fmla="*/ 4338631 h 5049832"/>
              <a:gd name="connsiteX7" fmla="*/ 1397000 w 6602575"/>
              <a:gd name="connsiteY7" fmla="*/ 2416680 h 5049832"/>
              <a:gd name="connsiteX8" fmla="*/ 0 w 6602575"/>
              <a:gd name="connsiteY8" fmla="*/ 435516 h 5049832"/>
              <a:gd name="connsiteX0" fmla="*/ 0 w 6602575"/>
              <a:gd name="connsiteY0" fmla="*/ 435516 h 5049832"/>
              <a:gd name="connsiteX1" fmla="*/ 3606818 w 6602575"/>
              <a:gd name="connsiteY1" fmla="*/ 3698 h 5049832"/>
              <a:gd name="connsiteX2" fmla="*/ 5994382 w 6602575"/>
              <a:gd name="connsiteY2" fmla="*/ 1586964 h 5049832"/>
              <a:gd name="connsiteX3" fmla="*/ 6180666 w 6602575"/>
              <a:gd name="connsiteY3" fmla="*/ 3263383 h 5049832"/>
              <a:gd name="connsiteX4" fmla="*/ 4631249 w 6602575"/>
              <a:gd name="connsiteY4" fmla="*/ 5041365 h 5049832"/>
              <a:gd name="connsiteX5" fmla="*/ 2438400 w 6602575"/>
              <a:gd name="connsiteY5" fmla="*/ 5049832 h 5049832"/>
              <a:gd name="connsiteX6" fmla="*/ 1210751 w 6602575"/>
              <a:gd name="connsiteY6" fmla="*/ 4338631 h 5049832"/>
              <a:gd name="connsiteX7" fmla="*/ 1397000 w 6602575"/>
              <a:gd name="connsiteY7" fmla="*/ 2416680 h 5049832"/>
              <a:gd name="connsiteX8" fmla="*/ 0 w 6602575"/>
              <a:gd name="connsiteY8" fmla="*/ 435516 h 5049832"/>
              <a:gd name="connsiteX0" fmla="*/ 0 w 6602575"/>
              <a:gd name="connsiteY0" fmla="*/ 435516 h 5049832"/>
              <a:gd name="connsiteX1" fmla="*/ 3606818 w 6602575"/>
              <a:gd name="connsiteY1" fmla="*/ 3698 h 5049832"/>
              <a:gd name="connsiteX2" fmla="*/ 5994382 w 6602575"/>
              <a:gd name="connsiteY2" fmla="*/ 1586964 h 5049832"/>
              <a:gd name="connsiteX3" fmla="*/ 6180666 w 6602575"/>
              <a:gd name="connsiteY3" fmla="*/ 3263383 h 5049832"/>
              <a:gd name="connsiteX4" fmla="*/ 4631249 w 6602575"/>
              <a:gd name="connsiteY4" fmla="*/ 5041365 h 5049832"/>
              <a:gd name="connsiteX5" fmla="*/ 2438400 w 6602575"/>
              <a:gd name="connsiteY5" fmla="*/ 5049832 h 5049832"/>
              <a:gd name="connsiteX6" fmla="*/ 1210751 w 6602575"/>
              <a:gd name="connsiteY6" fmla="*/ 4338631 h 5049832"/>
              <a:gd name="connsiteX7" fmla="*/ 1397000 w 6602575"/>
              <a:gd name="connsiteY7" fmla="*/ 2416680 h 5049832"/>
              <a:gd name="connsiteX8" fmla="*/ 0 w 6602575"/>
              <a:gd name="connsiteY8" fmla="*/ 435516 h 5049832"/>
              <a:gd name="connsiteX0" fmla="*/ 1279878 w 5638786"/>
              <a:gd name="connsiteY0" fmla="*/ 400869 h 5057518"/>
              <a:gd name="connsiteX1" fmla="*/ 2643029 w 5638786"/>
              <a:gd name="connsiteY1" fmla="*/ 11384 h 5057518"/>
              <a:gd name="connsiteX2" fmla="*/ 5030593 w 5638786"/>
              <a:gd name="connsiteY2" fmla="*/ 1594650 h 5057518"/>
              <a:gd name="connsiteX3" fmla="*/ 5216877 w 5638786"/>
              <a:gd name="connsiteY3" fmla="*/ 3271069 h 5057518"/>
              <a:gd name="connsiteX4" fmla="*/ 3667460 w 5638786"/>
              <a:gd name="connsiteY4" fmla="*/ 5049051 h 5057518"/>
              <a:gd name="connsiteX5" fmla="*/ 1474611 w 5638786"/>
              <a:gd name="connsiteY5" fmla="*/ 5057518 h 5057518"/>
              <a:gd name="connsiteX6" fmla="*/ 246962 w 5638786"/>
              <a:gd name="connsiteY6" fmla="*/ 4346317 h 5057518"/>
              <a:gd name="connsiteX7" fmla="*/ 433211 w 5638786"/>
              <a:gd name="connsiteY7" fmla="*/ 2424366 h 5057518"/>
              <a:gd name="connsiteX8" fmla="*/ 1279878 w 5638786"/>
              <a:gd name="connsiteY8" fmla="*/ 400869 h 5057518"/>
              <a:gd name="connsiteX0" fmla="*/ 1382197 w 5741105"/>
              <a:gd name="connsiteY0" fmla="*/ 400869 h 5057518"/>
              <a:gd name="connsiteX1" fmla="*/ 2745348 w 5741105"/>
              <a:gd name="connsiteY1" fmla="*/ 11384 h 5057518"/>
              <a:gd name="connsiteX2" fmla="*/ 5132912 w 5741105"/>
              <a:gd name="connsiteY2" fmla="*/ 1594650 h 5057518"/>
              <a:gd name="connsiteX3" fmla="*/ 5319196 w 5741105"/>
              <a:gd name="connsiteY3" fmla="*/ 3271069 h 5057518"/>
              <a:gd name="connsiteX4" fmla="*/ 3769779 w 5741105"/>
              <a:gd name="connsiteY4" fmla="*/ 5049051 h 5057518"/>
              <a:gd name="connsiteX5" fmla="*/ 1576930 w 5741105"/>
              <a:gd name="connsiteY5" fmla="*/ 5057518 h 5057518"/>
              <a:gd name="connsiteX6" fmla="*/ 349281 w 5741105"/>
              <a:gd name="connsiteY6" fmla="*/ 4346317 h 5057518"/>
              <a:gd name="connsiteX7" fmla="*/ 535530 w 5741105"/>
              <a:gd name="connsiteY7" fmla="*/ 2424366 h 5057518"/>
              <a:gd name="connsiteX8" fmla="*/ 1382197 w 5741105"/>
              <a:gd name="connsiteY8" fmla="*/ 400869 h 5057518"/>
              <a:gd name="connsiteX0" fmla="*/ 1402799 w 5761707"/>
              <a:gd name="connsiteY0" fmla="*/ 400869 h 5057518"/>
              <a:gd name="connsiteX1" fmla="*/ 2765950 w 5761707"/>
              <a:gd name="connsiteY1" fmla="*/ 11384 h 5057518"/>
              <a:gd name="connsiteX2" fmla="*/ 5153514 w 5761707"/>
              <a:gd name="connsiteY2" fmla="*/ 1594650 h 5057518"/>
              <a:gd name="connsiteX3" fmla="*/ 5339798 w 5761707"/>
              <a:gd name="connsiteY3" fmla="*/ 3271069 h 5057518"/>
              <a:gd name="connsiteX4" fmla="*/ 3790381 w 5761707"/>
              <a:gd name="connsiteY4" fmla="*/ 5049051 h 5057518"/>
              <a:gd name="connsiteX5" fmla="*/ 1597532 w 5761707"/>
              <a:gd name="connsiteY5" fmla="*/ 5057518 h 5057518"/>
              <a:gd name="connsiteX6" fmla="*/ 369883 w 5761707"/>
              <a:gd name="connsiteY6" fmla="*/ 4346317 h 5057518"/>
              <a:gd name="connsiteX7" fmla="*/ 496865 w 5761707"/>
              <a:gd name="connsiteY7" fmla="*/ 2407432 h 5057518"/>
              <a:gd name="connsiteX8" fmla="*/ 1402799 w 5761707"/>
              <a:gd name="connsiteY8" fmla="*/ 400869 h 5057518"/>
              <a:gd name="connsiteX0" fmla="*/ 1402799 w 5761707"/>
              <a:gd name="connsiteY0" fmla="*/ 511578 h 5168227"/>
              <a:gd name="connsiteX1" fmla="*/ 2765950 w 5761707"/>
              <a:gd name="connsiteY1" fmla="*/ 122093 h 5168227"/>
              <a:gd name="connsiteX2" fmla="*/ 5153514 w 5761707"/>
              <a:gd name="connsiteY2" fmla="*/ 1705359 h 5168227"/>
              <a:gd name="connsiteX3" fmla="*/ 5339798 w 5761707"/>
              <a:gd name="connsiteY3" fmla="*/ 3381778 h 5168227"/>
              <a:gd name="connsiteX4" fmla="*/ 3790381 w 5761707"/>
              <a:gd name="connsiteY4" fmla="*/ 5159760 h 5168227"/>
              <a:gd name="connsiteX5" fmla="*/ 1597532 w 5761707"/>
              <a:gd name="connsiteY5" fmla="*/ 5168227 h 5168227"/>
              <a:gd name="connsiteX6" fmla="*/ 369883 w 5761707"/>
              <a:gd name="connsiteY6" fmla="*/ 4457026 h 5168227"/>
              <a:gd name="connsiteX7" fmla="*/ 496865 w 5761707"/>
              <a:gd name="connsiteY7" fmla="*/ 2518141 h 5168227"/>
              <a:gd name="connsiteX8" fmla="*/ 1402799 w 5761707"/>
              <a:gd name="connsiteY8" fmla="*/ 511578 h 5168227"/>
              <a:gd name="connsiteX0" fmla="*/ 1402799 w 5761707"/>
              <a:gd name="connsiteY0" fmla="*/ 511578 h 5168227"/>
              <a:gd name="connsiteX1" fmla="*/ 2765950 w 5761707"/>
              <a:gd name="connsiteY1" fmla="*/ 122093 h 5168227"/>
              <a:gd name="connsiteX2" fmla="*/ 5153514 w 5761707"/>
              <a:gd name="connsiteY2" fmla="*/ 1705359 h 5168227"/>
              <a:gd name="connsiteX3" fmla="*/ 5339798 w 5761707"/>
              <a:gd name="connsiteY3" fmla="*/ 3381778 h 5168227"/>
              <a:gd name="connsiteX4" fmla="*/ 3790381 w 5761707"/>
              <a:gd name="connsiteY4" fmla="*/ 5159760 h 5168227"/>
              <a:gd name="connsiteX5" fmla="*/ 1597532 w 5761707"/>
              <a:gd name="connsiteY5" fmla="*/ 5168227 h 5168227"/>
              <a:gd name="connsiteX6" fmla="*/ 369883 w 5761707"/>
              <a:gd name="connsiteY6" fmla="*/ 4457026 h 5168227"/>
              <a:gd name="connsiteX7" fmla="*/ 496865 w 5761707"/>
              <a:gd name="connsiteY7" fmla="*/ 2518141 h 5168227"/>
              <a:gd name="connsiteX8" fmla="*/ 1402799 w 5761707"/>
              <a:gd name="connsiteY8" fmla="*/ 511578 h 5168227"/>
              <a:gd name="connsiteX0" fmla="*/ 1402799 w 5761707"/>
              <a:gd name="connsiteY0" fmla="*/ 644226 h 5300875"/>
              <a:gd name="connsiteX1" fmla="*/ 2765950 w 5761707"/>
              <a:gd name="connsiteY1" fmla="*/ 254741 h 5300875"/>
              <a:gd name="connsiteX2" fmla="*/ 5153514 w 5761707"/>
              <a:gd name="connsiteY2" fmla="*/ 1838007 h 5300875"/>
              <a:gd name="connsiteX3" fmla="*/ 5339798 w 5761707"/>
              <a:gd name="connsiteY3" fmla="*/ 3514426 h 5300875"/>
              <a:gd name="connsiteX4" fmla="*/ 3790381 w 5761707"/>
              <a:gd name="connsiteY4" fmla="*/ 5292408 h 5300875"/>
              <a:gd name="connsiteX5" fmla="*/ 1597532 w 5761707"/>
              <a:gd name="connsiteY5" fmla="*/ 5300875 h 5300875"/>
              <a:gd name="connsiteX6" fmla="*/ 369883 w 5761707"/>
              <a:gd name="connsiteY6" fmla="*/ 4589674 h 5300875"/>
              <a:gd name="connsiteX7" fmla="*/ 496865 w 5761707"/>
              <a:gd name="connsiteY7" fmla="*/ 2650789 h 5300875"/>
              <a:gd name="connsiteX8" fmla="*/ 1402799 w 5761707"/>
              <a:gd name="connsiteY8" fmla="*/ 644226 h 5300875"/>
              <a:gd name="connsiteX0" fmla="*/ 1402799 w 5746700"/>
              <a:gd name="connsiteY0" fmla="*/ 644226 h 5300875"/>
              <a:gd name="connsiteX1" fmla="*/ 2765950 w 5746700"/>
              <a:gd name="connsiteY1" fmla="*/ 254741 h 5300875"/>
              <a:gd name="connsiteX2" fmla="*/ 5153514 w 5746700"/>
              <a:gd name="connsiteY2" fmla="*/ 1838007 h 5300875"/>
              <a:gd name="connsiteX3" fmla="*/ 5297464 w 5746700"/>
              <a:gd name="connsiteY3" fmla="*/ 3505959 h 5300875"/>
              <a:gd name="connsiteX4" fmla="*/ 3790381 w 5746700"/>
              <a:gd name="connsiteY4" fmla="*/ 5292408 h 5300875"/>
              <a:gd name="connsiteX5" fmla="*/ 1597532 w 5746700"/>
              <a:gd name="connsiteY5" fmla="*/ 5300875 h 5300875"/>
              <a:gd name="connsiteX6" fmla="*/ 369883 w 5746700"/>
              <a:gd name="connsiteY6" fmla="*/ 4589674 h 5300875"/>
              <a:gd name="connsiteX7" fmla="*/ 496865 w 5746700"/>
              <a:gd name="connsiteY7" fmla="*/ 2650789 h 5300875"/>
              <a:gd name="connsiteX8" fmla="*/ 1402799 w 5746700"/>
              <a:gd name="connsiteY8" fmla="*/ 644226 h 5300875"/>
              <a:gd name="connsiteX0" fmla="*/ 1402799 w 5746700"/>
              <a:gd name="connsiteY0" fmla="*/ 644226 h 5300875"/>
              <a:gd name="connsiteX1" fmla="*/ 2765950 w 5746700"/>
              <a:gd name="connsiteY1" fmla="*/ 254741 h 5300875"/>
              <a:gd name="connsiteX2" fmla="*/ 5153514 w 5746700"/>
              <a:gd name="connsiteY2" fmla="*/ 1888807 h 5300875"/>
              <a:gd name="connsiteX3" fmla="*/ 5297464 w 5746700"/>
              <a:gd name="connsiteY3" fmla="*/ 3505959 h 5300875"/>
              <a:gd name="connsiteX4" fmla="*/ 3790381 w 5746700"/>
              <a:gd name="connsiteY4" fmla="*/ 5292408 h 5300875"/>
              <a:gd name="connsiteX5" fmla="*/ 1597532 w 5746700"/>
              <a:gd name="connsiteY5" fmla="*/ 5300875 h 5300875"/>
              <a:gd name="connsiteX6" fmla="*/ 369883 w 5746700"/>
              <a:gd name="connsiteY6" fmla="*/ 4589674 h 5300875"/>
              <a:gd name="connsiteX7" fmla="*/ 496865 w 5746700"/>
              <a:gd name="connsiteY7" fmla="*/ 2650789 h 5300875"/>
              <a:gd name="connsiteX8" fmla="*/ 1402799 w 5746700"/>
              <a:gd name="connsiteY8" fmla="*/ 644226 h 5300875"/>
              <a:gd name="connsiteX0" fmla="*/ 1402799 w 5673677"/>
              <a:gd name="connsiteY0" fmla="*/ 644226 h 5300875"/>
              <a:gd name="connsiteX1" fmla="*/ 2765950 w 5673677"/>
              <a:gd name="connsiteY1" fmla="*/ 254741 h 5300875"/>
              <a:gd name="connsiteX2" fmla="*/ 5153514 w 5673677"/>
              <a:gd name="connsiteY2" fmla="*/ 1888807 h 5300875"/>
              <a:gd name="connsiteX3" fmla="*/ 5297464 w 5673677"/>
              <a:gd name="connsiteY3" fmla="*/ 3505959 h 5300875"/>
              <a:gd name="connsiteX4" fmla="*/ 3790381 w 5673677"/>
              <a:gd name="connsiteY4" fmla="*/ 5292408 h 5300875"/>
              <a:gd name="connsiteX5" fmla="*/ 1597532 w 5673677"/>
              <a:gd name="connsiteY5" fmla="*/ 5300875 h 5300875"/>
              <a:gd name="connsiteX6" fmla="*/ 369883 w 5673677"/>
              <a:gd name="connsiteY6" fmla="*/ 4589674 h 5300875"/>
              <a:gd name="connsiteX7" fmla="*/ 496865 w 5673677"/>
              <a:gd name="connsiteY7" fmla="*/ 2650789 h 5300875"/>
              <a:gd name="connsiteX8" fmla="*/ 1402799 w 5673677"/>
              <a:gd name="connsiteY8" fmla="*/ 644226 h 5300875"/>
              <a:gd name="connsiteX0" fmla="*/ 1402799 w 5673677"/>
              <a:gd name="connsiteY0" fmla="*/ 644226 h 5300875"/>
              <a:gd name="connsiteX1" fmla="*/ 2765950 w 5673677"/>
              <a:gd name="connsiteY1" fmla="*/ 254741 h 5300875"/>
              <a:gd name="connsiteX2" fmla="*/ 5153514 w 5673677"/>
              <a:gd name="connsiteY2" fmla="*/ 1888807 h 5300875"/>
              <a:gd name="connsiteX3" fmla="*/ 5297464 w 5673677"/>
              <a:gd name="connsiteY3" fmla="*/ 3505959 h 5300875"/>
              <a:gd name="connsiteX4" fmla="*/ 3790381 w 5673677"/>
              <a:gd name="connsiteY4" fmla="*/ 5292408 h 5300875"/>
              <a:gd name="connsiteX5" fmla="*/ 1597532 w 5673677"/>
              <a:gd name="connsiteY5" fmla="*/ 5300875 h 5300875"/>
              <a:gd name="connsiteX6" fmla="*/ 369883 w 5673677"/>
              <a:gd name="connsiteY6" fmla="*/ 4589674 h 5300875"/>
              <a:gd name="connsiteX7" fmla="*/ 496865 w 5673677"/>
              <a:gd name="connsiteY7" fmla="*/ 2650789 h 5300875"/>
              <a:gd name="connsiteX8" fmla="*/ 1402799 w 5673677"/>
              <a:gd name="connsiteY8" fmla="*/ 644226 h 5300875"/>
              <a:gd name="connsiteX0" fmla="*/ 1402799 w 5673677"/>
              <a:gd name="connsiteY0" fmla="*/ 644226 h 5300875"/>
              <a:gd name="connsiteX1" fmla="*/ 2765950 w 5673677"/>
              <a:gd name="connsiteY1" fmla="*/ 254741 h 5300875"/>
              <a:gd name="connsiteX2" fmla="*/ 5153514 w 5673677"/>
              <a:gd name="connsiteY2" fmla="*/ 1888807 h 5300875"/>
              <a:gd name="connsiteX3" fmla="*/ 5297464 w 5673677"/>
              <a:gd name="connsiteY3" fmla="*/ 3505959 h 5300875"/>
              <a:gd name="connsiteX4" fmla="*/ 3790381 w 5673677"/>
              <a:gd name="connsiteY4" fmla="*/ 5292408 h 5300875"/>
              <a:gd name="connsiteX5" fmla="*/ 1597532 w 5673677"/>
              <a:gd name="connsiteY5" fmla="*/ 5300875 h 5300875"/>
              <a:gd name="connsiteX6" fmla="*/ 369883 w 5673677"/>
              <a:gd name="connsiteY6" fmla="*/ 4589674 h 5300875"/>
              <a:gd name="connsiteX7" fmla="*/ 496865 w 5673677"/>
              <a:gd name="connsiteY7" fmla="*/ 2650789 h 5300875"/>
              <a:gd name="connsiteX8" fmla="*/ 1402799 w 5673677"/>
              <a:gd name="connsiteY8" fmla="*/ 644226 h 5300875"/>
              <a:gd name="connsiteX0" fmla="*/ 1402799 w 5673677"/>
              <a:gd name="connsiteY0" fmla="*/ 644226 h 5300875"/>
              <a:gd name="connsiteX1" fmla="*/ 2765950 w 5673677"/>
              <a:gd name="connsiteY1" fmla="*/ 254741 h 5300875"/>
              <a:gd name="connsiteX2" fmla="*/ 5153514 w 5673677"/>
              <a:gd name="connsiteY2" fmla="*/ 1888807 h 5300875"/>
              <a:gd name="connsiteX3" fmla="*/ 5297464 w 5673677"/>
              <a:gd name="connsiteY3" fmla="*/ 3505959 h 5300875"/>
              <a:gd name="connsiteX4" fmla="*/ 3790381 w 5673677"/>
              <a:gd name="connsiteY4" fmla="*/ 5292408 h 5300875"/>
              <a:gd name="connsiteX5" fmla="*/ 1597532 w 5673677"/>
              <a:gd name="connsiteY5" fmla="*/ 5300875 h 5300875"/>
              <a:gd name="connsiteX6" fmla="*/ 369883 w 5673677"/>
              <a:gd name="connsiteY6" fmla="*/ 4589674 h 5300875"/>
              <a:gd name="connsiteX7" fmla="*/ 496865 w 5673677"/>
              <a:gd name="connsiteY7" fmla="*/ 2650789 h 5300875"/>
              <a:gd name="connsiteX8" fmla="*/ 1402799 w 5673677"/>
              <a:gd name="connsiteY8" fmla="*/ 644226 h 5300875"/>
              <a:gd name="connsiteX0" fmla="*/ 1465069 w 5735947"/>
              <a:gd name="connsiteY0" fmla="*/ 644226 h 5300875"/>
              <a:gd name="connsiteX1" fmla="*/ 2828220 w 5735947"/>
              <a:gd name="connsiteY1" fmla="*/ 254741 h 5300875"/>
              <a:gd name="connsiteX2" fmla="*/ 5215784 w 5735947"/>
              <a:gd name="connsiteY2" fmla="*/ 1888807 h 5300875"/>
              <a:gd name="connsiteX3" fmla="*/ 5359734 w 5735947"/>
              <a:gd name="connsiteY3" fmla="*/ 3505959 h 5300875"/>
              <a:gd name="connsiteX4" fmla="*/ 3852651 w 5735947"/>
              <a:gd name="connsiteY4" fmla="*/ 5292408 h 5300875"/>
              <a:gd name="connsiteX5" fmla="*/ 1659802 w 5735947"/>
              <a:gd name="connsiteY5" fmla="*/ 5300875 h 5300875"/>
              <a:gd name="connsiteX6" fmla="*/ 432153 w 5735947"/>
              <a:gd name="connsiteY6" fmla="*/ 4589674 h 5300875"/>
              <a:gd name="connsiteX7" fmla="*/ 406735 w 5735947"/>
              <a:gd name="connsiteY7" fmla="*/ 2972523 h 5300875"/>
              <a:gd name="connsiteX8" fmla="*/ 1465069 w 5735947"/>
              <a:gd name="connsiteY8" fmla="*/ 644226 h 5300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735947" h="5300875">
                <a:moveTo>
                  <a:pt x="1465069" y="644226"/>
                </a:moveTo>
                <a:cubicBezTo>
                  <a:pt x="1896869" y="-199459"/>
                  <a:pt x="2289334" y="-83925"/>
                  <a:pt x="2828220" y="254741"/>
                </a:cubicBezTo>
                <a:cubicBezTo>
                  <a:pt x="4589274" y="1434430"/>
                  <a:pt x="3378530" y="607518"/>
                  <a:pt x="5215784" y="1888807"/>
                </a:cubicBezTo>
                <a:cubicBezTo>
                  <a:pt x="6178003" y="2540741"/>
                  <a:pt x="5546001" y="3297274"/>
                  <a:pt x="5359734" y="3505959"/>
                </a:cubicBezTo>
                <a:cubicBezTo>
                  <a:pt x="4651356" y="4337104"/>
                  <a:pt x="4510225" y="4502188"/>
                  <a:pt x="3852651" y="5292408"/>
                </a:cubicBezTo>
                <a:lnTo>
                  <a:pt x="1659802" y="5300875"/>
                </a:lnTo>
                <a:lnTo>
                  <a:pt x="432153" y="4589674"/>
                </a:lnTo>
                <a:cubicBezTo>
                  <a:pt x="-216799" y="4157874"/>
                  <a:pt x="-58931" y="3994008"/>
                  <a:pt x="406735" y="2972523"/>
                </a:cubicBezTo>
                <a:lnTo>
                  <a:pt x="1465069" y="644226"/>
                </a:lnTo>
                <a:close/>
              </a:path>
            </a:pathLst>
          </a:custGeom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10" name="Rounded Rectangle 9"/>
          <p:cNvSpPr/>
          <p:nvPr userDrawn="1"/>
        </p:nvSpPr>
        <p:spPr>
          <a:xfrm>
            <a:off x="-9522" y="1885281"/>
            <a:ext cx="1041016" cy="2263342"/>
          </a:xfrm>
          <a:custGeom>
            <a:avLst/>
            <a:gdLst>
              <a:gd name="connsiteX0" fmla="*/ 0 w 3276600"/>
              <a:gd name="connsiteY0" fmla="*/ 317506 h 1905000"/>
              <a:gd name="connsiteX1" fmla="*/ 317506 w 3276600"/>
              <a:gd name="connsiteY1" fmla="*/ 0 h 1905000"/>
              <a:gd name="connsiteX2" fmla="*/ 2959094 w 3276600"/>
              <a:gd name="connsiteY2" fmla="*/ 0 h 1905000"/>
              <a:gd name="connsiteX3" fmla="*/ 3276600 w 3276600"/>
              <a:gd name="connsiteY3" fmla="*/ 317506 h 1905000"/>
              <a:gd name="connsiteX4" fmla="*/ 3276600 w 3276600"/>
              <a:gd name="connsiteY4" fmla="*/ 1587494 h 1905000"/>
              <a:gd name="connsiteX5" fmla="*/ 2959094 w 3276600"/>
              <a:gd name="connsiteY5" fmla="*/ 1905000 h 1905000"/>
              <a:gd name="connsiteX6" fmla="*/ 317506 w 3276600"/>
              <a:gd name="connsiteY6" fmla="*/ 1905000 h 1905000"/>
              <a:gd name="connsiteX7" fmla="*/ 0 w 3276600"/>
              <a:gd name="connsiteY7" fmla="*/ 1587494 h 1905000"/>
              <a:gd name="connsiteX8" fmla="*/ 0 w 3276600"/>
              <a:gd name="connsiteY8" fmla="*/ 317506 h 1905000"/>
              <a:gd name="connsiteX0" fmla="*/ 0 w 3276600"/>
              <a:gd name="connsiteY0" fmla="*/ 317506 h 1905000"/>
              <a:gd name="connsiteX1" fmla="*/ 2959094 w 3276600"/>
              <a:gd name="connsiteY1" fmla="*/ 0 h 1905000"/>
              <a:gd name="connsiteX2" fmla="*/ 3276600 w 3276600"/>
              <a:gd name="connsiteY2" fmla="*/ 317506 h 1905000"/>
              <a:gd name="connsiteX3" fmla="*/ 3276600 w 3276600"/>
              <a:gd name="connsiteY3" fmla="*/ 1587494 h 1905000"/>
              <a:gd name="connsiteX4" fmla="*/ 2959094 w 3276600"/>
              <a:gd name="connsiteY4" fmla="*/ 1905000 h 1905000"/>
              <a:gd name="connsiteX5" fmla="*/ 317506 w 3276600"/>
              <a:gd name="connsiteY5" fmla="*/ 1905000 h 1905000"/>
              <a:gd name="connsiteX6" fmla="*/ 0 w 3276600"/>
              <a:gd name="connsiteY6" fmla="*/ 1587494 h 1905000"/>
              <a:gd name="connsiteX7" fmla="*/ 0 w 3276600"/>
              <a:gd name="connsiteY7" fmla="*/ 317506 h 1905000"/>
              <a:gd name="connsiteX0" fmla="*/ 223701 w 3500301"/>
              <a:gd name="connsiteY0" fmla="*/ 317506 h 1905000"/>
              <a:gd name="connsiteX1" fmla="*/ 3182795 w 3500301"/>
              <a:gd name="connsiteY1" fmla="*/ 0 h 1905000"/>
              <a:gd name="connsiteX2" fmla="*/ 3500301 w 3500301"/>
              <a:gd name="connsiteY2" fmla="*/ 317506 h 1905000"/>
              <a:gd name="connsiteX3" fmla="*/ 3500301 w 3500301"/>
              <a:gd name="connsiteY3" fmla="*/ 1587494 h 1905000"/>
              <a:gd name="connsiteX4" fmla="*/ 3182795 w 3500301"/>
              <a:gd name="connsiteY4" fmla="*/ 1905000 h 1905000"/>
              <a:gd name="connsiteX5" fmla="*/ 541207 w 3500301"/>
              <a:gd name="connsiteY5" fmla="*/ 1905000 h 1905000"/>
              <a:gd name="connsiteX6" fmla="*/ 223701 w 3500301"/>
              <a:gd name="connsiteY6" fmla="*/ 317506 h 1905000"/>
              <a:gd name="connsiteX0" fmla="*/ 0 w 3276600"/>
              <a:gd name="connsiteY0" fmla="*/ 317506 h 1905000"/>
              <a:gd name="connsiteX1" fmla="*/ 2959094 w 3276600"/>
              <a:gd name="connsiteY1" fmla="*/ 0 h 1905000"/>
              <a:gd name="connsiteX2" fmla="*/ 3276600 w 3276600"/>
              <a:gd name="connsiteY2" fmla="*/ 317506 h 1905000"/>
              <a:gd name="connsiteX3" fmla="*/ 3276600 w 3276600"/>
              <a:gd name="connsiteY3" fmla="*/ 1587494 h 1905000"/>
              <a:gd name="connsiteX4" fmla="*/ 2959094 w 3276600"/>
              <a:gd name="connsiteY4" fmla="*/ 1905000 h 1905000"/>
              <a:gd name="connsiteX5" fmla="*/ 317506 w 3276600"/>
              <a:gd name="connsiteY5" fmla="*/ 1905000 h 1905000"/>
              <a:gd name="connsiteX6" fmla="*/ 0 w 3276600"/>
              <a:gd name="connsiteY6" fmla="*/ 317506 h 1905000"/>
              <a:gd name="connsiteX0" fmla="*/ 0 w 3276600"/>
              <a:gd name="connsiteY0" fmla="*/ 317506 h 1905000"/>
              <a:gd name="connsiteX1" fmla="*/ 2959094 w 3276600"/>
              <a:gd name="connsiteY1" fmla="*/ 0 h 1905000"/>
              <a:gd name="connsiteX2" fmla="*/ 3276600 w 3276600"/>
              <a:gd name="connsiteY2" fmla="*/ 317506 h 1905000"/>
              <a:gd name="connsiteX3" fmla="*/ 3276600 w 3276600"/>
              <a:gd name="connsiteY3" fmla="*/ 1587494 h 1905000"/>
              <a:gd name="connsiteX4" fmla="*/ 2959094 w 3276600"/>
              <a:gd name="connsiteY4" fmla="*/ 1905000 h 1905000"/>
              <a:gd name="connsiteX5" fmla="*/ 317506 w 3276600"/>
              <a:gd name="connsiteY5" fmla="*/ 1905000 h 1905000"/>
              <a:gd name="connsiteX6" fmla="*/ 0 w 3276600"/>
              <a:gd name="connsiteY6" fmla="*/ 317506 h 1905000"/>
              <a:gd name="connsiteX0" fmla="*/ 80428 w 2959094"/>
              <a:gd name="connsiteY0" fmla="*/ 173676 h 1930503"/>
              <a:gd name="connsiteX1" fmla="*/ 2641588 w 2959094"/>
              <a:gd name="connsiteY1" fmla="*/ 25503 h 1930503"/>
              <a:gd name="connsiteX2" fmla="*/ 2959094 w 2959094"/>
              <a:gd name="connsiteY2" fmla="*/ 343009 h 1930503"/>
              <a:gd name="connsiteX3" fmla="*/ 2959094 w 2959094"/>
              <a:gd name="connsiteY3" fmla="*/ 1612997 h 1930503"/>
              <a:gd name="connsiteX4" fmla="*/ 2641588 w 2959094"/>
              <a:gd name="connsiteY4" fmla="*/ 1930503 h 1930503"/>
              <a:gd name="connsiteX5" fmla="*/ 0 w 2959094"/>
              <a:gd name="connsiteY5" fmla="*/ 1930503 h 1930503"/>
              <a:gd name="connsiteX6" fmla="*/ 80428 w 2959094"/>
              <a:gd name="connsiteY6" fmla="*/ 173676 h 1930503"/>
              <a:gd name="connsiteX0" fmla="*/ 29628 w 2908294"/>
              <a:gd name="connsiteY0" fmla="*/ 173676 h 3141236"/>
              <a:gd name="connsiteX1" fmla="*/ 2590788 w 2908294"/>
              <a:gd name="connsiteY1" fmla="*/ 25503 h 3141236"/>
              <a:gd name="connsiteX2" fmla="*/ 2908294 w 2908294"/>
              <a:gd name="connsiteY2" fmla="*/ 343009 h 3141236"/>
              <a:gd name="connsiteX3" fmla="*/ 2908294 w 2908294"/>
              <a:gd name="connsiteY3" fmla="*/ 1612997 h 3141236"/>
              <a:gd name="connsiteX4" fmla="*/ 2590788 w 2908294"/>
              <a:gd name="connsiteY4" fmla="*/ 1930503 h 3141236"/>
              <a:gd name="connsiteX5" fmla="*/ 0 w 2908294"/>
              <a:gd name="connsiteY5" fmla="*/ 3141236 h 3141236"/>
              <a:gd name="connsiteX6" fmla="*/ 29628 w 2908294"/>
              <a:gd name="connsiteY6" fmla="*/ 173676 h 3141236"/>
              <a:gd name="connsiteX0" fmla="*/ 29628 w 2908294"/>
              <a:gd name="connsiteY0" fmla="*/ 173676 h 3158169"/>
              <a:gd name="connsiteX1" fmla="*/ 2590788 w 2908294"/>
              <a:gd name="connsiteY1" fmla="*/ 25503 h 3158169"/>
              <a:gd name="connsiteX2" fmla="*/ 2908294 w 2908294"/>
              <a:gd name="connsiteY2" fmla="*/ 343009 h 3158169"/>
              <a:gd name="connsiteX3" fmla="*/ 2908294 w 2908294"/>
              <a:gd name="connsiteY3" fmla="*/ 1612997 h 3158169"/>
              <a:gd name="connsiteX4" fmla="*/ 126988 w 2908294"/>
              <a:gd name="connsiteY4" fmla="*/ 3158169 h 3158169"/>
              <a:gd name="connsiteX5" fmla="*/ 0 w 2908294"/>
              <a:gd name="connsiteY5" fmla="*/ 3141236 h 3158169"/>
              <a:gd name="connsiteX6" fmla="*/ 29628 w 2908294"/>
              <a:gd name="connsiteY6" fmla="*/ 173676 h 3158169"/>
              <a:gd name="connsiteX0" fmla="*/ 29628 w 2908294"/>
              <a:gd name="connsiteY0" fmla="*/ 173676 h 3158169"/>
              <a:gd name="connsiteX1" fmla="*/ 2590788 w 2908294"/>
              <a:gd name="connsiteY1" fmla="*/ 25503 h 3158169"/>
              <a:gd name="connsiteX2" fmla="*/ 2908294 w 2908294"/>
              <a:gd name="connsiteY2" fmla="*/ 343009 h 3158169"/>
              <a:gd name="connsiteX3" fmla="*/ 740828 w 2908294"/>
              <a:gd name="connsiteY3" fmla="*/ 2891463 h 3158169"/>
              <a:gd name="connsiteX4" fmla="*/ 126988 w 2908294"/>
              <a:gd name="connsiteY4" fmla="*/ 3158169 h 3158169"/>
              <a:gd name="connsiteX5" fmla="*/ 0 w 2908294"/>
              <a:gd name="connsiteY5" fmla="*/ 3141236 h 3158169"/>
              <a:gd name="connsiteX6" fmla="*/ 29628 w 2908294"/>
              <a:gd name="connsiteY6" fmla="*/ 173676 h 3158169"/>
              <a:gd name="connsiteX0" fmla="*/ 29628 w 2605117"/>
              <a:gd name="connsiteY0" fmla="*/ 173676 h 3158169"/>
              <a:gd name="connsiteX1" fmla="*/ 2590788 w 2605117"/>
              <a:gd name="connsiteY1" fmla="*/ 25503 h 3158169"/>
              <a:gd name="connsiteX2" fmla="*/ 1274227 w 2605117"/>
              <a:gd name="connsiteY2" fmla="*/ 1579142 h 3158169"/>
              <a:gd name="connsiteX3" fmla="*/ 740828 w 2605117"/>
              <a:gd name="connsiteY3" fmla="*/ 2891463 h 3158169"/>
              <a:gd name="connsiteX4" fmla="*/ 126988 w 2605117"/>
              <a:gd name="connsiteY4" fmla="*/ 3158169 h 3158169"/>
              <a:gd name="connsiteX5" fmla="*/ 0 w 2605117"/>
              <a:gd name="connsiteY5" fmla="*/ 3141236 h 3158169"/>
              <a:gd name="connsiteX6" fmla="*/ 29628 w 2605117"/>
              <a:gd name="connsiteY6" fmla="*/ 173676 h 3158169"/>
              <a:gd name="connsiteX0" fmla="*/ 29628 w 1314486"/>
              <a:gd name="connsiteY0" fmla="*/ 50902 h 3035395"/>
              <a:gd name="connsiteX1" fmla="*/ 1219188 w 1314486"/>
              <a:gd name="connsiteY1" fmla="*/ 639329 h 3035395"/>
              <a:gd name="connsiteX2" fmla="*/ 1274227 w 1314486"/>
              <a:gd name="connsiteY2" fmla="*/ 1456368 h 3035395"/>
              <a:gd name="connsiteX3" fmla="*/ 740828 w 1314486"/>
              <a:gd name="connsiteY3" fmla="*/ 2768689 h 3035395"/>
              <a:gd name="connsiteX4" fmla="*/ 126988 w 1314486"/>
              <a:gd name="connsiteY4" fmla="*/ 3035395 h 3035395"/>
              <a:gd name="connsiteX5" fmla="*/ 0 w 1314486"/>
              <a:gd name="connsiteY5" fmla="*/ 3018462 h 3035395"/>
              <a:gd name="connsiteX6" fmla="*/ 29628 w 1314486"/>
              <a:gd name="connsiteY6" fmla="*/ 50902 h 3035395"/>
              <a:gd name="connsiteX0" fmla="*/ 5815 w 1314486"/>
              <a:gd name="connsiteY0" fmla="*/ 50667 h 3039922"/>
              <a:gd name="connsiteX1" fmla="*/ 1219188 w 1314486"/>
              <a:gd name="connsiteY1" fmla="*/ 643856 h 3039922"/>
              <a:gd name="connsiteX2" fmla="*/ 1274227 w 1314486"/>
              <a:gd name="connsiteY2" fmla="*/ 1460895 h 3039922"/>
              <a:gd name="connsiteX3" fmla="*/ 740828 w 1314486"/>
              <a:gd name="connsiteY3" fmla="*/ 2773216 h 3039922"/>
              <a:gd name="connsiteX4" fmla="*/ 126988 w 1314486"/>
              <a:gd name="connsiteY4" fmla="*/ 3039922 h 3039922"/>
              <a:gd name="connsiteX5" fmla="*/ 0 w 1314486"/>
              <a:gd name="connsiteY5" fmla="*/ 3022989 h 3039922"/>
              <a:gd name="connsiteX6" fmla="*/ 5815 w 1314486"/>
              <a:gd name="connsiteY6" fmla="*/ 50667 h 3039922"/>
              <a:gd name="connsiteX0" fmla="*/ 1052 w 1314486"/>
              <a:gd name="connsiteY0" fmla="*/ 50667 h 3039922"/>
              <a:gd name="connsiteX1" fmla="*/ 1219188 w 1314486"/>
              <a:gd name="connsiteY1" fmla="*/ 643856 h 3039922"/>
              <a:gd name="connsiteX2" fmla="*/ 1274227 w 1314486"/>
              <a:gd name="connsiteY2" fmla="*/ 1460895 h 3039922"/>
              <a:gd name="connsiteX3" fmla="*/ 740828 w 1314486"/>
              <a:gd name="connsiteY3" fmla="*/ 2773216 h 3039922"/>
              <a:gd name="connsiteX4" fmla="*/ 126988 w 1314486"/>
              <a:gd name="connsiteY4" fmla="*/ 3039922 h 3039922"/>
              <a:gd name="connsiteX5" fmla="*/ 0 w 1314486"/>
              <a:gd name="connsiteY5" fmla="*/ 3022989 h 3039922"/>
              <a:gd name="connsiteX6" fmla="*/ 1052 w 1314486"/>
              <a:gd name="connsiteY6" fmla="*/ 50667 h 3039922"/>
              <a:gd name="connsiteX0" fmla="*/ 1052 w 1314486"/>
              <a:gd name="connsiteY0" fmla="*/ 0 h 2989255"/>
              <a:gd name="connsiteX1" fmla="*/ 1219188 w 1314486"/>
              <a:gd name="connsiteY1" fmla="*/ 593189 h 2989255"/>
              <a:gd name="connsiteX2" fmla="*/ 1274227 w 1314486"/>
              <a:gd name="connsiteY2" fmla="*/ 1410228 h 2989255"/>
              <a:gd name="connsiteX3" fmla="*/ 740828 w 1314486"/>
              <a:gd name="connsiteY3" fmla="*/ 2722549 h 2989255"/>
              <a:gd name="connsiteX4" fmla="*/ 126988 w 1314486"/>
              <a:gd name="connsiteY4" fmla="*/ 2989255 h 2989255"/>
              <a:gd name="connsiteX5" fmla="*/ 0 w 1314486"/>
              <a:gd name="connsiteY5" fmla="*/ 2972322 h 2989255"/>
              <a:gd name="connsiteX6" fmla="*/ 1052 w 1314486"/>
              <a:gd name="connsiteY6" fmla="*/ 0 h 2989255"/>
              <a:gd name="connsiteX0" fmla="*/ 1052 w 1314486"/>
              <a:gd name="connsiteY0" fmla="*/ 0 h 2989255"/>
              <a:gd name="connsiteX1" fmla="*/ 1219188 w 1314486"/>
              <a:gd name="connsiteY1" fmla="*/ 593189 h 2989255"/>
              <a:gd name="connsiteX2" fmla="*/ 1274227 w 1314486"/>
              <a:gd name="connsiteY2" fmla="*/ 1410228 h 2989255"/>
              <a:gd name="connsiteX3" fmla="*/ 740828 w 1314486"/>
              <a:gd name="connsiteY3" fmla="*/ 2722549 h 2989255"/>
              <a:gd name="connsiteX4" fmla="*/ 126988 w 1314486"/>
              <a:gd name="connsiteY4" fmla="*/ 2989255 h 2989255"/>
              <a:gd name="connsiteX5" fmla="*/ 0 w 1314486"/>
              <a:gd name="connsiteY5" fmla="*/ 2972322 h 2989255"/>
              <a:gd name="connsiteX6" fmla="*/ 1052 w 1314486"/>
              <a:gd name="connsiteY6" fmla="*/ 0 h 2989255"/>
              <a:gd name="connsiteX0" fmla="*/ 1052 w 1295797"/>
              <a:gd name="connsiteY0" fmla="*/ 0 h 2989255"/>
              <a:gd name="connsiteX1" fmla="*/ 1185851 w 1295797"/>
              <a:gd name="connsiteY1" fmla="*/ 617002 h 2989255"/>
              <a:gd name="connsiteX2" fmla="*/ 1274227 w 1295797"/>
              <a:gd name="connsiteY2" fmla="*/ 1410228 h 2989255"/>
              <a:gd name="connsiteX3" fmla="*/ 740828 w 1295797"/>
              <a:gd name="connsiteY3" fmla="*/ 2722549 h 2989255"/>
              <a:gd name="connsiteX4" fmla="*/ 126988 w 1295797"/>
              <a:gd name="connsiteY4" fmla="*/ 2989255 h 2989255"/>
              <a:gd name="connsiteX5" fmla="*/ 0 w 1295797"/>
              <a:gd name="connsiteY5" fmla="*/ 2972322 h 2989255"/>
              <a:gd name="connsiteX6" fmla="*/ 1052 w 1295797"/>
              <a:gd name="connsiteY6" fmla="*/ 0 h 2989255"/>
              <a:gd name="connsiteX0" fmla="*/ 1052 w 1295797"/>
              <a:gd name="connsiteY0" fmla="*/ 0 h 2989255"/>
              <a:gd name="connsiteX1" fmla="*/ 1185851 w 1295797"/>
              <a:gd name="connsiteY1" fmla="*/ 617002 h 2989255"/>
              <a:gd name="connsiteX2" fmla="*/ 1274227 w 1295797"/>
              <a:gd name="connsiteY2" fmla="*/ 1410228 h 2989255"/>
              <a:gd name="connsiteX3" fmla="*/ 740828 w 1295797"/>
              <a:gd name="connsiteY3" fmla="*/ 2722549 h 2989255"/>
              <a:gd name="connsiteX4" fmla="*/ 126988 w 1295797"/>
              <a:gd name="connsiteY4" fmla="*/ 2989255 h 2989255"/>
              <a:gd name="connsiteX5" fmla="*/ 0 w 1295797"/>
              <a:gd name="connsiteY5" fmla="*/ 2972322 h 2989255"/>
              <a:gd name="connsiteX6" fmla="*/ 1052 w 1295797"/>
              <a:gd name="connsiteY6" fmla="*/ 0 h 2989255"/>
              <a:gd name="connsiteX0" fmla="*/ 1052 w 1360625"/>
              <a:gd name="connsiteY0" fmla="*/ 0 h 2989255"/>
              <a:gd name="connsiteX1" fmla="*/ 1185851 w 1360625"/>
              <a:gd name="connsiteY1" fmla="*/ 617002 h 2989255"/>
              <a:gd name="connsiteX2" fmla="*/ 1274227 w 1360625"/>
              <a:gd name="connsiteY2" fmla="*/ 1410228 h 2989255"/>
              <a:gd name="connsiteX3" fmla="*/ 740828 w 1360625"/>
              <a:gd name="connsiteY3" fmla="*/ 2722549 h 2989255"/>
              <a:gd name="connsiteX4" fmla="*/ 126988 w 1360625"/>
              <a:gd name="connsiteY4" fmla="*/ 2989255 h 2989255"/>
              <a:gd name="connsiteX5" fmla="*/ 0 w 1360625"/>
              <a:gd name="connsiteY5" fmla="*/ 2972322 h 2989255"/>
              <a:gd name="connsiteX6" fmla="*/ 1052 w 1360625"/>
              <a:gd name="connsiteY6" fmla="*/ 0 h 2989255"/>
              <a:gd name="connsiteX0" fmla="*/ 1052 w 1401374"/>
              <a:gd name="connsiteY0" fmla="*/ 0 h 2989255"/>
              <a:gd name="connsiteX1" fmla="*/ 1185851 w 1401374"/>
              <a:gd name="connsiteY1" fmla="*/ 617002 h 2989255"/>
              <a:gd name="connsiteX2" fmla="*/ 1274227 w 1401374"/>
              <a:gd name="connsiteY2" fmla="*/ 1410228 h 2989255"/>
              <a:gd name="connsiteX3" fmla="*/ 740828 w 1401374"/>
              <a:gd name="connsiteY3" fmla="*/ 2722549 h 2989255"/>
              <a:gd name="connsiteX4" fmla="*/ 126988 w 1401374"/>
              <a:gd name="connsiteY4" fmla="*/ 2989255 h 2989255"/>
              <a:gd name="connsiteX5" fmla="*/ 0 w 1401374"/>
              <a:gd name="connsiteY5" fmla="*/ 2972322 h 2989255"/>
              <a:gd name="connsiteX6" fmla="*/ 1052 w 1401374"/>
              <a:gd name="connsiteY6" fmla="*/ 0 h 2989255"/>
              <a:gd name="connsiteX0" fmla="*/ 1052 w 1401374"/>
              <a:gd name="connsiteY0" fmla="*/ 0 h 2989255"/>
              <a:gd name="connsiteX1" fmla="*/ 1185851 w 1401374"/>
              <a:gd name="connsiteY1" fmla="*/ 617002 h 2989255"/>
              <a:gd name="connsiteX2" fmla="*/ 1274227 w 1401374"/>
              <a:gd name="connsiteY2" fmla="*/ 1410228 h 2989255"/>
              <a:gd name="connsiteX3" fmla="*/ 740828 w 1401374"/>
              <a:gd name="connsiteY3" fmla="*/ 2722549 h 2989255"/>
              <a:gd name="connsiteX4" fmla="*/ 126988 w 1401374"/>
              <a:gd name="connsiteY4" fmla="*/ 2989255 h 2989255"/>
              <a:gd name="connsiteX5" fmla="*/ 0 w 1401374"/>
              <a:gd name="connsiteY5" fmla="*/ 2919934 h 2989255"/>
              <a:gd name="connsiteX6" fmla="*/ 1052 w 1401374"/>
              <a:gd name="connsiteY6" fmla="*/ 0 h 2989255"/>
              <a:gd name="connsiteX0" fmla="*/ 1052 w 1401374"/>
              <a:gd name="connsiteY0" fmla="*/ 0 h 3008142"/>
              <a:gd name="connsiteX1" fmla="*/ 1185851 w 1401374"/>
              <a:gd name="connsiteY1" fmla="*/ 617002 h 3008142"/>
              <a:gd name="connsiteX2" fmla="*/ 1274227 w 1401374"/>
              <a:gd name="connsiteY2" fmla="*/ 1410228 h 3008142"/>
              <a:gd name="connsiteX3" fmla="*/ 740828 w 1401374"/>
              <a:gd name="connsiteY3" fmla="*/ 2722549 h 3008142"/>
              <a:gd name="connsiteX4" fmla="*/ 126988 w 1401374"/>
              <a:gd name="connsiteY4" fmla="*/ 2989255 h 3008142"/>
              <a:gd name="connsiteX5" fmla="*/ 0 w 1401374"/>
              <a:gd name="connsiteY5" fmla="*/ 2919934 h 3008142"/>
              <a:gd name="connsiteX6" fmla="*/ 1052 w 1401374"/>
              <a:gd name="connsiteY6" fmla="*/ 0 h 3008142"/>
              <a:gd name="connsiteX0" fmla="*/ 1052 w 1401374"/>
              <a:gd name="connsiteY0" fmla="*/ 0 h 3017789"/>
              <a:gd name="connsiteX1" fmla="*/ 1185851 w 1401374"/>
              <a:gd name="connsiteY1" fmla="*/ 617002 h 3017789"/>
              <a:gd name="connsiteX2" fmla="*/ 1274227 w 1401374"/>
              <a:gd name="connsiteY2" fmla="*/ 1410228 h 3017789"/>
              <a:gd name="connsiteX3" fmla="*/ 740828 w 1401374"/>
              <a:gd name="connsiteY3" fmla="*/ 2722549 h 3017789"/>
              <a:gd name="connsiteX4" fmla="*/ 126988 w 1401374"/>
              <a:gd name="connsiteY4" fmla="*/ 2989255 h 3017789"/>
              <a:gd name="connsiteX5" fmla="*/ 0 w 1401374"/>
              <a:gd name="connsiteY5" fmla="*/ 2919934 h 3017789"/>
              <a:gd name="connsiteX6" fmla="*/ 1052 w 1401374"/>
              <a:gd name="connsiteY6" fmla="*/ 0 h 3017789"/>
              <a:gd name="connsiteX0" fmla="*/ 1052 w 1391231"/>
              <a:gd name="connsiteY0" fmla="*/ 0 h 3017789"/>
              <a:gd name="connsiteX1" fmla="*/ 1185851 w 1391231"/>
              <a:gd name="connsiteY1" fmla="*/ 617002 h 3017789"/>
              <a:gd name="connsiteX2" fmla="*/ 1274227 w 1391231"/>
              <a:gd name="connsiteY2" fmla="*/ 1410228 h 3017789"/>
              <a:gd name="connsiteX3" fmla="*/ 740828 w 1391231"/>
              <a:gd name="connsiteY3" fmla="*/ 2722549 h 3017789"/>
              <a:gd name="connsiteX4" fmla="*/ 126988 w 1391231"/>
              <a:gd name="connsiteY4" fmla="*/ 2989255 h 3017789"/>
              <a:gd name="connsiteX5" fmla="*/ 0 w 1391231"/>
              <a:gd name="connsiteY5" fmla="*/ 2919934 h 3017789"/>
              <a:gd name="connsiteX6" fmla="*/ 1052 w 1391231"/>
              <a:gd name="connsiteY6" fmla="*/ 0 h 3017789"/>
              <a:gd name="connsiteX0" fmla="*/ 1052 w 1361942"/>
              <a:gd name="connsiteY0" fmla="*/ 0 h 3017789"/>
              <a:gd name="connsiteX1" fmla="*/ 1185851 w 1361942"/>
              <a:gd name="connsiteY1" fmla="*/ 617002 h 3017789"/>
              <a:gd name="connsiteX2" fmla="*/ 1274227 w 1361942"/>
              <a:gd name="connsiteY2" fmla="*/ 1410228 h 3017789"/>
              <a:gd name="connsiteX3" fmla="*/ 740828 w 1361942"/>
              <a:gd name="connsiteY3" fmla="*/ 2722549 h 3017789"/>
              <a:gd name="connsiteX4" fmla="*/ 126988 w 1361942"/>
              <a:gd name="connsiteY4" fmla="*/ 2989255 h 3017789"/>
              <a:gd name="connsiteX5" fmla="*/ 0 w 1361942"/>
              <a:gd name="connsiteY5" fmla="*/ 2919934 h 3017789"/>
              <a:gd name="connsiteX6" fmla="*/ 1052 w 1361942"/>
              <a:gd name="connsiteY6" fmla="*/ 0 h 3017789"/>
              <a:gd name="connsiteX0" fmla="*/ 1052 w 1383246"/>
              <a:gd name="connsiteY0" fmla="*/ 0 h 3017789"/>
              <a:gd name="connsiteX1" fmla="*/ 1185851 w 1383246"/>
              <a:gd name="connsiteY1" fmla="*/ 617002 h 3017789"/>
              <a:gd name="connsiteX2" fmla="*/ 1312327 w 1383246"/>
              <a:gd name="connsiteY2" fmla="*/ 1305453 h 3017789"/>
              <a:gd name="connsiteX3" fmla="*/ 740828 w 1383246"/>
              <a:gd name="connsiteY3" fmla="*/ 2722549 h 3017789"/>
              <a:gd name="connsiteX4" fmla="*/ 126988 w 1383246"/>
              <a:gd name="connsiteY4" fmla="*/ 2989255 h 3017789"/>
              <a:gd name="connsiteX5" fmla="*/ 0 w 1383246"/>
              <a:gd name="connsiteY5" fmla="*/ 2919934 h 3017789"/>
              <a:gd name="connsiteX6" fmla="*/ 1052 w 1383246"/>
              <a:gd name="connsiteY6" fmla="*/ 0 h 3017789"/>
              <a:gd name="connsiteX0" fmla="*/ 1052 w 1370506"/>
              <a:gd name="connsiteY0" fmla="*/ 0 h 3017789"/>
              <a:gd name="connsiteX1" fmla="*/ 1185851 w 1370506"/>
              <a:gd name="connsiteY1" fmla="*/ 617002 h 3017789"/>
              <a:gd name="connsiteX2" fmla="*/ 1312327 w 1370506"/>
              <a:gd name="connsiteY2" fmla="*/ 1305453 h 3017789"/>
              <a:gd name="connsiteX3" fmla="*/ 740828 w 1370506"/>
              <a:gd name="connsiteY3" fmla="*/ 2722549 h 3017789"/>
              <a:gd name="connsiteX4" fmla="*/ 126988 w 1370506"/>
              <a:gd name="connsiteY4" fmla="*/ 2989255 h 3017789"/>
              <a:gd name="connsiteX5" fmla="*/ 0 w 1370506"/>
              <a:gd name="connsiteY5" fmla="*/ 2919934 h 3017789"/>
              <a:gd name="connsiteX6" fmla="*/ 1052 w 1370506"/>
              <a:gd name="connsiteY6" fmla="*/ 0 h 3017789"/>
              <a:gd name="connsiteX0" fmla="*/ 1052 w 1390496"/>
              <a:gd name="connsiteY0" fmla="*/ 0 h 3017789"/>
              <a:gd name="connsiteX1" fmla="*/ 1185851 w 1390496"/>
              <a:gd name="connsiteY1" fmla="*/ 617002 h 3017789"/>
              <a:gd name="connsiteX2" fmla="*/ 1340902 w 1390496"/>
              <a:gd name="connsiteY2" fmla="*/ 1229253 h 3017789"/>
              <a:gd name="connsiteX3" fmla="*/ 740828 w 1390496"/>
              <a:gd name="connsiteY3" fmla="*/ 2722549 h 3017789"/>
              <a:gd name="connsiteX4" fmla="*/ 126988 w 1390496"/>
              <a:gd name="connsiteY4" fmla="*/ 2989255 h 3017789"/>
              <a:gd name="connsiteX5" fmla="*/ 0 w 1390496"/>
              <a:gd name="connsiteY5" fmla="*/ 2919934 h 3017789"/>
              <a:gd name="connsiteX6" fmla="*/ 1052 w 1390496"/>
              <a:gd name="connsiteY6" fmla="*/ 0 h 3017789"/>
              <a:gd name="connsiteX0" fmla="*/ 1052 w 1388021"/>
              <a:gd name="connsiteY0" fmla="*/ 0 h 3017789"/>
              <a:gd name="connsiteX1" fmla="*/ 1176326 w 1388021"/>
              <a:gd name="connsiteY1" fmla="*/ 621765 h 3017789"/>
              <a:gd name="connsiteX2" fmla="*/ 1340902 w 1388021"/>
              <a:gd name="connsiteY2" fmla="*/ 1229253 h 3017789"/>
              <a:gd name="connsiteX3" fmla="*/ 740828 w 1388021"/>
              <a:gd name="connsiteY3" fmla="*/ 2722549 h 3017789"/>
              <a:gd name="connsiteX4" fmla="*/ 126988 w 1388021"/>
              <a:gd name="connsiteY4" fmla="*/ 2989255 h 3017789"/>
              <a:gd name="connsiteX5" fmla="*/ 0 w 1388021"/>
              <a:gd name="connsiteY5" fmla="*/ 2919934 h 3017789"/>
              <a:gd name="connsiteX6" fmla="*/ 1052 w 1388021"/>
              <a:gd name="connsiteY6" fmla="*/ 0 h 3017789"/>
              <a:gd name="connsiteX0" fmla="*/ 1052 w 1388021"/>
              <a:gd name="connsiteY0" fmla="*/ 0 h 3017789"/>
              <a:gd name="connsiteX1" fmla="*/ 1176326 w 1388021"/>
              <a:gd name="connsiteY1" fmla="*/ 621765 h 3017789"/>
              <a:gd name="connsiteX2" fmla="*/ 1340902 w 1388021"/>
              <a:gd name="connsiteY2" fmla="*/ 1229253 h 3017789"/>
              <a:gd name="connsiteX3" fmla="*/ 740828 w 1388021"/>
              <a:gd name="connsiteY3" fmla="*/ 2722549 h 3017789"/>
              <a:gd name="connsiteX4" fmla="*/ 126988 w 1388021"/>
              <a:gd name="connsiteY4" fmla="*/ 2989255 h 3017789"/>
              <a:gd name="connsiteX5" fmla="*/ 0 w 1388021"/>
              <a:gd name="connsiteY5" fmla="*/ 2919934 h 3017789"/>
              <a:gd name="connsiteX6" fmla="*/ 1052 w 1388021"/>
              <a:gd name="connsiteY6" fmla="*/ 0 h 3017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88021" h="3017789">
                <a:moveTo>
                  <a:pt x="1052" y="0"/>
                </a:moveTo>
                <a:cubicBezTo>
                  <a:pt x="392810" y="207255"/>
                  <a:pt x="617881" y="333547"/>
                  <a:pt x="1176326" y="621765"/>
                </a:cubicBezTo>
                <a:cubicBezTo>
                  <a:pt x="1389779" y="755115"/>
                  <a:pt x="1436152" y="963411"/>
                  <a:pt x="1340902" y="1229253"/>
                </a:cubicBezTo>
                <a:lnTo>
                  <a:pt x="740828" y="2722549"/>
                </a:lnTo>
                <a:cubicBezTo>
                  <a:pt x="617003" y="2993153"/>
                  <a:pt x="316630" y="3065455"/>
                  <a:pt x="126988" y="2989255"/>
                </a:cubicBezTo>
                <a:lnTo>
                  <a:pt x="0" y="2919934"/>
                </a:lnTo>
                <a:cubicBezTo>
                  <a:pt x="1938" y="1929160"/>
                  <a:pt x="-886" y="990774"/>
                  <a:pt x="1052" y="0"/>
                </a:cubicBezTo>
                <a:close/>
              </a:path>
            </a:pathLst>
          </a:custGeom>
          <a:solidFill>
            <a:srgbClr val="5261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13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5089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216" y="247651"/>
            <a:ext cx="5033963" cy="2139553"/>
          </a:xfrm>
        </p:spPr>
        <p:txBody>
          <a:bodyPr anchor="t">
            <a:normAutofit/>
          </a:bodyPr>
          <a:lstStyle>
            <a:lvl1pPr>
              <a:defRPr sz="315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57901" y="322064"/>
            <a:ext cx="2753916" cy="4135636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275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2975599" y="1262341"/>
            <a:ext cx="3406988" cy="3902591"/>
          </a:xfrm>
          <a:custGeom>
            <a:avLst/>
            <a:gdLst>
              <a:gd name="connsiteX0" fmla="*/ 0 w 4800600"/>
              <a:gd name="connsiteY0" fmla="*/ 800116 h 5257800"/>
              <a:gd name="connsiteX1" fmla="*/ 800116 w 4800600"/>
              <a:gd name="connsiteY1" fmla="*/ 0 h 5257800"/>
              <a:gd name="connsiteX2" fmla="*/ 4000484 w 4800600"/>
              <a:gd name="connsiteY2" fmla="*/ 0 h 5257800"/>
              <a:gd name="connsiteX3" fmla="*/ 4800600 w 4800600"/>
              <a:gd name="connsiteY3" fmla="*/ 800116 h 5257800"/>
              <a:gd name="connsiteX4" fmla="*/ 4800600 w 4800600"/>
              <a:gd name="connsiteY4" fmla="*/ 4457684 h 5257800"/>
              <a:gd name="connsiteX5" fmla="*/ 4000484 w 4800600"/>
              <a:gd name="connsiteY5" fmla="*/ 5257800 h 5257800"/>
              <a:gd name="connsiteX6" fmla="*/ 800116 w 4800600"/>
              <a:gd name="connsiteY6" fmla="*/ 5257800 h 5257800"/>
              <a:gd name="connsiteX7" fmla="*/ 0 w 4800600"/>
              <a:gd name="connsiteY7" fmla="*/ 4457684 h 5257800"/>
              <a:gd name="connsiteX8" fmla="*/ 0 w 4800600"/>
              <a:gd name="connsiteY8" fmla="*/ 800116 h 5257800"/>
              <a:gd name="connsiteX0" fmla="*/ 200025 w 4800600"/>
              <a:gd name="connsiteY0" fmla="*/ 2133616 h 5257800"/>
              <a:gd name="connsiteX1" fmla="*/ 800116 w 4800600"/>
              <a:gd name="connsiteY1" fmla="*/ 0 h 5257800"/>
              <a:gd name="connsiteX2" fmla="*/ 4000484 w 4800600"/>
              <a:gd name="connsiteY2" fmla="*/ 0 h 5257800"/>
              <a:gd name="connsiteX3" fmla="*/ 4800600 w 4800600"/>
              <a:gd name="connsiteY3" fmla="*/ 800116 h 5257800"/>
              <a:gd name="connsiteX4" fmla="*/ 4800600 w 4800600"/>
              <a:gd name="connsiteY4" fmla="*/ 4457684 h 5257800"/>
              <a:gd name="connsiteX5" fmla="*/ 4000484 w 4800600"/>
              <a:gd name="connsiteY5" fmla="*/ 5257800 h 5257800"/>
              <a:gd name="connsiteX6" fmla="*/ 800116 w 4800600"/>
              <a:gd name="connsiteY6" fmla="*/ 5257800 h 5257800"/>
              <a:gd name="connsiteX7" fmla="*/ 0 w 4800600"/>
              <a:gd name="connsiteY7" fmla="*/ 4457684 h 5257800"/>
              <a:gd name="connsiteX8" fmla="*/ 200025 w 4800600"/>
              <a:gd name="connsiteY8" fmla="*/ 2133616 h 5257800"/>
              <a:gd name="connsiteX0" fmla="*/ 200025 w 4800600"/>
              <a:gd name="connsiteY0" fmla="*/ 2133616 h 5257800"/>
              <a:gd name="connsiteX1" fmla="*/ 771541 w 4800600"/>
              <a:gd name="connsiteY1" fmla="*/ 1266825 h 5257800"/>
              <a:gd name="connsiteX2" fmla="*/ 4000484 w 4800600"/>
              <a:gd name="connsiteY2" fmla="*/ 0 h 5257800"/>
              <a:gd name="connsiteX3" fmla="*/ 4800600 w 4800600"/>
              <a:gd name="connsiteY3" fmla="*/ 800116 h 5257800"/>
              <a:gd name="connsiteX4" fmla="*/ 4800600 w 4800600"/>
              <a:gd name="connsiteY4" fmla="*/ 4457684 h 5257800"/>
              <a:gd name="connsiteX5" fmla="*/ 4000484 w 4800600"/>
              <a:gd name="connsiteY5" fmla="*/ 5257800 h 5257800"/>
              <a:gd name="connsiteX6" fmla="*/ 800116 w 4800600"/>
              <a:gd name="connsiteY6" fmla="*/ 5257800 h 5257800"/>
              <a:gd name="connsiteX7" fmla="*/ 0 w 4800600"/>
              <a:gd name="connsiteY7" fmla="*/ 4457684 h 5257800"/>
              <a:gd name="connsiteX8" fmla="*/ 200025 w 4800600"/>
              <a:gd name="connsiteY8" fmla="*/ 2133616 h 5257800"/>
              <a:gd name="connsiteX0" fmla="*/ 200025 w 4800600"/>
              <a:gd name="connsiteY0" fmla="*/ 1885966 h 5010150"/>
              <a:gd name="connsiteX1" fmla="*/ 771541 w 4800600"/>
              <a:gd name="connsiteY1" fmla="*/ 1019175 h 5010150"/>
              <a:gd name="connsiteX2" fmla="*/ 2543159 w 4800600"/>
              <a:gd name="connsiteY2" fmla="*/ 0 h 5010150"/>
              <a:gd name="connsiteX3" fmla="*/ 4800600 w 4800600"/>
              <a:gd name="connsiteY3" fmla="*/ 552466 h 5010150"/>
              <a:gd name="connsiteX4" fmla="*/ 4800600 w 4800600"/>
              <a:gd name="connsiteY4" fmla="*/ 4210034 h 5010150"/>
              <a:gd name="connsiteX5" fmla="*/ 4000484 w 4800600"/>
              <a:gd name="connsiteY5" fmla="*/ 5010150 h 5010150"/>
              <a:gd name="connsiteX6" fmla="*/ 800116 w 4800600"/>
              <a:gd name="connsiteY6" fmla="*/ 5010150 h 5010150"/>
              <a:gd name="connsiteX7" fmla="*/ 0 w 4800600"/>
              <a:gd name="connsiteY7" fmla="*/ 4210034 h 5010150"/>
              <a:gd name="connsiteX8" fmla="*/ 200025 w 4800600"/>
              <a:gd name="connsiteY8" fmla="*/ 1885966 h 5010150"/>
              <a:gd name="connsiteX0" fmla="*/ 200025 w 4800600"/>
              <a:gd name="connsiteY0" fmla="*/ 1885966 h 5010150"/>
              <a:gd name="connsiteX1" fmla="*/ 771541 w 4800600"/>
              <a:gd name="connsiteY1" fmla="*/ 1019175 h 5010150"/>
              <a:gd name="connsiteX2" fmla="*/ 2543159 w 4800600"/>
              <a:gd name="connsiteY2" fmla="*/ 0 h 5010150"/>
              <a:gd name="connsiteX3" fmla="*/ 3743325 w 4800600"/>
              <a:gd name="connsiteY3" fmla="*/ 504841 h 5010150"/>
              <a:gd name="connsiteX4" fmla="*/ 4800600 w 4800600"/>
              <a:gd name="connsiteY4" fmla="*/ 4210034 h 5010150"/>
              <a:gd name="connsiteX5" fmla="*/ 4000484 w 4800600"/>
              <a:gd name="connsiteY5" fmla="*/ 5010150 h 5010150"/>
              <a:gd name="connsiteX6" fmla="*/ 800116 w 4800600"/>
              <a:gd name="connsiteY6" fmla="*/ 5010150 h 5010150"/>
              <a:gd name="connsiteX7" fmla="*/ 0 w 4800600"/>
              <a:gd name="connsiteY7" fmla="*/ 4210034 h 5010150"/>
              <a:gd name="connsiteX8" fmla="*/ 200025 w 4800600"/>
              <a:gd name="connsiteY8" fmla="*/ 1885966 h 5010150"/>
              <a:gd name="connsiteX0" fmla="*/ 200025 w 4619625"/>
              <a:gd name="connsiteY0" fmla="*/ 1885966 h 5010150"/>
              <a:gd name="connsiteX1" fmla="*/ 771541 w 4619625"/>
              <a:gd name="connsiteY1" fmla="*/ 1019175 h 5010150"/>
              <a:gd name="connsiteX2" fmla="*/ 2543159 w 4619625"/>
              <a:gd name="connsiteY2" fmla="*/ 0 h 5010150"/>
              <a:gd name="connsiteX3" fmla="*/ 3743325 w 4619625"/>
              <a:gd name="connsiteY3" fmla="*/ 504841 h 5010150"/>
              <a:gd name="connsiteX4" fmla="*/ 4619625 w 4619625"/>
              <a:gd name="connsiteY4" fmla="*/ 4314809 h 5010150"/>
              <a:gd name="connsiteX5" fmla="*/ 4000484 w 4619625"/>
              <a:gd name="connsiteY5" fmla="*/ 5010150 h 5010150"/>
              <a:gd name="connsiteX6" fmla="*/ 800116 w 4619625"/>
              <a:gd name="connsiteY6" fmla="*/ 5010150 h 5010150"/>
              <a:gd name="connsiteX7" fmla="*/ 0 w 4619625"/>
              <a:gd name="connsiteY7" fmla="*/ 4210034 h 5010150"/>
              <a:gd name="connsiteX8" fmla="*/ 200025 w 4619625"/>
              <a:gd name="connsiteY8" fmla="*/ 1885966 h 5010150"/>
              <a:gd name="connsiteX0" fmla="*/ 200025 w 4619625"/>
              <a:gd name="connsiteY0" fmla="*/ 2022274 h 5146458"/>
              <a:gd name="connsiteX1" fmla="*/ 771541 w 4619625"/>
              <a:gd name="connsiteY1" fmla="*/ 1155483 h 5146458"/>
              <a:gd name="connsiteX2" fmla="*/ 2543159 w 4619625"/>
              <a:gd name="connsiteY2" fmla="*/ 136308 h 5146458"/>
              <a:gd name="connsiteX3" fmla="*/ 3743325 w 4619625"/>
              <a:gd name="connsiteY3" fmla="*/ 641149 h 5146458"/>
              <a:gd name="connsiteX4" fmla="*/ 4619625 w 4619625"/>
              <a:gd name="connsiteY4" fmla="*/ 4451117 h 5146458"/>
              <a:gd name="connsiteX5" fmla="*/ 4000484 w 4619625"/>
              <a:gd name="connsiteY5" fmla="*/ 5146458 h 5146458"/>
              <a:gd name="connsiteX6" fmla="*/ 800116 w 4619625"/>
              <a:gd name="connsiteY6" fmla="*/ 5146458 h 5146458"/>
              <a:gd name="connsiteX7" fmla="*/ 0 w 4619625"/>
              <a:gd name="connsiteY7" fmla="*/ 4346342 h 5146458"/>
              <a:gd name="connsiteX8" fmla="*/ 200025 w 4619625"/>
              <a:gd name="connsiteY8" fmla="*/ 2022274 h 5146458"/>
              <a:gd name="connsiteX0" fmla="*/ 200025 w 4619625"/>
              <a:gd name="connsiteY0" fmla="*/ 2045274 h 5169458"/>
              <a:gd name="connsiteX1" fmla="*/ 771541 w 4619625"/>
              <a:gd name="connsiteY1" fmla="*/ 1178483 h 5169458"/>
              <a:gd name="connsiteX2" fmla="*/ 2543159 w 4619625"/>
              <a:gd name="connsiteY2" fmla="*/ 159308 h 5169458"/>
              <a:gd name="connsiteX3" fmla="*/ 3743325 w 4619625"/>
              <a:gd name="connsiteY3" fmla="*/ 664149 h 5169458"/>
              <a:gd name="connsiteX4" fmla="*/ 4619625 w 4619625"/>
              <a:gd name="connsiteY4" fmla="*/ 4474117 h 5169458"/>
              <a:gd name="connsiteX5" fmla="*/ 4000484 w 4619625"/>
              <a:gd name="connsiteY5" fmla="*/ 5169458 h 5169458"/>
              <a:gd name="connsiteX6" fmla="*/ 800116 w 4619625"/>
              <a:gd name="connsiteY6" fmla="*/ 5169458 h 5169458"/>
              <a:gd name="connsiteX7" fmla="*/ 0 w 4619625"/>
              <a:gd name="connsiteY7" fmla="*/ 4369342 h 5169458"/>
              <a:gd name="connsiteX8" fmla="*/ 200025 w 4619625"/>
              <a:gd name="connsiteY8" fmla="*/ 2045274 h 5169458"/>
              <a:gd name="connsiteX0" fmla="*/ 200025 w 4619625"/>
              <a:gd name="connsiteY0" fmla="*/ 2045274 h 5169458"/>
              <a:gd name="connsiteX1" fmla="*/ 771541 w 4619625"/>
              <a:gd name="connsiteY1" fmla="*/ 1178483 h 5169458"/>
              <a:gd name="connsiteX2" fmla="*/ 2543159 w 4619625"/>
              <a:gd name="connsiteY2" fmla="*/ 159308 h 5169458"/>
              <a:gd name="connsiteX3" fmla="*/ 3743325 w 4619625"/>
              <a:gd name="connsiteY3" fmla="*/ 664149 h 5169458"/>
              <a:gd name="connsiteX4" fmla="*/ 4619625 w 4619625"/>
              <a:gd name="connsiteY4" fmla="*/ 4474117 h 5169458"/>
              <a:gd name="connsiteX5" fmla="*/ 4000484 w 4619625"/>
              <a:gd name="connsiteY5" fmla="*/ 5169458 h 5169458"/>
              <a:gd name="connsiteX6" fmla="*/ 800116 w 4619625"/>
              <a:gd name="connsiteY6" fmla="*/ 5169458 h 5169458"/>
              <a:gd name="connsiteX7" fmla="*/ 0 w 4619625"/>
              <a:gd name="connsiteY7" fmla="*/ 4369342 h 5169458"/>
              <a:gd name="connsiteX8" fmla="*/ 200025 w 4619625"/>
              <a:gd name="connsiteY8" fmla="*/ 2045274 h 5169458"/>
              <a:gd name="connsiteX0" fmla="*/ 200025 w 4619625"/>
              <a:gd name="connsiteY0" fmla="*/ 2045274 h 5169458"/>
              <a:gd name="connsiteX1" fmla="*/ 771541 w 4619625"/>
              <a:gd name="connsiteY1" fmla="*/ 1178483 h 5169458"/>
              <a:gd name="connsiteX2" fmla="*/ 2543159 w 4619625"/>
              <a:gd name="connsiteY2" fmla="*/ 159308 h 5169458"/>
              <a:gd name="connsiteX3" fmla="*/ 3743325 w 4619625"/>
              <a:gd name="connsiteY3" fmla="*/ 664149 h 5169458"/>
              <a:gd name="connsiteX4" fmla="*/ 4619625 w 4619625"/>
              <a:gd name="connsiteY4" fmla="*/ 4474117 h 5169458"/>
              <a:gd name="connsiteX5" fmla="*/ 4000484 w 4619625"/>
              <a:gd name="connsiteY5" fmla="*/ 5169458 h 5169458"/>
              <a:gd name="connsiteX6" fmla="*/ 800116 w 4619625"/>
              <a:gd name="connsiteY6" fmla="*/ 5169458 h 5169458"/>
              <a:gd name="connsiteX7" fmla="*/ 0 w 4619625"/>
              <a:gd name="connsiteY7" fmla="*/ 4369342 h 5169458"/>
              <a:gd name="connsiteX8" fmla="*/ 200025 w 4619625"/>
              <a:gd name="connsiteY8" fmla="*/ 2045274 h 5169458"/>
              <a:gd name="connsiteX0" fmla="*/ 200025 w 4619625"/>
              <a:gd name="connsiteY0" fmla="*/ 2045274 h 5169458"/>
              <a:gd name="connsiteX1" fmla="*/ 771541 w 4619625"/>
              <a:gd name="connsiteY1" fmla="*/ 1178483 h 5169458"/>
              <a:gd name="connsiteX2" fmla="*/ 2543159 w 4619625"/>
              <a:gd name="connsiteY2" fmla="*/ 159308 h 5169458"/>
              <a:gd name="connsiteX3" fmla="*/ 3743325 w 4619625"/>
              <a:gd name="connsiteY3" fmla="*/ 664149 h 5169458"/>
              <a:gd name="connsiteX4" fmla="*/ 4619625 w 4619625"/>
              <a:gd name="connsiteY4" fmla="*/ 4474117 h 5169458"/>
              <a:gd name="connsiteX5" fmla="*/ 4000484 w 4619625"/>
              <a:gd name="connsiteY5" fmla="*/ 5169458 h 5169458"/>
              <a:gd name="connsiteX6" fmla="*/ 800116 w 4619625"/>
              <a:gd name="connsiteY6" fmla="*/ 5169458 h 5169458"/>
              <a:gd name="connsiteX7" fmla="*/ 0 w 4619625"/>
              <a:gd name="connsiteY7" fmla="*/ 4369342 h 5169458"/>
              <a:gd name="connsiteX8" fmla="*/ 200025 w 4619625"/>
              <a:gd name="connsiteY8" fmla="*/ 2045274 h 5169458"/>
              <a:gd name="connsiteX0" fmla="*/ 209550 w 4619625"/>
              <a:gd name="connsiteY0" fmla="*/ 2140524 h 5169458"/>
              <a:gd name="connsiteX1" fmla="*/ 771541 w 4619625"/>
              <a:gd name="connsiteY1" fmla="*/ 1178483 h 5169458"/>
              <a:gd name="connsiteX2" fmla="*/ 2543159 w 4619625"/>
              <a:gd name="connsiteY2" fmla="*/ 159308 h 5169458"/>
              <a:gd name="connsiteX3" fmla="*/ 3743325 w 4619625"/>
              <a:gd name="connsiteY3" fmla="*/ 664149 h 5169458"/>
              <a:gd name="connsiteX4" fmla="*/ 4619625 w 4619625"/>
              <a:gd name="connsiteY4" fmla="*/ 4474117 h 5169458"/>
              <a:gd name="connsiteX5" fmla="*/ 4000484 w 4619625"/>
              <a:gd name="connsiteY5" fmla="*/ 5169458 h 5169458"/>
              <a:gd name="connsiteX6" fmla="*/ 800116 w 4619625"/>
              <a:gd name="connsiteY6" fmla="*/ 5169458 h 5169458"/>
              <a:gd name="connsiteX7" fmla="*/ 0 w 4619625"/>
              <a:gd name="connsiteY7" fmla="*/ 4369342 h 5169458"/>
              <a:gd name="connsiteX8" fmla="*/ 209550 w 4619625"/>
              <a:gd name="connsiteY8" fmla="*/ 2140524 h 5169458"/>
              <a:gd name="connsiteX0" fmla="*/ 209550 w 4619625"/>
              <a:gd name="connsiteY0" fmla="*/ 2140524 h 5169458"/>
              <a:gd name="connsiteX1" fmla="*/ 771541 w 4619625"/>
              <a:gd name="connsiteY1" fmla="*/ 1178483 h 5169458"/>
              <a:gd name="connsiteX2" fmla="*/ 2543159 w 4619625"/>
              <a:gd name="connsiteY2" fmla="*/ 159308 h 5169458"/>
              <a:gd name="connsiteX3" fmla="*/ 3743325 w 4619625"/>
              <a:gd name="connsiteY3" fmla="*/ 664149 h 5169458"/>
              <a:gd name="connsiteX4" fmla="*/ 4619625 w 4619625"/>
              <a:gd name="connsiteY4" fmla="*/ 4474117 h 5169458"/>
              <a:gd name="connsiteX5" fmla="*/ 4000484 w 4619625"/>
              <a:gd name="connsiteY5" fmla="*/ 5169458 h 5169458"/>
              <a:gd name="connsiteX6" fmla="*/ 800116 w 4619625"/>
              <a:gd name="connsiteY6" fmla="*/ 5169458 h 5169458"/>
              <a:gd name="connsiteX7" fmla="*/ 0 w 4619625"/>
              <a:gd name="connsiteY7" fmla="*/ 4369342 h 5169458"/>
              <a:gd name="connsiteX8" fmla="*/ 209550 w 4619625"/>
              <a:gd name="connsiteY8" fmla="*/ 2140524 h 5169458"/>
              <a:gd name="connsiteX0" fmla="*/ 142875 w 4552950"/>
              <a:gd name="connsiteY0" fmla="*/ 2140524 h 5169458"/>
              <a:gd name="connsiteX1" fmla="*/ 704866 w 4552950"/>
              <a:gd name="connsiteY1" fmla="*/ 1178483 h 5169458"/>
              <a:gd name="connsiteX2" fmla="*/ 2476484 w 4552950"/>
              <a:gd name="connsiteY2" fmla="*/ 159308 h 5169458"/>
              <a:gd name="connsiteX3" fmla="*/ 3676650 w 4552950"/>
              <a:gd name="connsiteY3" fmla="*/ 664149 h 5169458"/>
              <a:gd name="connsiteX4" fmla="*/ 4552950 w 4552950"/>
              <a:gd name="connsiteY4" fmla="*/ 4474117 h 5169458"/>
              <a:gd name="connsiteX5" fmla="*/ 3933809 w 4552950"/>
              <a:gd name="connsiteY5" fmla="*/ 5169458 h 5169458"/>
              <a:gd name="connsiteX6" fmla="*/ 733441 w 4552950"/>
              <a:gd name="connsiteY6" fmla="*/ 5169458 h 5169458"/>
              <a:gd name="connsiteX7" fmla="*/ 0 w 4552950"/>
              <a:gd name="connsiteY7" fmla="*/ 3759742 h 5169458"/>
              <a:gd name="connsiteX8" fmla="*/ 142875 w 4552950"/>
              <a:gd name="connsiteY8" fmla="*/ 2140524 h 5169458"/>
              <a:gd name="connsiteX0" fmla="*/ 142875 w 4552950"/>
              <a:gd name="connsiteY0" fmla="*/ 2140524 h 5169458"/>
              <a:gd name="connsiteX1" fmla="*/ 704866 w 4552950"/>
              <a:gd name="connsiteY1" fmla="*/ 1178483 h 5169458"/>
              <a:gd name="connsiteX2" fmla="*/ 2476484 w 4552950"/>
              <a:gd name="connsiteY2" fmla="*/ 159308 h 5169458"/>
              <a:gd name="connsiteX3" fmla="*/ 3676650 w 4552950"/>
              <a:gd name="connsiteY3" fmla="*/ 664149 h 5169458"/>
              <a:gd name="connsiteX4" fmla="*/ 4552950 w 4552950"/>
              <a:gd name="connsiteY4" fmla="*/ 4474117 h 5169458"/>
              <a:gd name="connsiteX5" fmla="*/ 3933809 w 4552950"/>
              <a:gd name="connsiteY5" fmla="*/ 5169458 h 5169458"/>
              <a:gd name="connsiteX6" fmla="*/ 733441 w 4552950"/>
              <a:gd name="connsiteY6" fmla="*/ 5169458 h 5169458"/>
              <a:gd name="connsiteX7" fmla="*/ 0 w 4552950"/>
              <a:gd name="connsiteY7" fmla="*/ 3759742 h 5169458"/>
              <a:gd name="connsiteX8" fmla="*/ 142875 w 4552950"/>
              <a:gd name="connsiteY8" fmla="*/ 2140524 h 5169458"/>
              <a:gd name="connsiteX0" fmla="*/ 145871 w 4555946"/>
              <a:gd name="connsiteY0" fmla="*/ 2140524 h 5169458"/>
              <a:gd name="connsiteX1" fmla="*/ 707862 w 4555946"/>
              <a:gd name="connsiteY1" fmla="*/ 1178483 h 5169458"/>
              <a:gd name="connsiteX2" fmla="*/ 2479480 w 4555946"/>
              <a:gd name="connsiteY2" fmla="*/ 159308 h 5169458"/>
              <a:gd name="connsiteX3" fmla="*/ 3679646 w 4555946"/>
              <a:gd name="connsiteY3" fmla="*/ 664149 h 5169458"/>
              <a:gd name="connsiteX4" fmla="*/ 4555946 w 4555946"/>
              <a:gd name="connsiteY4" fmla="*/ 4474117 h 5169458"/>
              <a:gd name="connsiteX5" fmla="*/ 3936805 w 4555946"/>
              <a:gd name="connsiteY5" fmla="*/ 5169458 h 5169458"/>
              <a:gd name="connsiteX6" fmla="*/ 736437 w 4555946"/>
              <a:gd name="connsiteY6" fmla="*/ 5169458 h 5169458"/>
              <a:gd name="connsiteX7" fmla="*/ 2996 w 4555946"/>
              <a:gd name="connsiteY7" fmla="*/ 3759742 h 5169458"/>
              <a:gd name="connsiteX8" fmla="*/ 145871 w 4555946"/>
              <a:gd name="connsiteY8" fmla="*/ 2140524 h 5169458"/>
              <a:gd name="connsiteX0" fmla="*/ 152273 w 4562348"/>
              <a:gd name="connsiteY0" fmla="*/ 2140524 h 5169458"/>
              <a:gd name="connsiteX1" fmla="*/ 714264 w 4562348"/>
              <a:gd name="connsiteY1" fmla="*/ 1178483 h 5169458"/>
              <a:gd name="connsiteX2" fmla="*/ 2485882 w 4562348"/>
              <a:gd name="connsiteY2" fmla="*/ 159308 h 5169458"/>
              <a:gd name="connsiteX3" fmla="*/ 3686048 w 4562348"/>
              <a:gd name="connsiteY3" fmla="*/ 664149 h 5169458"/>
              <a:gd name="connsiteX4" fmla="*/ 4562348 w 4562348"/>
              <a:gd name="connsiteY4" fmla="*/ 4474117 h 5169458"/>
              <a:gd name="connsiteX5" fmla="*/ 3943207 w 4562348"/>
              <a:gd name="connsiteY5" fmla="*/ 5169458 h 5169458"/>
              <a:gd name="connsiteX6" fmla="*/ 476139 w 4562348"/>
              <a:gd name="connsiteY6" fmla="*/ 4902758 h 5169458"/>
              <a:gd name="connsiteX7" fmla="*/ 9398 w 4562348"/>
              <a:gd name="connsiteY7" fmla="*/ 3759742 h 5169458"/>
              <a:gd name="connsiteX8" fmla="*/ 152273 w 4562348"/>
              <a:gd name="connsiteY8" fmla="*/ 2140524 h 5169458"/>
              <a:gd name="connsiteX0" fmla="*/ 152273 w 4562348"/>
              <a:gd name="connsiteY0" fmla="*/ 2140524 h 5169458"/>
              <a:gd name="connsiteX1" fmla="*/ 714264 w 4562348"/>
              <a:gd name="connsiteY1" fmla="*/ 1178483 h 5169458"/>
              <a:gd name="connsiteX2" fmla="*/ 2485882 w 4562348"/>
              <a:gd name="connsiteY2" fmla="*/ 159308 h 5169458"/>
              <a:gd name="connsiteX3" fmla="*/ 3686048 w 4562348"/>
              <a:gd name="connsiteY3" fmla="*/ 664149 h 5169458"/>
              <a:gd name="connsiteX4" fmla="*/ 4562348 w 4562348"/>
              <a:gd name="connsiteY4" fmla="*/ 4474117 h 5169458"/>
              <a:gd name="connsiteX5" fmla="*/ 3943207 w 4562348"/>
              <a:gd name="connsiteY5" fmla="*/ 5169458 h 5169458"/>
              <a:gd name="connsiteX6" fmla="*/ 476139 w 4562348"/>
              <a:gd name="connsiteY6" fmla="*/ 4902758 h 5169458"/>
              <a:gd name="connsiteX7" fmla="*/ 9398 w 4562348"/>
              <a:gd name="connsiteY7" fmla="*/ 3759742 h 5169458"/>
              <a:gd name="connsiteX8" fmla="*/ 152273 w 4562348"/>
              <a:gd name="connsiteY8" fmla="*/ 2140524 h 5169458"/>
              <a:gd name="connsiteX0" fmla="*/ 164414 w 4574489"/>
              <a:gd name="connsiteY0" fmla="*/ 2140524 h 5169458"/>
              <a:gd name="connsiteX1" fmla="*/ 726405 w 4574489"/>
              <a:gd name="connsiteY1" fmla="*/ 1178483 h 5169458"/>
              <a:gd name="connsiteX2" fmla="*/ 2498023 w 4574489"/>
              <a:gd name="connsiteY2" fmla="*/ 159308 h 5169458"/>
              <a:gd name="connsiteX3" fmla="*/ 3698189 w 4574489"/>
              <a:gd name="connsiteY3" fmla="*/ 664149 h 5169458"/>
              <a:gd name="connsiteX4" fmla="*/ 4574489 w 4574489"/>
              <a:gd name="connsiteY4" fmla="*/ 4474117 h 5169458"/>
              <a:gd name="connsiteX5" fmla="*/ 3955348 w 4574489"/>
              <a:gd name="connsiteY5" fmla="*/ 5169458 h 5169458"/>
              <a:gd name="connsiteX6" fmla="*/ 488280 w 4574489"/>
              <a:gd name="connsiteY6" fmla="*/ 4902758 h 5169458"/>
              <a:gd name="connsiteX7" fmla="*/ 21539 w 4574489"/>
              <a:gd name="connsiteY7" fmla="*/ 3759742 h 5169458"/>
              <a:gd name="connsiteX8" fmla="*/ 164414 w 4574489"/>
              <a:gd name="connsiteY8" fmla="*/ 2140524 h 5169458"/>
              <a:gd name="connsiteX0" fmla="*/ 164414 w 4574489"/>
              <a:gd name="connsiteY0" fmla="*/ 2140524 h 5199216"/>
              <a:gd name="connsiteX1" fmla="*/ 726405 w 4574489"/>
              <a:gd name="connsiteY1" fmla="*/ 1178483 h 5199216"/>
              <a:gd name="connsiteX2" fmla="*/ 2498023 w 4574489"/>
              <a:gd name="connsiteY2" fmla="*/ 159308 h 5199216"/>
              <a:gd name="connsiteX3" fmla="*/ 3698189 w 4574489"/>
              <a:gd name="connsiteY3" fmla="*/ 664149 h 5199216"/>
              <a:gd name="connsiteX4" fmla="*/ 4574489 w 4574489"/>
              <a:gd name="connsiteY4" fmla="*/ 4474117 h 5199216"/>
              <a:gd name="connsiteX5" fmla="*/ 3955348 w 4574489"/>
              <a:gd name="connsiteY5" fmla="*/ 5169458 h 5199216"/>
              <a:gd name="connsiteX6" fmla="*/ 1164540 w 4574489"/>
              <a:gd name="connsiteY6" fmla="*/ 5055158 h 5199216"/>
              <a:gd name="connsiteX7" fmla="*/ 488280 w 4574489"/>
              <a:gd name="connsiteY7" fmla="*/ 4902758 h 5199216"/>
              <a:gd name="connsiteX8" fmla="*/ 21539 w 4574489"/>
              <a:gd name="connsiteY8" fmla="*/ 3759742 h 5199216"/>
              <a:gd name="connsiteX9" fmla="*/ 164414 w 4574489"/>
              <a:gd name="connsiteY9" fmla="*/ 2140524 h 5199216"/>
              <a:gd name="connsiteX0" fmla="*/ 164414 w 4574489"/>
              <a:gd name="connsiteY0" fmla="*/ 2140524 h 5199216"/>
              <a:gd name="connsiteX1" fmla="*/ 726405 w 4574489"/>
              <a:gd name="connsiteY1" fmla="*/ 1178483 h 5199216"/>
              <a:gd name="connsiteX2" fmla="*/ 2498023 w 4574489"/>
              <a:gd name="connsiteY2" fmla="*/ 159308 h 5199216"/>
              <a:gd name="connsiteX3" fmla="*/ 3698189 w 4574489"/>
              <a:gd name="connsiteY3" fmla="*/ 664149 h 5199216"/>
              <a:gd name="connsiteX4" fmla="*/ 4574489 w 4574489"/>
              <a:gd name="connsiteY4" fmla="*/ 4474117 h 5199216"/>
              <a:gd name="connsiteX5" fmla="*/ 3955348 w 4574489"/>
              <a:gd name="connsiteY5" fmla="*/ 5169458 h 5199216"/>
              <a:gd name="connsiteX6" fmla="*/ 1164540 w 4574489"/>
              <a:gd name="connsiteY6" fmla="*/ 5055158 h 5199216"/>
              <a:gd name="connsiteX7" fmla="*/ 488280 w 4574489"/>
              <a:gd name="connsiteY7" fmla="*/ 4902758 h 5199216"/>
              <a:gd name="connsiteX8" fmla="*/ 21539 w 4574489"/>
              <a:gd name="connsiteY8" fmla="*/ 3759742 h 5199216"/>
              <a:gd name="connsiteX9" fmla="*/ 164414 w 4574489"/>
              <a:gd name="connsiteY9" fmla="*/ 2140524 h 5199216"/>
              <a:gd name="connsiteX0" fmla="*/ 164414 w 4574489"/>
              <a:gd name="connsiteY0" fmla="*/ 2140524 h 5236744"/>
              <a:gd name="connsiteX1" fmla="*/ 726405 w 4574489"/>
              <a:gd name="connsiteY1" fmla="*/ 1178483 h 5236744"/>
              <a:gd name="connsiteX2" fmla="*/ 2498023 w 4574489"/>
              <a:gd name="connsiteY2" fmla="*/ 159308 h 5236744"/>
              <a:gd name="connsiteX3" fmla="*/ 3698189 w 4574489"/>
              <a:gd name="connsiteY3" fmla="*/ 664149 h 5236744"/>
              <a:gd name="connsiteX4" fmla="*/ 4574489 w 4574489"/>
              <a:gd name="connsiteY4" fmla="*/ 4474117 h 5236744"/>
              <a:gd name="connsiteX5" fmla="*/ 3955348 w 4574489"/>
              <a:gd name="connsiteY5" fmla="*/ 5169458 h 5236744"/>
              <a:gd name="connsiteX6" fmla="*/ 878790 w 4574489"/>
              <a:gd name="connsiteY6" fmla="*/ 5198033 h 5236744"/>
              <a:gd name="connsiteX7" fmla="*/ 488280 w 4574489"/>
              <a:gd name="connsiteY7" fmla="*/ 4902758 h 5236744"/>
              <a:gd name="connsiteX8" fmla="*/ 21539 w 4574489"/>
              <a:gd name="connsiteY8" fmla="*/ 3759742 h 5236744"/>
              <a:gd name="connsiteX9" fmla="*/ 164414 w 4574489"/>
              <a:gd name="connsiteY9" fmla="*/ 2140524 h 5236744"/>
              <a:gd name="connsiteX0" fmla="*/ 164414 w 4574489"/>
              <a:gd name="connsiteY0" fmla="*/ 2140524 h 5374111"/>
              <a:gd name="connsiteX1" fmla="*/ 726405 w 4574489"/>
              <a:gd name="connsiteY1" fmla="*/ 1178483 h 5374111"/>
              <a:gd name="connsiteX2" fmla="*/ 2498023 w 4574489"/>
              <a:gd name="connsiteY2" fmla="*/ 159308 h 5374111"/>
              <a:gd name="connsiteX3" fmla="*/ 3698189 w 4574489"/>
              <a:gd name="connsiteY3" fmla="*/ 664149 h 5374111"/>
              <a:gd name="connsiteX4" fmla="*/ 4574489 w 4574489"/>
              <a:gd name="connsiteY4" fmla="*/ 4474117 h 5374111"/>
              <a:gd name="connsiteX5" fmla="*/ 3955348 w 4574489"/>
              <a:gd name="connsiteY5" fmla="*/ 5169458 h 5374111"/>
              <a:gd name="connsiteX6" fmla="*/ 878790 w 4574489"/>
              <a:gd name="connsiteY6" fmla="*/ 5198033 h 5374111"/>
              <a:gd name="connsiteX7" fmla="*/ 488280 w 4574489"/>
              <a:gd name="connsiteY7" fmla="*/ 4902758 h 5374111"/>
              <a:gd name="connsiteX8" fmla="*/ 21539 w 4574489"/>
              <a:gd name="connsiteY8" fmla="*/ 3759742 h 5374111"/>
              <a:gd name="connsiteX9" fmla="*/ 164414 w 4574489"/>
              <a:gd name="connsiteY9" fmla="*/ 2140524 h 5374111"/>
              <a:gd name="connsiteX0" fmla="*/ 164414 w 4574489"/>
              <a:gd name="connsiteY0" fmla="*/ 2140524 h 5298597"/>
              <a:gd name="connsiteX1" fmla="*/ 726405 w 4574489"/>
              <a:gd name="connsiteY1" fmla="*/ 1178483 h 5298597"/>
              <a:gd name="connsiteX2" fmla="*/ 2498023 w 4574489"/>
              <a:gd name="connsiteY2" fmla="*/ 159308 h 5298597"/>
              <a:gd name="connsiteX3" fmla="*/ 3698189 w 4574489"/>
              <a:gd name="connsiteY3" fmla="*/ 664149 h 5298597"/>
              <a:gd name="connsiteX4" fmla="*/ 4574489 w 4574489"/>
              <a:gd name="connsiteY4" fmla="*/ 4474117 h 5298597"/>
              <a:gd name="connsiteX5" fmla="*/ 3955348 w 4574489"/>
              <a:gd name="connsiteY5" fmla="*/ 5169458 h 5298597"/>
              <a:gd name="connsiteX6" fmla="*/ 878790 w 4574489"/>
              <a:gd name="connsiteY6" fmla="*/ 5198033 h 5298597"/>
              <a:gd name="connsiteX7" fmla="*/ 488280 w 4574489"/>
              <a:gd name="connsiteY7" fmla="*/ 4902758 h 5298597"/>
              <a:gd name="connsiteX8" fmla="*/ 21539 w 4574489"/>
              <a:gd name="connsiteY8" fmla="*/ 3759742 h 5298597"/>
              <a:gd name="connsiteX9" fmla="*/ 164414 w 4574489"/>
              <a:gd name="connsiteY9" fmla="*/ 2140524 h 5298597"/>
              <a:gd name="connsiteX0" fmla="*/ 164414 w 4574489"/>
              <a:gd name="connsiteY0" fmla="*/ 2140524 h 5298597"/>
              <a:gd name="connsiteX1" fmla="*/ 726405 w 4574489"/>
              <a:gd name="connsiteY1" fmla="*/ 1178483 h 5298597"/>
              <a:gd name="connsiteX2" fmla="*/ 2498023 w 4574489"/>
              <a:gd name="connsiteY2" fmla="*/ 159308 h 5298597"/>
              <a:gd name="connsiteX3" fmla="*/ 3698189 w 4574489"/>
              <a:gd name="connsiteY3" fmla="*/ 664149 h 5298597"/>
              <a:gd name="connsiteX4" fmla="*/ 4574489 w 4574489"/>
              <a:gd name="connsiteY4" fmla="*/ 4474117 h 5298597"/>
              <a:gd name="connsiteX5" fmla="*/ 3955348 w 4574489"/>
              <a:gd name="connsiteY5" fmla="*/ 5169458 h 5298597"/>
              <a:gd name="connsiteX6" fmla="*/ 878790 w 4574489"/>
              <a:gd name="connsiteY6" fmla="*/ 5198033 h 5298597"/>
              <a:gd name="connsiteX7" fmla="*/ 488280 w 4574489"/>
              <a:gd name="connsiteY7" fmla="*/ 4902758 h 5298597"/>
              <a:gd name="connsiteX8" fmla="*/ 21539 w 4574489"/>
              <a:gd name="connsiteY8" fmla="*/ 3759742 h 5298597"/>
              <a:gd name="connsiteX9" fmla="*/ 164414 w 4574489"/>
              <a:gd name="connsiteY9" fmla="*/ 2140524 h 5298597"/>
              <a:gd name="connsiteX0" fmla="*/ 164414 w 4574489"/>
              <a:gd name="connsiteY0" fmla="*/ 2140524 h 5298597"/>
              <a:gd name="connsiteX1" fmla="*/ 726405 w 4574489"/>
              <a:gd name="connsiteY1" fmla="*/ 1178483 h 5298597"/>
              <a:gd name="connsiteX2" fmla="*/ 2498023 w 4574489"/>
              <a:gd name="connsiteY2" fmla="*/ 159308 h 5298597"/>
              <a:gd name="connsiteX3" fmla="*/ 3698189 w 4574489"/>
              <a:gd name="connsiteY3" fmla="*/ 664149 h 5298597"/>
              <a:gd name="connsiteX4" fmla="*/ 4574489 w 4574489"/>
              <a:gd name="connsiteY4" fmla="*/ 4474117 h 5298597"/>
              <a:gd name="connsiteX5" fmla="*/ 3955348 w 4574489"/>
              <a:gd name="connsiteY5" fmla="*/ 5169458 h 5298597"/>
              <a:gd name="connsiteX6" fmla="*/ 878790 w 4574489"/>
              <a:gd name="connsiteY6" fmla="*/ 5198033 h 5298597"/>
              <a:gd name="connsiteX7" fmla="*/ 488280 w 4574489"/>
              <a:gd name="connsiteY7" fmla="*/ 4902758 h 5298597"/>
              <a:gd name="connsiteX8" fmla="*/ 21539 w 4574489"/>
              <a:gd name="connsiteY8" fmla="*/ 3759742 h 5298597"/>
              <a:gd name="connsiteX9" fmla="*/ 164414 w 4574489"/>
              <a:gd name="connsiteY9" fmla="*/ 2140524 h 5298597"/>
              <a:gd name="connsiteX0" fmla="*/ 164414 w 4574489"/>
              <a:gd name="connsiteY0" fmla="*/ 2140524 h 5224599"/>
              <a:gd name="connsiteX1" fmla="*/ 726405 w 4574489"/>
              <a:gd name="connsiteY1" fmla="*/ 1178483 h 5224599"/>
              <a:gd name="connsiteX2" fmla="*/ 2498023 w 4574489"/>
              <a:gd name="connsiteY2" fmla="*/ 159308 h 5224599"/>
              <a:gd name="connsiteX3" fmla="*/ 3698189 w 4574489"/>
              <a:gd name="connsiteY3" fmla="*/ 664149 h 5224599"/>
              <a:gd name="connsiteX4" fmla="*/ 4574489 w 4574489"/>
              <a:gd name="connsiteY4" fmla="*/ 4474117 h 5224599"/>
              <a:gd name="connsiteX5" fmla="*/ 3955348 w 4574489"/>
              <a:gd name="connsiteY5" fmla="*/ 5169458 h 5224599"/>
              <a:gd name="connsiteX6" fmla="*/ 878790 w 4574489"/>
              <a:gd name="connsiteY6" fmla="*/ 5198033 h 5224599"/>
              <a:gd name="connsiteX7" fmla="*/ 488280 w 4574489"/>
              <a:gd name="connsiteY7" fmla="*/ 4902758 h 5224599"/>
              <a:gd name="connsiteX8" fmla="*/ 21539 w 4574489"/>
              <a:gd name="connsiteY8" fmla="*/ 3759742 h 5224599"/>
              <a:gd name="connsiteX9" fmla="*/ 164414 w 4574489"/>
              <a:gd name="connsiteY9" fmla="*/ 2140524 h 5224599"/>
              <a:gd name="connsiteX0" fmla="*/ 182748 w 4592823"/>
              <a:gd name="connsiteY0" fmla="*/ 2140524 h 5224599"/>
              <a:gd name="connsiteX1" fmla="*/ 744739 w 4592823"/>
              <a:gd name="connsiteY1" fmla="*/ 1178483 h 5224599"/>
              <a:gd name="connsiteX2" fmla="*/ 2516357 w 4592823"/>
              <a:gd name="connsiteY2" fmla="*/ 159308 h 5224599"/>
              <a:gd name="connsiteX3" fmla="*/ 3716523 w 4592823"/>
              <a:gd name="connsiteY3" fmla="*/ 664149 h 5224599"/>
              <a:gd name="connsiteX4" fmla="*/ 4592823 w 4592823"/>
              <a:gd name="connsiteY4" fmla="*/ 4474117 h 5224599"/>
              <a:gd name="connsiteX5" fmla="*/ 3973682 w 4592823"/>
              <a:gd name="connsiteY5" fmla="*/ 5169458 h 5224599"/>
              <a:gd name="connsiteX6" fmla="*/ 897124 w 4592823"/>
              <a:gd name="connsiteY6" fmla="*/ 5198033 h 5224599"/>
              <a:gd name="connsiteX7" fmla="*/ 430414 w 4592823"/>
              <a:gd name="connsiteY7" fmla="*/ 4845608 h 5224599"/>
              <a:gd name="connsiteX8" fmla="*/ 39873 w 4592823"/>
              <a:gd name="connsiteY8" fmla="*/ 3759742 h 5224599"/>
              <a:gd name="connsiteX9" fmla="*/ 182748 w 4592823"/>
              <a:gd name="connsiteY9" fmla="*/ 2140524 h 5224599"/>
              <a:gd name="connsiteX0" fmla="*/ 151433 w 4561508"/>
              <a:gd name="connsiteY0" fmla="*/ 2140524 h 5224599"/>
              <a:gd name="connsiteX1" fmla="*/ 713424 w 4561508"/>
              <a:gd name="connsiteY1" fmla="*/ 1178483 h 5224599"/>
              <a:gd name="connsiteX2" fmla="*/ 2485042 w 4561508"/>
              <a:gd name="connsiteY2" fmla="*/ 159308 h 5224599"/>
              <a:gd name="connsiteX3" fmla="*/ 3685208 w 4561508"/>
              <a:gd name="connsiteY3" fmla="*/ 664149 h 5224599"/>
              <a:gd name="connsiteX4" fmla="*/ 4561508 w 4561508"/>
              <a:gd name="connsiteY4" fmla="*/ 4474117 h 5224599"/>
              <a:gd name="connsiteX5" fmla="*/ 3942367 w 4561508"/>
              <a:gd name="connsiteY5" fmla="*/ 5169458 h 5224599"/>
              <a:gd name="connsiteX6" fmla="*/ 865809 w 4561508"/>
              <a:gd name="connsiteY6" fmla="*/ 5198033 h 5224599"/>
              <a:gd name="connsiteX7" fmla="*/ 399099 w 4561508"/>
              <a:gd name="connsiteY7" fmla="*/ 4845608 h 5224599"/>
              <a:gd name="connsiteX8" fmla="*/ 8558 w 4561508"/>
              <a:gd name="connsiteY8" fmla="*/ 3759742 h 5224599"/>
              <a:gd name="connsiteX9" fmla="*/ 151433 w 4561508"/>
              <a:gd name="connsiteY9" fmla="*/ 2140524 h 5224599"/>
              <a:gd name="connsiteX0" fmla="*/ 151433 w 4561508"/>
              <a:gd name="connsiteY0" fmla="*/ 2140524 h 5224599"/>
              <a:gd name="connsiteX1" fmla="*/ 713424 w 4561508"/>
              <a:gd name="connsiteY1" fmla="*/ 1178483 h 5224599"/>
              <a:gd name="connsiteX2" fmla="*/ 2485042 w 4561508"/>
              <a:gd name="connsiteY2" fmla="*/ 159308 h 5224599"/>
              <a:gd name="connsiteX3" fmla="*/ 3685208 w 4561508"/>
              <a:gd name="connsiteY3" fmla="*/ 664149 h 5224599"/>
              <a:gd name="connsiteX4" fmla="*/ 4561508 w 4561508"/>
              <a:gd name="connsiteY4" fmla="*/ 4474117 h 5224599"/>
              <a:gd name="connsiteX5" fmla="*/ 3942367 w 4561508"/>
              <a:gd name="connsiteY5" fmla="*/ 5169458 h 5224599"/>
              <a:gd name="connsiteX6" fmla="*/ 865809 w 4561508"/>
              <a:gd name="connsiteY6" fmla="*/ 5198033 h 5224599"/>
              <a:gd name="connsiteX7" fmla="*/ 399099 w 4561508"/>
              <a:gd name="connsiteY7" fmla="*/ 4845608 h 5224599"/>
              <a:gd name="connsiteX8" fmla="*/ 8558 w 4561508"/>
              <a:gd name="connsiteY8" fmla="*/ 3759742 h 5224599"/>
              <a:gd name="connsiteX9" fmla="*/ 151433 w 4561508"/>
              <a:gd name="connsiteY9" fmla="*/ 2140524 h 5224599"/>
              <a:gd name="connsiteX0" fmla="*/ 124813 w 4534888"/>
              <a:gd name="connsiteY0" fmla="*/ 2140524 h 5224599"/>
              <a:gd name="connsiteX1" fmla="*/ 686804 w 4534888"/>
              <a:gd name="connsiteY1" fmla="*/ 1178483 h 5224599"/>
              <a:gd name="connsiteX2" fmla="*/ 2458422 w 4534888"/>
              <a:gd name="connsiteY2" fmla="*/ 159308 h 5224599"/>
              <a:gd name="connsiteX3" fmla="*/ 3658588 w 4534888"/>
              <a:gd name="connsiteY3" fmla="*/ 664149 h 5224599"/>
              <a:gd name="connsiteX4" fmla="*/ 4534888 w 4534888"/>
              <a:gd name="connsiteY4" fmla="*/ 4474117 h 5224599"/>
              <a:gd name="connsiteX5" fmla="*/ 3915747 w 4534888"/>
              <a:gd name="connsiteY5" fmla="*/ 5169458 h 5224599"/>
              <a:gd name="connsiteX6" fmla="*/ 839189 w 4534888"/>
              <a:gd name="connsiteY6" fmla="*/ 5198033 h 5224599"/>
              <a:gd name="connsiteX7" fmla="*/ 372479 w 4534888"/>
              <a:gd name="connsiteY7" fmla="*/ 4845608 h 5224599"/>
              <a:gd name="connsiteX8" fmla="*/ 10513 w 4534888"/>
              <a:gd name="connsiteY8" fmla="*/ 3635917 h 5224599"/>
              <a:gd name="connsiteX9" fmla="*/ 124813 w 4534888"/>
              <a:gd name="connsiteY9" fmla="*/ 2140524 h 5224599"/>
              <a:gd name="connsiteX0" fmla="*/ 128285 w 4538360"/>
              <a:gd name="connsiteY0" fmla="*/ 2140524 h 5224599"/>
              <a:gd name="connsiteX1" fmla="*/ 690276 w 4538360"/>
              <a:gd name="connsiteY1" fmla="*/ 1178483 h 5224599"/>
              <a:gd name="connsiteX2" fmla="*/ 2461894 w 4538360"/>
              <a:gd name="connsiteY2" fmla="*/ 159308 h 5224599"/>
              <a:gd name="connsiteX3" fmla="*/ 3662060 w 4538360"/>
              <a:gd name="connsiteY3" fmla="*/ 664149 h 5224599"/>
              <a:gd name="connsiteX4" fmla="*/ 4538360 w 4538360"/>
              <a:gd name="connsiteY4" fmla="*/ 4474117 h 5224599"/>
              <a:gd name="connsiteX5" fmla="*/ 3919219 w 4538360"/>
              <a:gd name="connsiteY5" fmla="*/ 5169458 h 5224599"/>
              <a:gd name="connsiteX6" fmla="*/ 842661 w 4538360"/>
              <a:gd name="connsiteY6" fmla="*/ 5198033 h 5224599"/>
              <a:gd name="connsiteX7" fmla="*/ 375951 w 4538360"/>
              <a:gd name="connsiteY7" fmla="*/ 4845608 h 5224599"/>
              <a:gd name="connsiteX8" fmla="*/ 13985 w 4538360"/>
              <a:gd name="connsiteY8" fmla="*/ 3635917 h 5224599"/>
              <a:gd name="connsiteX9" fmla="*/ 128285 w 4538360"/>
              <a:gd name="connsiteY9" fmla="*/ 2140524 h 5224599"/>
              <a:gd name="connsiteX0" fmla="*/ 128285 w 4538360"/>
              <a:gd name="connsiteY0" fmla="*/ 2140524 h 5224599"/>
              <a:gd name="connsiteX1" fmla="*/ 690276 w 4538360"/>
              <a:gd name="connsiteY1" fmla="*/ 1178483 h 5224599"/>
              <a:gd name="connsiteX2" fmla="*/ 2461894 w 4538360"/>
              <a:gd name="connsiteY2" fmla="*/ 159308 h 5224599"/>
              <a:gd name="connsiteX3" fmla="*/ 3662060 w 4538360"/>
              <a:gd name="connsiteY3" fmla="*/ 664149 h 5224599"/>
              <a:gd name="connsiteX4" fmla="*/ 4538360 w 4538360"/>
              <a:gd name="connsiteY4" fmla="*/ 4474117 h 5224599"/>
              <a:gd name="connsiteX5" fmla="*/ 3919219 w 4538360"/>
              <a:gd name="connsiteY5" fmla="*/ 5169458 h 5224599"/>
              <a:gd name="connsiteX6" fmla="*/ 842661 w 4538360"/>
              <a:gd name="connsiteY6" fmla="*/ 5198033 h 5224599"/>
              <a:gd name="connsiteX7" fmla="*/ 375951 w 4538360"/>
              <a:gd name="connsiteY7" fmla="*/ 4845608 h 5224599"/>
              <a:gd name="connsiteX8" fmla="*/ 13985 w 4538360"/>
              <a:gd name="connsiteY8" fmla="*/ 3635917 h 5224599"/>
              <a:gd name="connsiteX9" fmla="*/ 128285 w 4538360"/>
              <a:gd name="connsiteY9" fmla="*/ 2140524 h 5224599"/>
              <a:gd name="connsiteX0" fmla="*/ 128285 w 4538360"/>
              <a:gd name="connsiteY0" fmla="*/ 2140524 h 5224599"/>
              <a:gd name="connsiteX1" fmla="*/ 690276 w 4538360"/>
              <a:gd name="connsiteY1" fmla="*/ 1178483 h 5224599"/>
              <a:gd name="connsiteX2" fmla="*/ 2461894 w 4538360"/>
              <a:gd name="connsiteY2" fmla="*/ 159308 h 5224599"/>
              <a:gd name="connsiteX3" fmla="*/ 3662060 w 4538360"/>
              <a:gd name="connsiteY3" fmla="*/ 664149 h 5224599"/>
              <a:gd name="connsiteX4" fmla="*/ 4538360 w 4538360"/>
              <a:gd name="connsiteY4" fmla="*/ 4474117 h 5224599"/>
              <a:gd name="connsiteX5" fmla="*/ 3919219 w 4538360"/>
              <a:gd name="connsiteY5" fmla="*/ 5169458 h 5224599"/>
              <a:gd name="connsiteX6" fmla="*/ 842661 w 4538360"/>
              <a:gd name="connsiteY6" fmla="*/ 5198033 h 5224599"/>
              <a:gd name="connsiteX7" fmla="*/ 375951 w 4538360"/>
              <a:gd name="connsiteY7" fmla="*/ 4845608 h 5224599"/>
              <a:gd name="connsiteX8" fmla="*/ 13985 w 4538360"/>
              <a:gd name="connsiteY8" fmla="*/ 3635917 h 5224599"/>
              <a:gd name="connsiteX9" fmla="*/ 128285 w 4538360"/>
              <a:gd name="connsiteY9" fmla="*/ 2140524 h 5224599"/>
              <a:gd name="connsiteX0" fmla="*/ 142572 w 4538360"/>
              <a:gd name="connsiteY0" fmla="*/ 1945262 h 5224599"/>
              <a:gd name="connsiteX1" fmla="*/ 690276 w 4538360"/>
              <a:gd name="connsiteY1" fmla="*/ 1178483 h 5224599"/>
              <a:gd name="connsiteX2" fmla="*/ 2461894 w 4538360"/>
              <a:gd name="connsiteY2" fmla="*/ 159308 h 5224599"/>
              <a:gd name="connsiteX3" fmla="*/ 3662060 w 4538360"/>
              <a:gd name="connsiteY3" fmla="*/ 664149 h 5224599"/>
              <a:gd name="connsiteX4" fmla="*/ 4538360 w 4538360"/>
              <a:gd name="connsiteY4" fmla="*/ 4474117 h 5224599"/>
              <a:gd name="connsiteX5" fmla="*/ 3919219 w 4538360"/>
              <a:gd name="connsiteY5" fmla="*/ 5169458 h 5224599"/>
              <a:gd name="connsiteX6" fmla="*/ 842661 w 4538360"/>
              <a:gd name="connsiteY6" fmla="*/ 5198033 h 5224599"/>
              <a:gd name="connsiteX7" fmla="*/ 375951 w 4538360"/>
              <a:gd name="connsiteY7" fmla="*/ 4845608 h 5224599"/>
              <a:gd name="connsiteX8" fmla="*/ 13985 w 4538360"/>
              <a:gd name="connsiteY8" fmla="*/ 3635917 h 5224599"/>
              <a:gd name="connsiteX9" fmla="*/ 142572 w 4538360"/>
              <a:gd name="connsiteY9" fmla="*/ 1945262 h 5224599"/>
              <a:gd name="connsiteX0" fmla="*/ 142572 w 4538360"/>
              <a:gd name="connsiteY0" fmla="*/ 1945262 h 5222716"/>
              <a:gd name="connsiteX1" fmla="*/ 690276 w 4538360"/>
              <a:gd name="connsiteY1" fmla="*/ 1178483 h 5222716"/>
              <a:gd name="connsiteX2" fmla="*/ 2461894 w 4538360"/>
              <a:gd name="connsiteY2" fmla="*/ 159308 h 5222716"/>
              <a:gd name="connsiteX3" fmla="*/ 3662060 w 4538360"/>
              <a:gd name="connsiteY3" fmla="*/ 664149 h 5222716"/>
              <a:gd name="connsiteX4" fmla="*/ 4538360 w 4538360"/>
              <a:gd name="connsiteY4" fmla="*/ 4474117 h 5222716"/>
              <a:gd name="connsiteX5" fmla="*/ 3919219 w 4538360"/>
              <a:gd name="connsiteY5" fmla="*/ 5169458 h 5222716"/>
              <a:gd name="connsiteX6" fmla="*/ 799798 w 4538360"/>
              <a:gd name="connsiteY6" fmla="*/ 5193270 h 5222716"/>
              <a:gd name="connsiteX7" fmla="*/ 375951 w 4538360"/>
              <a:gd name="connsiteY7" fmla="*/ 4845608 h 5222716"/>
              <a:gd name="connsiteX8" fmla="*/ 13985 w 4538360"/>
              <a:gd name="connsiteY8" fmla="*/ 3635917 h 5222716"/>
              <a:gd name="connsiteX9" fmla="*/ 142572 w 4538360"/>
              <a:gd name="connsiteY9" fmla="*/ 1945262 h 5222716"/>
              <a:gd name="connsiteX0" fmla="*/ 142572 w 4620267"/>
              <a:gd name="connsiteY0" fmla="*/ 1945262 h 5200820"/>
              <a:gd name="connsiteX1" fmla="*/ 690276 w 4620267"/>
              <a:gd name="connsiteY1" fmla="*/ 1178483 h 5200820"/>
              <a:gd name="connsiteX2" fmla="*/ 2461894 w 4620267"/>
              <a:gd name="connsiteY2" fmla="*/ 159308 h 5200820"/>
              <a:gd name="connsiteX3" fmla="*/ 3662060 w 4620267"/>
              <a:gd name="connsiteY3" fmla="*/ 664149 h 5200820"/>
              <a:gd name="connsiteX4" fmla="*/ 4538360 w 4620267"/>
              <a:gd name="connsiteY4" fmla="*/ 4474117 h 5200820"/>
              <a:gd name="connsiteX5" fmla="*/ 4366894 w 4620267"/>
              <a:gd name="connsiteY5" fmla="*/ 5121833 h 5200820"/>
              <a:gd name="connsiteX6" fmla="*/ 799798 w 4620267"/>
              <a:gd name="connsiteY6" fmla="*/ 5193270 h 5200820"/>
              <a:gd name="connsiteX7" fmla="*/ 375951 w 4620267"/>
              <a:gd name="connsiteY7" fmla="*/ 4845608 h 5200820"/>
              <a:gd name="connsiteX8" fmla="*/ 13985 w 4620267"/>
              <a:gd name="connsiteY8" fmla="*/ 3635917 h 5200820"/>
              <a:gd name="connsiteX9" fmla="*/ 142572 w 4620267"/>
              <a:gd name="connsiteY9" fmla="*/ 1945262 h 5200820"/>
              <a:gd name="connsiteX0" fmla="*/ 142572 w 4620267"/>
              <a:gd name="connsiteY0" fmla="*/ 1945262 h 5194592"/>
              <a:gd name="connsiteX1" fmla="*/ 690276 w 4620267"/>
              <a:gd name="connsiteY1" fmla="*/ 1178483 h 5194592"/>
              <a:gd name="connsiteX2" fmla="*/ 2461894 w 4620267"/>
              <a:gd name="connsiteY2" fmla="*/ 159308 h 5194592"/>
              <a:gd name="connsiteX3" fmla="*/ 3662060 w 4620267"/>
              <a:gd name="connsiteY3" fmla="*/ 664149 h 5194592"/>
              <a:gd name="connsiteX4" fmla="*/ 4538360 w 4620267"/>
              <a:gd name="connsiteY4" fmla="*/ 4474117 h 5194592"/>
              <a:gd name="connsiteX5" fmla="*/ 4366894 w 4620267"/>
              <a:gd name="connsiteY5" fmla="*/ 5121833 h 5194592"/>
              <a:gd name="connsiteX6" fmla="*/ 799798 w 4620267"/>
              <a:gd name="connsiteY6" fmla="*/ 5193270 h 5194592"/>
              <a:gd name="connsiteX7" fmla="*/ 375951 w 4620267"/>
              <a:gd name="connsiteY7" fmla="*/ 4845608 h 5194592"/>
              <a:gd name="connsiteX8" fmla="*/ 13985 w 4620267"/>
              <a:gd name="connsiteY8" fmla="*/ 3635917 h 5194592"/>
              <a:gd name="connsiteX9" fmla="*/ 142572 w 4620267"/>
              <a:gd name="connsiteY9" fmla="*/ 1945262 h 5194592"/>
              <a:gd name="connsiteX0" fmla="*/ 142572 w 4604408"/>
              <a:gd name="connsiteY0" fmla="*/ 1945262 h 5209249"/>
              <a:gd name="connsiteX1" fmla="*/ 690276 w 4604408"/>
              <a:gd name="connsiteY1" fmla="*/ 1178483 h 5209249"/>
              <a:gd name="connsiteX2" fmla="*/ 2461894 w 4604408"/>
              <a:gd name="connsiteY2" fmla="*/ 159308 h 5209249"/>
              <a:gd name="connsiteX3" fmla="*/ 3662060 w 4604408"/>
              <a:gd name="connsiteY3" fmla="*/ 664149 h 5209249"/>
              <a:gd name="connsiteX4" fmla="*/ 4538360 w 4604408"/>
              <a:gd name="connsiteY4" fmla="*/ 4474117 h 5209249"/>
              <a:gd name="connsiteX5" fmla="*/ 4338319 w 4604408"/>
              <a:gd name="connsiteY5" fmla="*/ 5193270 h 5209249"/>
              <a:gd name="connsiteX6" fmla="*/ 799798 w 4604408"/>
              <a:gd name="connsiteY6" fmla="*/ 5193270 h 5209249"/>
              <a:gd name="connsiteX7" fmla="*/ 375951 w 4604408"/>
              <a:gd name="connsiteY7" fmla="*/ 4845608 h 5209249"/>
              <a:gd name="connsiteX8" fmla="*/ 13985 w 4604408"/>
              <a:gd name="connsiteY8" fmla="*/ 3635917 h 5209249"/>
              <a:gd name="connsiteX9" fmla="*/ 142572 w 4604408"/>
              <a:gd name="connsiteY9" fmla="*/ 1945262 h 5209249"/>
              <a:gd name="connsiteX0" fmla="*/ 142572 w 4604408"/>
              <a:gd name="connsiteY0" fmla="*/ 1945262 h 5207190"/>
              <a:gd name="connsiteX1" fmla="*/ 690276 w 4604408"/>
              <a:gd name="connsiteY1" fmla="*/ 1178483 h 5207190"/>
              <a:gd name="connsiteX2" fmla="*/ 2461894 w 4604408"/>
              <a:gd name="connsiteY2" fmla="*/ 159308 h 5207190"/>
              <a:gd name="connsiteX3" fmla="*/ 3662060 w 4604408"/>
              <a:gd name="connsiteY3" fmla="*/ 664149 h 5207190"/>
              <a:gd name="connsiteX4" fmla="*/ 4538360 w 4604408"/>
              <a:gd name="connsiteY4" fmla="*/ 4474117 h 5207190"/>
              <a:gd name="connsiteX5" fmla="*/ 4338319 w 4604408"/>
              <a:gd name="connsiteY5" fmla="*/ 5193270 h 5207190"/>
              <a:gd name="connsiteX6" fmla="*/ 799798 w 4604408"/>
              <a:gd name="connsiteY6" fmla="*/ 5193270 h 5207190"/>
              <a:gd name="connsiteX7" fmla="*/ 375951 w 4604408"/>
              <a:gd name="connsiteY7" fmla="*/ 4845608 h 5207190"/>
              <a:gd name="connsiteX8" fmla="*/ 13985 w 4604408"/>
              <a:gd name="connsiteY8" fmla="*/ 3635917 h 5207190"/>
              <a:gd name="connsiteX9" fmla="*/ 142572 w 4604408"/>
              <a:gd name="connsiteY9" fmla="*/ 1945262 h 5207190"/>
              <a:gd name="connsiteX0" fmla="*/ 142572 w 4538360"/>
              <a:gd name="connsiteY0" fmla="*/ 1945262 h 5207190"/>
              <a:gd name="connsiteX1" fmla="*/ 690276 w 4538360"/>
              <a:gd name="connsiteY1" fmla="*/ 1178483 h 5207190"/>
              <a:gd name="connsiteX2" fmla="*/ 2461894 w 4538360"/>
              <a:gd name="connsiteY2" fmla="*/ 159308 h 5207190"/>
              <a:gd name="connsiteX3" fmla="*/ 3662060 w 4538360"/>
              <a:gd name="connsiteY3" fmla="*/ 664149 h 5207190"/>
              <a:gd name="connsiteX4" fmla="*/ 4538360 w 4538360"/>
              <a:gd name="connsiteY4" fmla="*/ 4474117 h 5207190"/>
              <a:gd name="connsiteX5" fmla="*/ 4338319 w 4538360"/>
              <a:gd name="connsiteY5" fmla="*/ 5193270 h 5207190"/>
              <a:gd name="connsiteX6" fmla="*/ 799798 w 4538360"/>
              <a:gd name="connsiteY6" fmla="*/ 5193270 h 5207190"/>
              <a:gd name="connsiteX7" fmla="*/ 375951 w 4538360"/>
              <a:gd name="connsiteY7" fmla="*/ 4845608 h 5207190"/>
              <a:gd name="connsiteX8" fmla="*/ 13985 w 4538360"/>
              <a:gd name="connsiteY8" fmla="*/ 3635917 h 5207190"/>
              <a:gd name="connsiteX9" fmla="*/ 142572 w 4538360"/>
              <a:gd name="connsiteY9" fmla="*/ 1945262 h 5207190"/>
              <a:gd name="connsiteX0" fmla="*/ 142572 w 4538360"/>
              <a:gd name="connsiteY0" fmla="*/ 1945262 h 5198033"/>
              <a:gd name="connsiteX1" fmla="*/ 690276 w 4538360"/>
              <a:gd name="connsiteY1" fmla="*/ 1178483 h 5198033"/>
              <a:gd name="connsiteX2" fmla="*/ 2461894 w 4538360"/>
              <a:gd name="connsiteY2" fmla="*/ 159308 h 5198033"/>
              <a:gd name="connsiteX3" fmla="*/ 3662060 w 4538360"/>
              <a:gd name="connsiteY3" fmla="*/ 664149 h 5198033"/>
              <a:gd name="connsiteX4" fmla="*/ 4538360 w 4538360"/>
              <a:gd name="connsiteY4" fmla="*/ 4474117 h 5198033"/>
              <a:gd name="connsiteX5" fmla="*/ 4385944 w 4538360"/>
              <a:gd name="connsiteY5" fmla="*/ 5198033 h 5198033"/>
              <a:gd name="connsiteX6" fmla="*/ 799798 w 4538360"/>
              <a:gd name="connsiteY6" fmla="*/ 5193270 h 5198033"/>
              <a:gd name="connsiteX7" fmla="*/ 375951 w 4538360"/>
              <a:gd name="connsiteY7" fmla="*/ 4845608 h 5198033"/>
              <a:gd name="connsiteX8" fmla="*/ 13985 w 4538360"/>
              <a:gd name="connsiteY8" fmla="*/ 3635917 h 5198033"/>
              <a:gd name="connsiteX9" fmla="*/ 142572 w 4538360"/>
              <a:gd name="connsiteY9" fmla="*/ 1945262 h 5198033"/>
              <a:gd name="connsiteX0" fmla="*/ 142572 w 4538360"/>
              <a:gd name="connsiteY0" fmla="*/ 1945262 h 5198033"/>
              <a:gd name="connsiteX1" fmla="*/ 690276 w 4538360"/>
              <a:gd name="connsiteY1" fmla="*/ 1178483 h 5198033"/>
              <a:gd name="connsiteX2" fmla="*/ 2461894 w 4538360"/>
              <a:gd name="connsiteY2" fmla="*/ 159308 h 5198033"/>
              <a:gd name="connsiteX3" fmla="*/ 3662060 w 4538360"/>
              <a:gd name="connsiteY3" fmla="*/ 664149 h 5198033"/>
              <a:gd name="connsiteX4" fmla="*/ 4538360 w 4538360"/>
              <a:gd name="connsiteY4" fmla="*/ 4474117 h 5198033"/>
              <a:gd name="connsiteX5" fmla="*/ 4385944 w 4538360"/>
              <a:gd name="connsiteY5" fmla="*/ 5198033 h 5198033"/>
              <a:gd name="connsiteX6" fmla="*/ 799798 w 4538360"/>
              <a:gd name="connsiteY6" fmla="*/ 5193270 h 5198033"/>
              <a:gd name="connsiteX7" fmla="*/ 375951 w 4538360"/>
              <a:gd name="connsiteY7" fmla="*/ 4845608 h 5198033"/>
              <a:gd name="connsiteX8" fmla="*/ 13985 w 4538360"/>
              <a:gd name="connsiteY8" fmla="*/ 3635917 h 5198033"/>
              <a:gd name="connsiteX9" fmla="*/ 142572 w 4538360"/>
              <a:gd name="connsiteY9" fmla="*/ 1945262 h 5198033"/>
              <a:gd name="connsiteX0" fmla="*/ 142572 w 4528835"/>
              <a:gd name="connsiteY0" fmla="*/ 1945262 h 5198033"/>
              <a:gd name="connsiteX1" fmla="*/ 690276 w 4528835"/>
              <a:gd name="connsiteY1" fmla="*/ 1178483 h 5198033"/>
              <a:gd name="connsiteX2" fmla="*/ 2461894 w 4528835"/>
              <a:gd name="connsiteY2" fmla="*/ 159308 h 5198033"/>
              <a:gd name="connsiteX3" fmla="*/ 3662060 w 4528835"/>
              <a:gd name="connsiteY3" fmla="*/ 664149 h 5198033"/>
              <a:gd name="connsiteX4" fmla="*/ 4528835 w 4528835"/>
              <a:gd name="connsiteY4" fmla="*/ 4497930 h 5198033"/>
              <a:gd name="connsiteX5" fmla="*/ 4385944 w 4528835"/>
              <a:gd name="connsiteY5" fmla="*/ 5198033 h 5198033"/>
              <a:gd name="connsiteX6" fmla="*/ 799798 w 4528835"/>
              <a:gd name="connsiteY6" fmla="*/ 5193270 h 5198033"/>
              <a:gd name="connsiteX7" fmla="*/ 375951 w 4528835"/>
              <a:gd name="connsiteY7" fmla="*/ 4845608 h 5198033"/>
              <a:gd name="connsiteX8" fmla="*/ 13985 w 4528835"/>
              <a:gd name="connsiteY8" fmla="*/ 3635917 h 5198033"/>
              <a:gd name="connsiteX9" fmla="*/ 142572 w 4528835"/>
              <a:gd name="connsiteY9" fmla="*/ 1945262 h 5198033"/>
              <a:gd name="connsiteX0" fmla="*/ 142572 w 4672580"/>
              <a:gd name="connsiteY0" fmla="*/ 1945262 h 5198033"/>
              <a:gd name="connsiteX1" fmla="*/ 690276 w 4672580"/>
              <a:gd name="connsiteY1" fmla="*/ 1178483 h 5198033"/>
              <a:gd name="connsiteX2" fmla="*/ 2461894 w 4672580"/>
              <a:gd name="connsiteY2" fmla="*/ 159308 h 5198033"/>
              <a:gd name="connsiteX3" fmla="*/ 3662060 w 4672580"/>
              <a:gd name="connsiteY3" fmla="*/ 664149 h 5198033"/>
              <a:gd name="connsiteX4" fmla="*/ 4528835 w 4672580"/>
              <a:gd name="connsiteY4" fmla="*/ 4497930 h 5198033"/>
              <a:gd name="connsiteX5" fmla="*/ 4462161 w 4672580"/>
              <a:gd name="connsiteY5" fmla="*/ 4998009 h 5198033"/>
              <a:gd name="connsiteX6" fmla="*/ 4385944 w 4672580"/>
              <a:gd name="connsiteY6" fmla="*/ 5198033 h 5198033"/>
              <a:gd name="connsiteX7" fmla="*/ 799798 w 4672580"/>
              <a:gd name="connsiteY7" fmla="*/ 5193270 h 5198033"/>
              <a:gd name="connsiteX8" fmla="*/ 375951 w 4672580"/>
              <a:gd name="connsiteY8" fmla="*/ 4845608 h 5198033"/>
              <a:gd name="connsiteX9" fmla="*/ 13985 w 4672580"/>
              <a:gd name="connsiteY9" fmla="*/ 3635917 h 5198033"/>
              <a:gd name="connsiteX10" fmla="*/ 142572 w 4672580"/>
              <a:gd name="connsiteY10" fmla="*/ 1945262 h 5198033"/>
              <a:gd name="connsiteX0" fmla="*/ 142572 w 4672580"/>
              <a:gd name="connsiteY0" fmla="*/ 1945262 h 5198033"/>
              <a:gd name="connsiteX1" fmla="*/ 690276 w 4672580"/>
              <a:gd name="connsiteY1" fmla="*/ 1178483 h 5198033"/>
              <a:gd name="connsiteX2" fmla="*/ 2461894 w 4672580"/>
              <a:gd name="connsiteY2" fmla="*/ 159308 h 5198033"/>
              <a:gd name="connsiteX3" fmla="*/ 3662060 w 4672580"/>
              <a:gd name="connsiteY3" fmla="*/ 664149 h 5198033"/>
              <a:gd name="connsiteX4" fmla="*/ 4528835 w 4672580"/>
              <a:gd name="connsiteY4" fmla="*/ 4497930 h 5198033"/>
              <a:gd name="connsiteX5" fmla="*/ 4462161 w 4672580"/>
              <a:gd name="connsiteY5" fmla="*/ 4998009 h 5198033"/>
              <a:gd name="connsiteX6" fmla="*/ 4385944 w 4672580"/>
              <a:gd name="connsiteY6" fmla="*/ 5198033 h 5198033"/>
              <a:gd name="connsiteX7" fmla="*/ 799798 w 4672580"/>
              <a:gd name="connsiteY7" fmla="*/ 5193270 h 5198033"/>
              <a:gd name="connsiteX8" fmla="*/ 375951 w 4672580"/>
              <a:gd name="connsiteY8" fmla="*/ 4845608 h 5198033"/>
              <a:gd name="connsiteX9" fmla="*/ 13985 w 4672580"/>
              <a:gd name="connsiteY9" fmla="*/ 3635917 h 5198033"/>
              <a:gd name="connsiteX10" fmla="*/ 142572 w 4672580"/>
              <a:gd name="connsiteY10" fmla="*/ 1945262 h 5198033"/>
              <a:gd name="connsiteX0" fmla="*/ 142572 w 4540653"/>
              <a:gd name="connsiteY0" fmla="*/ 1945262 h 5198033"/>
              <a:gd name="connsiteX1" fmla="*/ 690276 w 4540653"/>
              <a:gd name="connsiteY1" fmla="*/ 1178483 h 5198033"/>
              <a:gd name="connsiteX2" fmla="*/ 2461894 w 4540653"/>
              <a:gd name="connsiteY2" fmla="*/ 159308 h 5198033"/>
              <a:gd name="connsiteX3" fmla="*/ 3662060 w 4540653"/>
              <a:gd name="connsiteY3" fmla="*/ 664149 h 5198033"/>
              <a:gd name="connsiteX4" fmla="*/ 4528835 w 4540653"/>
              <a:gd name="connsiteY4" fmla="*/ 4497930 h 5198033"/>
              <a:gd name="connsiteX5" fmla="*/ 4462161 w 4540653"/>
              <a:gd name="connsiteY5" fmla="*/ 4998009 h 5198033"/>
              <a:gd name="connsiteX6" fmla="*/ 4385944 w 4540653"/>
              <a:gd name="connsiteY6" fmla="*/ 5198033 h 5198033"/>
              <a:gd name="connsiteX7" fmla="*/ 799798 w 4540653"/>
              <a:gd name="connsiteY7" fmla="*/ 5193270 h 5198033"/>
              <a:gd name="connsiteX8" fmla="*/ 375951 w 4540653"/>
              <a:gd name="connsiteY8" fmla="*/ 4845608 h 5198033"/>
              <a:gd name="connsiteX9" fmla="*/ 13985 w 4540653"/>
              <a:gd name="connsiteY9" fmla="*/ 3635917 h 5198033"/>
              <a:gd name="connsiteX10" fmla="*/ 142572 w 4540653"/>
              <a:gd name="connsiteY10" fmla="*/ 1945262 h 5198033"/>
              <a:gd name="connsiteX0" fmla="*/ 142572 w 4540653"/>
              <a:gd name="connsiteY0" fmla="*/ 1945262 h 5198033"/>
              <a:gd name="connsiteX1" fmla="*/ 690276 w 4540653"/>
              <a:gd name="connsiteY1" fmla="*/ 1178483 h 5198033"/>
              <a:gd name="connsiteX2" fmla="*/ 2461894 w 4540653"/>
              <a:gd name="connsiteY2" fmla="*/ 159308 h 5198033"/>
              <a:gd name="connsiteX3" fmla="*/ 3662060 w 4540653"/>
              <a:gd name="connsiteY3" fmla="*/ 664149 h 5198033"/>
              <a:gd name="connsiteX4" fmla="*/ 4528835 w 4540653"/>
              <a:gd name="connsiteY4" fmla="*/ 4497930 h 5198033"/>
              <a:gd name="connsiteX5" fmla="*/ 4462161 w 4540653"/>
              <a:gd name="connsiteY5" fmla="*/ 4998009 h 5198033"/>
              <a:gd name="connsiteX6" fmla="*/ 4385944 w 4540653"/>
              <a:gd name="connsiteY6" fmla="*/ 5198033 h 5198033"/>
              <a:gd name="connsiteX7" fmla="*/ 799798 w 4540653"/>
              <a:gd name="connsiteY7" fmla="*/ 5193270 h 5198033"/>
              <a:gd name="connsiteX8" fmla="*/ 375951 w 4540653"/>
              <a:gd name="connsiteY8" fmla="*/ 4845608 h 5198033"/>
              <a:gd name="connsiteX9" fmla="*/ 13985 w 4540653"/>
              <a:gd name="connsiteY9" fmla="*/ 3635917 h 5198033"/>
              <a:gd name="connsiteX10" fmla="*/ 142572 w 4540653"/>
              <a:gd name="connsiteY10" fmla="*/ 1945262 h 5198033"/>
              <a:gd name="connsiteX0" fmla="*/ 142572 w 4542651"/>
              <a:gd name="connsiteY0" fmla="*/ 1945262 h 5198033"/>
              <a:gd name="connsiteX1" fmla="*/ 690276 w 4542651"/>
              <a:gd name="connsiteY1" fmla="*/ 1178483 h 5198033"/>
              <a:gd name="connsiteX2" fmla="*/ 2461894 w 4542651"/>
              <a:gd name="connsiteY2" fmla="*/ 159308 h 5198033"/>
              <a:gd name="connsiteX3" fmla="*/ 3662060 w 4542651"/>
              <a:gd name="connsiteY3" fmla="*/ 664149 h 5198033"/>
              <a:gd name="connsiteX4" fmla="*/ 4528835 w 4542651"/>
              <a:gd name="connsiteY4" fmla="*/ 4497930 h 5198033"/>
              <a:gd name="connsiteX5" fmla="*/ 4462161 w 4542651"/>
              <a:gd name="connsiteY5" fmla="*/ 4998009 h 5198033"/>
              <a:gd name="connsiteX6" fmla="*/ 4385944 w 4542651"/>
              <a:gd name="connsiteY6" fmla="*/ 5198033 h 5198033"/>
              <a:gd name="connsiteX7" fmla="*/ 799798 w 4542651"/>
              <a:gd name="connsiteY7" fmla="*/ 5193270 h 5198033"/>
              <a:gd name="connsiteX8" fmla="*/ 375951 w 4542651"/>
              <a:gd name="connsiteY8" fmla="*/ 4845608 h 5198033"/>
              <a:gd name="connsiteX9" fmla="*/ 13985 w 4542651"/>
              <a:gd name="connsiteY9" fmla="*/ 3635917 h 5198033"/>
              <a:gd name="connsiteX10" fmla="*/ 142572 w 4542651"/>
              <a:gd name="connsiteY10" fmla="*/ 1945262 h 5198033"/>
              <a:gd name="connsiteX0" fmla="*/ 142572 w 4542651"/>
              <a:gd name="connsiteY0" fmla="*/ 1952794 h 5205565"/>
              <a:gd name="connsiteX1" fmla="*/ 690276 w 4542651"/>
              <a:gd name="connsiteY1" fmla="*/ 1186015 h 5205565"/>
              <a:gd name="connsiteX2" fmla="*/ 2461894 w 4542651"/>
              <a:gd name="connsiteY2" fmla="*/ 166840 h 5205565"/>
              <a:gd name="connsiteX3" fmla="*/ 3662060 w 4542651"/>
              <a:gd name="connsiteY3" fmla="*/ 671681 h 5205565"/>
              <a:gd name="connsiteX4" fmla="*/ 4528835 w 4542651"/>
              <a:gd name="connsiteY4" fmla="*/ 4505462 h 5205565"/>
              <a:gd name="connsiteX5" fmla="*/ 4462161 w 4542651"/>
              <a:gd name="connsiteY5" fmla="*/ 5005541 h 5205565"/>
              <a:gd name="connsiteX6" fmla="*/ 4385944 w 4542651"/>
              <a:gd name="connsiteY6" fmla="*/ 5205565 h 5205565"/>
              <a:gd name="connsiteX7" fmla="*/ 799798 w 4542651"/>
              <a:gd name="connsiteY7" fmla="*/ 5200802 h 5205565"/>
              <a:gd name="connsiteX8" fmla="*/ 375951 w 4542651"/>
              <a:gd name="connsiteY8" fmla="*/ 4853140 h 5205565"/>
              <a:gd name="connsiteX9" fmla="*/ 13985 w 4542651"/>
              <a:gd name="connsiteY9" fmla="*/ 3643449 h 5205565"/>
              <a:gd name="connsiteX10" fmla="*/ 142572 w 4542651"/>
              <a:gd name="connsiteY10" fmla="*/ 1952794 h 5205565"/>
              <a:gd name="connsiteX0" fmla="*/ 142572 w 4542651"/>
              <a:gd name="connsiteY0" fmla="*/ 1950683 h 5203454"/>
              <a:gd name="connsiteX1" fmla="*/ 690276 w 4542651"/>
              <a:gd name="connsiteY1" fmla="*/ 1183904 h 5203454"/>
              <a:gd name="connsiteX2" fmla="*/ 2461894 w 4542651"/>
              <a:gd name="connsiteY2" fmla="*/ 164729 h 5203454"/>
              <a:gd name="connsiteX3" fmla="*/ 3662060 w 4542651"/>
              <a:gd name="connsiteY3" fmla="*/ 669570 h 5203454"/>
              <a:gd name="connsiteX4" fmla="*/ 4528835 w 4542651"/>
              <a:gd name="connsiteY4" fmla="*/ 4503351 h 5203454"/>
              <a:gd name="connsiteX5" fmla="*/ 4462161 w 4542651"/>
              <a:gd name="connsiteY5" fmla="*/ 5003430 h 5203454"/>
              <a:gd name="connsiteX6" fmla="*/ 4385944 w 4542651"/>
              <a:gd name="connsiteY6" fmla="*/ 5203454 h 5203454"/>
              <a:gd name="connsiteX7" fmla="*/ 799798 w 4542651"/>
              <a:gd name="connsiteY7" fmla="*/ 5198691 h 5203454"/>
              <a:gd name="connsiteX8" fmla="*/ 375951 w 4542651"/>
              <a:gd name="connsiteY8" fmla="*/ 4851029 h 5203454"/>
              <a:gd name="connsiteX9" fmla="*/ 13985 w 4542651"/>
              <a:gd name="connsiteY9" fmla="*/ 3641338 h 5203454"/>
              <a:gd name="connsiteX10" fmla="*/ 142572 w 4542651"/>
              <a:gd name="connsiteY10" fmla="*/ 1950683 h 5203454"/>
              <a:gd name="connsiteX0" fmla="*/ 142572 w 4542651"/>
              <a:gd name="connsiteY0" fmla="*/ 1950683 h 5203454"/>
              <a:gd name="connsiteX1" fmla="*/ 704563 w 4542651"/>
              <a:gd name="connsiteY1" fmla="*/ 1193429 h 5203454"/>
              <a:gd name="connsiteX2" fmla="*/ 2461894 w 4542651"/>
              <a:gd name="connsiteY2" fmla="*/ 164729 h 5203454"/>
              <a:gd name="connsiteX3" fmla="*/ 3662060 w 4542651"/>
              <a:gd name="connsiteY3" fmla="*/ 669570 h 5203454"/>
              <a:gd name="connsiteX4" fmla="*/ 4528835 w 4542651"/>
              <a:gd name="connsiteY4" fmla="*/ 4503351 h 5203454"/>
              <a:gd name="connsiteX5" fmla="*/ 4462161 w 4542651"/>
              <a:gd name="connsiteY5" fmla="*/ 5003430 h 5203454"/>
              <a:gd name="connsiteX6" fmla="*/ 4385944 w 4542651"/>
              <a:gd name="connsiteY6" fmla="*/ 5203454 h 5203454"/>
              <a:gd name="connsiteX7" fmla="*/ 799798 w 4542651"/>
              <a:gd name="connsiteY7" fmla="*/ 5198691 h 5203454"/>
              <a:gd name="connsiteX8" fmla="*/ 375951 w 4542651"/>
              <a:gd name="connsiteY8" fmla="*/ 4851029 h 5203454"/>
              <a:gd name="connsiteX9" fmla="*/ 13985 w 4542651"/>
              <a:gd name="connsiteY9" fmla="*/ 3641338 h 5203454"/>
              <a:gd name="connsiteX10" fmla="*/ 142572 w 4542651"/>
              <a:gd name="connsiteY10" fmla="*/ 1950683 h 5203454"/>
              <a:gd name="connsiteX0" fmla="*/ 142572 w 4542651"/>
              <a:gd name="connsiteY0" fmla="*/ 1950683 h 5203454"/>
              <a:gd name="connsiteX1" fmla="*/ 704563 w 4542651"/>
              <a:gd name="connsiteY1" fmla="*/ 1193429 h 5203454"/>
              <a:gd name="connsiteX2" fmla="*/ 2461894 w 4542651"/>
              <a:gd name="connsiteY2" fmla="*/ 164729 h 5203454"/>
              <a:gd name="connsiteX3" fmla="*/ 3662060 w 4542651"/>
              <a:gd name="connsiteY3" fmla="*/ 669570 h 5203454"/>
              <a:gd name="connsiteX4" fmla="*/ 4528835 w 4542651"/>
              <a:gd name="connsiteY4" fmla="*/ 4503351 h 5203454"/>
              <a:gd name="connsiteX5" fmla="*/ 4462161 w 4542651"/>
              <a:gd name="connsiteY5" fmla="*/ 5003430 h 5203454"/>
              <a:gd name="connsiteX6" fmla="*/ 4385944 w 4542651"/>
              <a:gd name="connsiteY6" fmla="*/ 5203454 h 5203454"/>
              <a:gd name="connsiteX7" fmla="*/ 799798 w 4542651"/>
              <a:gd name="connsiteY7" fmla="*/ 5198691 h 5203454"/>
              <a:gd name="connsiteX8" fmla="*/ 375951 w 4542651"/>
              <a:gd name="connsiteY8" fmla="*/ 4851029 h 5203454"/>
              <a:gd name="connsiteX9" fmla="*/ 13985 w 4542651"/>
              <a:gd name="connsiteY9" fmla="*/ 3641338 h 5203454"/>
              <a:gd name="connsiteX10" fmla="*/ 142572 w 4542651"/>
              <a:gd name="connsiteY10" fmla="*/ 1950683 h 52034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542651" h="5203454">
                <a:moveTo>
                  <a:pt x="142572" y="1950683"/>
                </a:moveTo>
                <a:cubicBezTo>
                  <a:pt x="175909" y="1513554"/>
                  <a:pt x="167421" y="1526804"/>
                  <a:pt x="704563" y="1193429"/>
                </a:cubicBezTo>
                <a:lnTo>
                  <a:pt x="2461894" y="164729"/>
                </a:lnTo>
                <a:cubicBezTo>
                  <a:pt x="3122861" y="-192458"/>
                  <a:pt x="3519185" y="56228"/>
                  <a:pt x="3662060" y="669570"/>
                </a:cubicBezTo>
                <a:lnTo>
                  <a:pt x="4528835" y="4503351"/>
                </a:lnTo>
                <a:cubicBezTo>
                  <a:pt x="4571697" y="4706548"/>
                  <a:pt x="4505026" y="4867696"/>
                  <a:pt x="4462161" y="5003430"/>
                </a:cubicBezTo>
                <a:cubicBezTo>
                  <a:pt x="4400246" y="5201077"/>
                  <a:pt x="4424838" y="5118523"/>
                  <a:pt x="4385944" y="5203454"/>
                </a:cubicBezTo>
                <a:lnTo>
                  <a:pt x="799798" y="5198691"/>
                </a:lnTo>
                <a:cubicBezTo>
                  <a:pt x="403194" y="4895852"/>
                  <a:pt x="718851" y="5128844"/>
                  <a:pt x="375951" y="4851029"/>
                </a:cubicBezTo>
                <a:cubicBezTo>
                  <a:pt x="29309" y="4508129"/>
                  <a:pt x="-33640" y="4307068"/>
                  <a:pt x="13985" y="3641338"/>
                </a:cubicBezTo>
                <a:cubicBezTo>
                  <a:pt x="142572" y="1974474"/>
                  <a:pt x="-303" y="3779472"/>
                  <a:pt x="142572" y="1950683"/>
                </a:cubicBezTo>
                <a:close/>
              </a:path>
            </a:pathLst>
          </a:custGeom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14" name="Rounded Rectangle 13"/>
          <p:cNvSpPr/>
          <p:nvPr userDrawn="1"/>
        </p:nvSpPr>
        <p:spPr>
          <a:xfrm>
            <a:off x="7311435" y="2223703"/>
            <a:ext cx="1842089" cy="2934085"/>
          </a:xfrm>
          <a:custGeom>
            <a:avLst/>
            <a:gdLst>
              <a:gd name="connsiteX0" fmla="*/ 0 w 2514600"/>
              <a:gd name="connsiteY0" fmla="*/ 419108 h 3962400"/>
              <a:gd name="connsiteX1" fmla="*/ 419108 w 2514600"/>
              <a:gd name="connsiteY1" fmla="*/ 0 h 3962400"/>
              <a:gd name="connsiteX2" fmla="*/ 2095492 w 2514600"/>
              <a:gd name="connsiteY2" fmla="*/ 0 h 3962400"/>
              <a:gd name="connsiteX3" fmla="*/ 2514600 w 2514600"/>
              <a:gd name="connsiteY3" fmla="*/ 419108 h 3962400"/>
              <a:gd name="connsiteX4" fmla="*/ 2514600 w 2514600"/>
              <a:gd name="connsiteY4" fmla="*/ 3543292 h 3962400"/>
              <a:gd name="connsiteX5" fmla="*/ 2095492 w 2514600"/>
              <a:gd name="connsiteY5" fmla="*/ 3962400 h 3962400"/>
              <a:gd name="connsiteX6" fmla="*/ 419108 w 2514600"/>
              <a:gd name="connsiteY6" fmla="*/ 3962400 h 3962400"/>
              <a:gd name="connsiteX7" fmla="*/ 0 w 2514600"/>
              <a:gd name="connsiteY7" fmla="*/ 3543292 h 3962400"/>
              <a:gd name="connsiteX8" fmla="*/ 0 w 2514600"/>
              <a:gd name="connsiteY8" fmla="*/ 419108 h 3962400"/>
              <a:gd name="connsiteX0" fmla="*/ 0 w 2514600"/>
              <a:gd name="connsiteY0" fmla="*/ 419108 h 3962400"/>
              <a:gd name="connsiteX1" fmla="*/ 419108 w 2514600"/>
              <a:gd name="connsiteY1" fmla="*/ 0 h 3962400"/>
              <a:gd name="connsiteX2" fmla="*/ 2095492 w 2514600"/>
              <a:gd name="connsiteY2" fmla="*/ 0 h 3962400"/>
              <a:gd name="connsiteX3" fmla="*/ 2514600 w 2514600"/>
              <a:gd name="connsiteY3" fmla="*/ 419108 h 3962400"/>
              <a:gd name="connsiteX4" fmla="*/ 2514600 w 2514600"/>
              <a:gd name="connsiteY4" fmla="*/ 3543292 h 3962400"/>
              <a:gd name="connsiteX5" fmla="*/ 2095492 w 2514600"/>
              <a:gd name="connsiteY5" fmla="*/ 3962400 h 3962400"/>
              <a:gd name="connsiteX6" fmla="*/ 419108 w 2514600"/>
              <a:gd name="connsiteY6" fmla="*/ 3962400 h 3962400"/>
              <a:gd name="connsiteX7" fmla="*/ 238125 w 2514600"/>
              <a:gd name="connsiteY7" fmla="*/ 2638417 h 3962400"/>
              <a:gd name="connsiteX8" fmla="*/ 0 w 2514600"/>
              <a:gd name="connsiteY8" fmla="*/ 419108 h 3962400"/>
              <a:gd name="connsiteX0" fmla="*/ 0 w 2514600"/>
              <a:gd name="connsiteY0" fmla="*/ 419108 h 3962400"/>
              <a:gd name="connsiteX1" fmla="*/ 419108 w 2514600"/>
              <a:gd name="connsiteY1" fmla="*/ 0 h 3962400"/>
              <a:gd name="connsiteX2" fmla="*/ 2095492 w 2514600"/>
              <a:gd name="connsiteY2" fmla="*/ 0 h 3962400"/>
              <a:gd name="connsiteX3" fmla="*/ 2514600 w 2514600"/>
              <a:gd name="connsiteY3" fmla="*/ 419108 h 3962400"/>
              <a:gd name="connsiteX4" fmla="*/ 2514600 w 2514600"/>
              <a:gd name="connsiteY4" fmla="*/ 3543292 h 3962400"/>
              <a:gd name="connsiteX5" fmla="*/ 2095492 w 2514600"/>
              <a:gd name="connsiteY5" fmla="*/ 3962400 h 3962400"/>
              <a:gd name="connsiteX6" fmla="*/ 266708 w 2514600"/>
              <a:gd name="connsiteY6" fmla="*/ 3600450 h 3962400"/>
              <a:gd name="connsiteX7" fmla="*/ 238125 w 2514600"/>
              <a:gd name="connsiteY7" fmla="*/ 2638417 h 3962400"/>
              <a:gd name="connsiteX8" fmla="*/ 0 w 2514600"/>
              <a:gd name="connsiteY8" fmla="*/ 419108 h 3962400"/>
              <a:gd name="connsiteX0" fmla="*/ 0 w 2514600"/>
              <a:gd name="connsiteY0" fmla="*/ 419108 h 4010025"/>
              <a:gd name="connsiteX1" fmla="*/ 419108 w 2514600"/>
              <a:gd name="connsiteY1" fmla="*/ 0 h 4010025"/>
              <a:gd name="connsiteX2" fmla="*/ 2095492 w 2514600"/>
              <a:gd name="connsiteY2" fmla="*/ 0 h 4010025"/>
              <a:gd name="connsiteX3" fmla="*/ 2514600 w 2514600"/>
              <a:gd name="connsiteY3" fmla="*/ 419108 h 4010025"/>
              <a:gd name="connsiteX4" fmla="*/ 2514600 w 2514600"/>
              <a:gd name="connsiteY4" fmla="*/ 3543292 h 4010025"/>
              <a:gd name="connsiteX5" fmla="*/ 685792 w 2514600"/>
              <a:gd name="connsiteY5" fmla="*/ 4010025 h 4010025"/>
              <a:gd name="connsiteX6" fmla="*/ 266708 w 2514600"/>
              <a:gd name="connsiteY6" fmla="*/ 3600450 h 4010025"/>
              <a:gd name="connsiteX7" fmla="*/ 238125 w 2514600"/>
              <a:gd name="connsiteY7" fmla="*/ 2638417 h 4010025"/>
              <a:gd name="connsiteX8" fmla="*/ 0 w 2514600"/>
              <a:gd name="connsiteY8" fmla="*/ 419108 h 4010025"/>
              <a:gd name="connsiteX0" fmla="*/ 0 w 2552700"/>
              <a:gd name="connsiteY0" fmla="*/ 419108 h 4049837"/>
              <a:gd name="connsiteX1" fmla="*/ 419108 w 2552700"/>
              <a:gd name="connsiteY1" fmla="*/ 0 h 4049837"/>
              <a:gd name="connsiteX2" fmla="*/ 2095492 w 2552700"/>
              <a:gd name="connsiteY2" fmla="*/ 0 h 4049837"/>
              <a:gd name="connsiteX3" fmla="*/ 2514600 w 2552700"/>
              <a:gd name="connsiteY3" fmla="*/ 419108 h 4049837"/>
              <a:gd name="connsiteX4" fmla="*/ 2552700 w 2552700"/>
              <a:gd name="connsiteY4" fmla="*/ 3914767 h 4049837"/>
              <a:gd name="connsiteX5" fmla="*/ 685792 w 2552700"/>
              <a:gd name="connsiteY5" fmla="*/ 4010025 h 4049837"/>
              <a:gd name="connsiteX6" fmla="*/ 266708 w 2552700"/>
              <a:gd name="connsiteY6" fmla="*/ 3600450 h 4049837"/>
              <a:gd name="connsiteX7" fmla="*/ 238125 w 2552700"/>
              <a:gd name="connsiteY7" fmla="*/ 2638417 h 4049837"/>
              <a:gd name="connsiteX8" fmla="*/ 0 w 2552700"/>
              <a:gd name="connsiteY8" fmla="*/ 419108 h 4049837"/>
              <a:gd name="connsiteX0" fmla="*/ 0 w 2552700"/>
              <a:gd name="connsiteY0" fmla="*/ 419108 h 4010025"/>
              <a:gd name="connsiteX1" fmla="*/ 419108 w 2552700"/>
              <a:gd name="connsiteY1" fmla="*/ 0 h 4010025"/>
              <a:gd name="connsiteX2" fmla="*/ 2095492 w 2552700"/>
              <a:gd name="connsiteY2" fmla="*/ 0 h 4010025"/>
              <a:gd name="connsiteX3" fmla="*/ 2514600 w 2552700"/>
              <a:gd name="connsiteY3" fmla="*/ 419108 h 4010025"/>
              <a:gd name="connsiteX4" fmla="*/ 2552700 w 2552700"/>
              <a:gd name="connsiteY4" fmla="*/ 3914767 h 4010025"/>
              <a:gd name="connsiteX5" fmla="*/ 685792 w 2552700"/>
              <a:gd name="connsiteY5" fmla="*/ 4010025 h 4010025"/>
              <a:gd name="connsiteX6" fmla="*/ 266708 w 2552700"/>
              <a:gd name="connsiteY6" fmla="*/ 3600450 h 4010025"/>
              <a:gd name="connsiteX7" fmla="*/ 238125 w 2552700"/>
              <a:gd name="connsiteY7" fmla="*/ 2638417 h 4010025"/>
              <a:gd name="connsiteX8" fmla="*/ 0 w 2552700"/>
              <a:gd name="connsiteY8" fmla="*/ 419108 h 4010025"/>
              <a:gd name="connsiteX0" fmla="*/ 0 w 2552700"/>
              <a:gd name="connsiteY0" fmla="*/ 419108 h 4010025"/>
              <a:gd name="connsiteX1" fmla="*/ 419108 w 2552700"/>
              <a:gd name="connsiteY1" fmla="*/ 0 h 4010025"/>
              <a:gd name="connsiteX2" fmla="*/ 2514600 w 2552700"/>
              <a:gd name="connsiteY2" fmla="*/ 419108 h 4010025"/>
              <a:gd name="connsiteX3" fmla="*/ 2552700 w 2552700"/>
              <a:gd name="connsiteY3" fmla="*/ 3914767 h 4010025"/>
              <a:gd name="connsiteX4" fmla="*/ 685792 w 2552700"/>
              <a:gd name="connsiteY4" fmla="*/ 4010025 h 4010025"/>
              <a:gd name="connsiteX5" fmla="*/ 266708 w 2552700"/>
              <a:gd name="connsiteY5" fmla="*/ 3600450 h 4010025"/>
              <a:gd name="connsiteX6" fmla="*/ 238125 w 2552700"/>
              <a:gd name="connsiteY6" fmla="*/ 2638417 h 4010025"/>
              <a:gd name="connsiteX7" fmla="*/ 0 w 2552700"/>
              <a:gd name="connsiteY7" fmla="*/ 419108 h 4010025"/>
              <a:gd name="connsiteX0" fmla="*/ 0 w 2552700"/>
              <a:gd name="connsiteY0" fmla="*/ 219199 h 3810116"/>
              <a:gd name="connsiteX1" fmla="*/ 2085983 w 2552700"/>
              <a:gd name="connsiteY1" fmla="*/ 116 h 3810116"/>
              <a:gd name="connsiteX2" fmla="*/ 2514600 w 2552700"/>
              <a:gd name="connsiteY2" fmla="*/ 219199 h 3810116"/>
              <a:gd name="connsiteX3" fmla="*/ 2552700 w 2552700"/>
              <a:gd name="connsiteY3" fmla="*/ 3714858 h 3810116"/>
              <a:gd name="connsiteX4" fmla="*/ 685792 w 2552700"/>
              <a:gd name="connsiteY4" fmla="*/ 3810116 h 3810116"/>
              <a:gd name="connsiteX5" fmla="*/ 266708 w 2552700"/>
              <a:gd name="connsiteY5" fmla="*/ 3400541 h 3810116"/>
              <a:gd name="connsiteX6" fmla="*/ 238125 w 2552700"/>
              <a:gd name="connsiteY6" fmla="*/ 2438508 h 3810116"/>
              <a:gd name="connsiteX7" fmla="*/ 0 w 2552700"/>
              <a:gd name="connsiteY7" fmla="*/ 219199 h 3810116"/>
              <a:gd name="connsiteX0" fmla="*/ 977613 w 2396838"/>
              <a:gd name="connsiteY0" fmla="*/ 185640 h 3814657"/>
              <a:gd name="connsiteX1" fmla="*/ 1930121 w 2396838"/>
              <a:gd name="connsiteY1" fmla="*/ 4657 h 3814657"/>
              <a:gd name="connsiteX2" fmla="*/ 2358738 w 2396838"/>
              <a:gd name="connsiteY2" fmla="*/ 223740 h 3814657"/>
              <a:gd name="connsiteX3" fmla="*/ 2396838 w 2396838"/>
              <a:gd name="connsiteY3" fmla="*/ 3719399 h 3814657"/>
              <a:gd name="connsiteX4" fmla="*/ 529930 w 2396838"/>
              <a:gd name="connsiteY4" fmla="*/ 3814657 h 3814657"/>
              <a:gd name="connsiteX5" fmla="*/ 110846 w 2396838"/>
              <a:gd name="connsiteY5" fmla="*/ 3405082 h 3814657"/>
              <a:gd name="connsiteX6" fmla="*/ 82263 w 2396838"/>
              <a:gd name="connsiteY6" fmla="*/ 2443049 h 3814657"/>
              <a:gd name="connsiteX7" fmla="*/ 977613 w 2396838"/>
              <a:gd name="connsiteY7" fmla="*/ 185640 h 3814657"/>
              <a:gd name="connsiteX0" fmla="*/ 977613 w 2396838"/>
              <a:gd name="connsiteY0" fmla="*/ 185640 h 3814657"/>
              <a:gd name="connsiteX1" fmla="*/ 1930121 w 2396838"/>
              <a:gd name="connsiteY1" fmla="*/ 4657 h 3814657"/>
              <a:gd name="connsiteX2" fmla="*/ 2358738 w 2396838"/>
              <a:gd name="connsiteY2" fmla="*/ 223740 h 3814657"/>
              <a:gd name="connsiteX3" fmla="*/ 2396838 w 2396838"/>
              <a:gd name="connsiteY3" fmla="*/ 3719399 h 3814657"/>
              <a:gd name="connsiteX4" fmla="*/ 529930 w 2396838"/>
              <a:gd name="connsiteY4" fmla="*/ 3814657 h 3814657"/>
              <a:gd name="connsiteX5" fmla="*/ 110846 w 2396838"/>
              <a:gd name="connsiteY5" fmla="*/ 3405082 h 3814657"/>
              <a:gd name="connsiteX6" fmla="*/ 82263 w 2396838"/>
              <a:gd name="connsiteY6" fmla="*/ 2443049 h 3814657"/>
              <a:gd name="connsiteX7" fmla="*/ 977613 w 2396838"/>
              <a:gd name="connsiteY7" fmla="*/ 185640 h 3814657"/>
              <a:gd name="connsiteX0" fmla="*/ 977613 w 2396838"/>
              <a:gd name="connsiteY0" fmla="*/ 308392 h 3937409"/>
              <a:gd name="connsiteX1" fmla="*/ 1930121 w 2396838"/>
              <a:gd name="connsiteY1" fmla="*/ 127409 h 3937409"/>
              <a:gd name="connsiteX2" fmla="*/ 2358738 w 2396838"/>
              <a:gd name="connsiteY2" fmla="*/ 346492 h 3937409"/>
              <a:gd name="connsiteX3" fmla="*/ 2396838 w 2396838"/>
              <a:gd name="connsiteY3" fmla="*/ 3842151 h 3937409"/>
              <a:gd name="connsiteX4" fmla="*/ 529930 w 2396838"/>
              <a:gd name="connsiteY4" fmla="*/ 3937409 h 3937409"/>
              <a:gd name="connsiteX5" fmla="*/ 110846 w 2396838"/>
              <a:gd name="connsiteY5" fmla="*/ 3527834 h 3937409"/>
              <a:gd name="connsiteX6" fmla="*/ 82263 w 2396838"/>
              <a:gd name="connsiteY6" fmla="*/ 2565801 h 3937409"/>
              <a:gd name="connsiteX7" fmla="*/ 977613 w 2396838"/>
              <a:gd name="connsiteY7" fmla="*/ 308392 h 3937409"/>
              <a:gd name="connsiteX0" fmla="*/ 977613 w 2396838"/>
              <a:gd name="connsiteY0" fmla="*/ 342898 h 3971915"/>
              <a:gd name="connsiteX1" fmla="*/ 1930121 w 2396838"/>
              <a:gd name="connsiteY1" fmla="*/ 161915 h 3971915"/>
              <a:gd name="connsiteX2" fmla="*/ 2358738 w 2396838"/>
              <a:gd name="connsiteY2" fmla="*/ 380998 h 3971915"/>
              <a:gd name="connsiteX3" fmla="*/ 2396838 w 2396838"/>
              <a:gd name="connsiteY3" fmla="*/ 3876657 h 3971915"/>
              <a:gd name="connsiteX4" fmla="*/ 529930 w 2396838"/>
              <a:gd name="connsiteY4" fmla="*/ 3971915 h 3971915"/>
              <a:gd name="connsiteX5" fmla="*/ 110846 w 2396838"/>
              <a:gd name="connsiteY5" fmla="*/ 3562340 h 3971915"/>
              <a:gd name="connsiteX6" fmla="*/ 82263 w 2396838"/>
              <a:gd name="connsiteY6" fmla="*/ 2600307 h 3971915"/>
              <a:gd name="connsiteX7" fmla="*/ 977613 w 2396838"/>
              <a:gd name="connsiteY7" fmla="*/ 342898 h 3971915"/>
              <a:gd name="connsiteX0" fmla="*/ 977613 w 2396838"/>
              <a:gd name="connsiteY0" fmla="*/ 342898 h 3971915"/>
              <a:gd name="connsiteX1" fmla="*/ 1930121 w 2396838"/>
              <a:gd name="connsiteY1" fmla="*/ 161915 h 3971915"/>
              <a:gd name="connsiteX2" fmla="*/ 2358738 w 2396838"/>
              <a:gd name="connsiteY2" fmla="*/ 380998 h 3971915"/>
              <a:gd name="connsiteX3" fmla="*/ 2396838 w 2396838"/>
              <a:gd name="connsiteY3" fmla="*/ 3876657 h 3971915"/>
              <a:gd name="connsiteX4" fmla="*/ 529930 w 2396838"/>
              <a:gd name="connsiteY4" fmla="*/ 3971915 h 3971915"/>
              <a:gd name="connsiteX5" fmla="*/ 110846 w 2396838"/>
              <a:gd name="connsiteY5" fmla="*/ 3562340 h 3971915"/>
              <a:gd name="connsiteX6" fmla="*/ 82263 w 2396838"/>
              <a:gd name="connsiteY6" fmla="*/ 2600307 h 3971915"/>
              <a:gd name="connsiteX7" fmla="*/ 977613 w 2396838"/>
              <a:gd name="connsiteY7" fmla="*/ 342898 h 3971915"/>
              <a:gd name="connsiteX0" fmla="*/ 977613 w 2396838"/>
              <a:gd name="connsiteY0" fmla="*/ 322662 h 3951679"/>
              <a:gd name="connsiteX1" fmla="*/ 2025371 w 2396838"/>
              <a:gd name="connsiteY1" fmla="*/ 189304 h 3951679"/>
              <a:gd name="connsiteX2" fmla="*/ 2358738 w 2396838"/>
              <a:gd name="connsiteY2" fmla="*/ 360762 h 3951679"/>
              <a:gd name="connsiteX3" fmla="*/ 2396838 w 2396838"/>
              <a:gd name="connsiteY3" fmla="*/ 3856421 h 3951679"/>
              <a:gd name="connsiteX4" fmla="*/ 529930 w 2396838"/>
              <a:gd name="connsiteY4" fmla="*/ 3951679 h 3951679"/>
              <a:gd name="connsiteX5" fmla="*/ 110846 w 2396838"/>
              <a:gd name="connsiteY5" fmla="*/ 3542104 h 3951679"/>
              <a:gd name="connsiteX6" fmla="*/ 82263 w 2396838"/>
              <a:gd name="connsiteY6" fmla="*/ 2580071 h 3951679"/>
              <a:gd name="connsiteX7" fmla="*/ 977613 w 2396838"/>
              <a:gd name="connsiteY7" fmla="*/ 322662 h 3951679"/>
              <a:gd name="connsiteX0" fmla="*/ 977613 w 2396838"/>
              <a:gd name="connsiteY0" fmla="*/ 319624 h 3948641"/>
              <a:gd name="connsiteX1" fmla="*/ 2025371 w 2396838"/>
              <a:gd name="connsiteY1" fmla="*/ 186266 h 3948641"/>
              <a:gd name="connsiteX2" fmla="*/ 2358738 w 2396838"/>
              <a:gd name="connsiteY2" fmla="*/ 357724 h 3948641"/>
              <a:gd name="connsiteX3" fmla="*/ 2396838 w 2396838"/>
              <a:gd name="connsiteY3" fmla="*/ 3853383 h 3948641"/>
              <a:gd name="connsiteX4" fmla="*/ 529930 w 2396838"/>
              <a:gd name="connsiteY4" fmla="*/ 3948641 h 3948641"/>
              <a:gd name="connsiteX5" fmla="*/ 110846 w 2396838"/>
              <a:gd name="connsiteY5" fmla="*/ 3539066 h 3948641"/>
              <a:gd name="connsiteX6" fmla="*/ 82263 w 2396838"/>
              <a:gd name="connsiteY6" fmla="*/ 2577033 h 3948641"/>
              <a:gd name="connsiteX7" fmla="*/ 977613 w 2396838"/>
              <a:gd name="connsiteY7" fmla="*/ 319624 h 3948641"/>
              <a:gd name="connsiteX0" fmla="*/ 977613 w 2396838"/>
              <a:gd name="connsiteY0" fmla="*/ 311671 h 3940688"/>
              <a:gd name="connsiteX1" fmla="*/ 2025371 w 2396838"/>
              <a:gd name="connsiteY1" fmla="*/ 178313 h 3940688"/>
              <a:gd name="connsiteX2" fmla="*/ 2358738 w 2396838"/>
              <a:gd name="connsiteY2" fmla="*/ 349771 h 3940688"/>
              <a:gd name="connsiteX3" fmla="*/ 2396838 w 2396838"/>
              <a:gd name="connsiteY3" fmla="*/ 3845430 h 3940688"/>
              <a:gd name="connsiteX4" fmla="*/ 529930 w 2396838"/>
              <a:gd name="connsiteY4" fmla="*/ 3940688 h 3940688"/>
              <a:gd name="connsiteX5" fmla="*/ 110846 w 2396838"/>
              <a:gd name="connsiteY5" fmla="*/ 3531113 h 3940688"/>
              <a:gd name="connsiteX6" fmla="*/ 82263 w 2396838"/>
              <a:gd name="connsiteY6" fmla="*/ 2569080 h 3940688"/>
              <a:gd name="connsiteX7" fmla="*/ 977613 w 2396838"/>
              <a:gd name="connsiteY7" fmla="*/ 311671 h 3940688"/>
              <a:gd name="connsiteX0" fmla="*/ 977613 w 2396838"/>
              <a:gd name="connsiteY0" fmla="*/ 311671 h 3940688"/>
              <a:gd name="connsiteX1" fmla="*/ 2025371 w 2396838"/>
              <a:gd name="connsiteY1" fmla="*/ 178313 h 3940688"/>
              <a:gd name="connsiteX2" fmla="*/ 2358738 w 2396838"/>
              <a:gd name="connsiteY2" fmla="*/ 349771 h 3940688"/>
              <a:gd name="connsiteX3" fmla="*/ 2396838 w 2396838"/>
              <a:gd name="connsiteY3" fmla="*/ 3845430 h 3940688"/>
              <a:gd name="connsiteX4" fmla="*/ 529930 w 2396838"/>
              <a:gd name="connsiteY4" fmla="*/ 3940688 h 3940688"/>
              <a:gd name="connsiteX5" fmla="*/ 110846 w 2396838"/>
              <a:gd name="connsiteY5" fmla="*/ 3531113 h 3940688"/>
              <a:gd name="connsiteX6" fmla="*/ 82263 w 2396838"/>
              <a:gd name="connsiteY6" fmla="*/ 2569080 h 3940688"/>
              <a:gd name="connsiteX7" fmla="*/ 977613 w 2396838"/>
              <a:gd name="connsiteY7" fmla="*/ 311671 h 3940688"/>
              <a:gd name="connsiteX0" fmla="*/ 977613 w 2396838"/>
              <a:gd name="connsiteY0" fmla="*/ 311671 h 3940688"/>
              <a:gd name="connsiteX1" fmla="*/ 2025371 w 2396838"/>
              <a:gd name="connsiteY1" fmla="*/ 178313 h 3940688"/>
              <a:gd name="connsiteX2" fmla="*/ 2358738 w 2396838"/>
              <a:gd name="connsiteY2" fmla="*/ 349771 h 3940688"/>
              <a:gd name="connsiteX3" fmla="*/ 2396838 w 2396838"/>
              <a:gd name="connsiteY3" fmla="*/ 3845430 h 3940688"/>
              <a:gd name="connsiteX4" fmla="*/ 529930 w 2396838"/>
              <a:gd name="connsiteY4" fmla="*/ 3940688 h 3940688"/>
              <a:gd name="connsiteX5" fmla="*/ 110846 w 2396838"/>
              <a:gd name="connsiteY5" fmla="*/ 3531113 h 3940688"/>
              <a:gd name="connsiteX6" fmla="*/ 82263 w 2396838"/>
              <a:gd name="connsiteY6" fmla="*/ 2569080 h 3940688"/>
              <a:gd name="connsiteX7" fmla="*/ 977613 w 2396838"/>
              <a:gd name="connsiteY7" fmla="*/ 311671 h 3940688"/>
              <a:gd name="connsiteX0" fmla="*/ 1039354 w 2458579"/>
              <a:gd name="connsiteY0" fmla="*/ 311671 h 3940688"/>
              <a:gd name="connsiteX1" fmla="*/ 2087112 w 2458579"/>
              <a:gd name="connsiteY1" fmla="*/ 178313 h 3940688"/>
              <a:gd name="connsiteX2" fmla="*/ 2420479 w 2458579"/>
              <a:gd name="connsiteY2" fmla="*/ 349771 h 3940688"/>
              <a:gd name="connsiteX3" fmla="*/ 2458579 w 2458579"/>
              <a:gd name="connsiteY3" fmla="*/ 3845430 h 3940688"/>
              <a:gd name="connsiteX4" fmla="*/ 591671 w 2458579"/>
              <a:gd name="connsiteY4" fmla="*/ 3940688 h 3940688"/>
              <a:gd name="connsiteX5" fmla="*/ 172587 w 2458579"/>
              <a:gd name="connsiteY5" fmla="*/ 3531113 h 3940688"/>
              <a:gd name="connsiteX6" fmla="*/ 144004 w 2458579"/>
              <a:gd name="connsiteY6" fmla="*/ 2569080 h 3940688"/>
              <a:gd name="connsiteX7" fmla="*/ 1039354 w 2458579"/>
              <a:gd name="connsiteY7" fmla="*/ 311671 h 3940688"/>
              <a:gd name="connsiteX0" fmla="*/ 1029058 w 2448283"/>
              <a:gd name="connsiteY0" fmla="*/ 311671 h 3940688"/>
              <a:gd name="connsiteX1" fmla="*/ 2076816 w 2448283"/>
              <a:gd name="connsiteY1" fmla="*/ 178313 h 3940688"/>
              <a:gd name="connsiteX2" fmla="*/ 2410183 w 2448283"/>
              <a:gd name="connsiteY2" fmla="*/ 349771 h 3940688"/>
              <a:gd name="connsiteX3" fmla="*/ 2448283 w 2448283"/>
              <a:gd name="connsiteY3" fmla="*/ 3845430 h 3940688"/>
              <a:gd name="connsiteX4" fmla="*/ 581375 w 2448283"/>
              <a:gd name="connsiteY4" fmla="*/ 3940688 h 3940688"/>
              <a:gd name="connsiteX5" fmla="*/ 162291 w 2448283"/>
              <a:gd name="connsiteY5" fmla="*/ 3531113 h 3940688"/>
              <a:gd name="connsiteX6" fmla="*/ 133708 w 2448283"/>
              <a:gd name="connsiteY6" fmla="*/ 2569080 h 3940688"/>
              <a:gd name="connsiteX7" fmla="*/ 1029058 w 2448283"/>
              <a:gd name="connsiteY7" fmla="*/ 311671 h 3940688"/>
              <a:gd name="connsiteX0" fmla="*/ 1029058 w 2448283"/>
              <a:gd name="connsiteY0" fmla="*/ 311671 h 3940688"/>
              <a:gd name="connsiteX1" fmla="*/ 2076816 w 2448283"/>
              <a:gd name="connsiteY1" fmla="*/ 178313 h 3940688"/>
              <a:gd name="connsiteX2" fmla="*/ 2410183 w 2448283"/>
              <a:gd name="connsiteY2" fmla="*/ 349771 h 3940688"/>
              <a:gd name="connsiteX3" fmla="*/ 2448283 w 2448283"/>
              <a:gd name="connsiteY3" fmla="*/ 3845430 h 3940688"/>
              <a:gd name="connsiteX4" fmla="*/ 581375 w 2448283"/>
              <a:gd name="connsiteY4" fmla="*/ 3940688 h 3940688"/>
              <a:gd name="connsiteX5" fmla="*/ 162291 w 2448283"/>
              <a:gd name="connsiteY5" fmla="*/ 3531113 h 3940688"/>
              <a:gd name="connsiteX6" fmla="*/ 133708 w 2448283"/>
              <a:gd name="connsiteY6" fmla="*/ 2569080 h 3940688"/>
              <a:gd name="connsiteX7" fmla="*/ 1029058 w 2448283"/>
              <a:gd name="connsiteY7" fmla="*/ 311671 h 3940688"/>
              <a:gd name="connsiteX0" fmla="*/ 1029058 w 2438758"/>
              <a:gd name="connsiteY0" fmla="*/ 311671 h 3940688"/>
              <a:gd name="connsiteX1" fmla="*/ 2076816 w 2438758"/>
              <a:gd name="connsiteY1" fmla="*/ 178313 h 3940688"/>
              <a:gd name="connsiteX2" fmla="*/ 2410183 w 2438758"/>
              <a:gd name="connsiteY2" fmla="*/ 349771 h 3940688"/>
              <a:gd name="connsiteX3" fmla="*/ 2438758 w 2438758"/>
              <a:gd name="connsiteY3" fmla="*/ 3902580 h 3940688"/>
              <a:gd name="connsiteX4" fmla="*/ 581375 w 2438758"/>
              <a:gd name="connsiteY4" fmla="*/ 3940688 h 3940688"/>
              <a:gd name="connsiteX5" fmla="*/ 162291 w 2438758"/>
              <a:gd name="connsiteY5" fmla="*/ 3531113 h 3940688"/>
              <a:gd name="connsiteX6" fmla="*/ 133708 w 2438758"/>
              <a:gd name="connsiteY6" fmla="*/ 2569080 h 3940688"/>
              <a:gd name="connsiteX7" fmla="*/ 1029058 w 2438758"/>
              <a:gd name="connsiteY7" fmla="*/ 311671 h 3940688"/>
              <a:gd name="connsiteX0" fmla="*/ 1029058 w 2438758"/>
              <a:gd name="connsiteY0" fmla="*/ 311671 h 3912113"/>
              <a:gd name="connsiteX1" fmla="*/ 2076816 w 2438758"/>
              <a:gd name="connsiteY1" fmla="*/ 178313 h 3912113"/>
              <a:gd name="connsiteX2" fmla="*/ 2410183 w 2438758"/>
              <a:gd name="connsiteY2" fmla="*/ 349771 h 3912113"/>
              <a:gd name="connsiteX3" fmla="*/ 2438758 w 2438758"/>
              <a:gd name="connsiteY3" fmla="*/ 3902580 h 3912113"/>
              <a:gd name="connsiteX4" fmla="*/ 555975 w 2438758"/>
              <a:gd name="connsiteY4" fmla="*/ 3912113 h 3912113"/>
              <a:gd name="connsiteX5" fmla="*/ 162291 w 2438758"/>
              <a:gd name="connsiteY5" fmla="*/ 3531113 h 3912113"/>
              <a:gd name="connsiteX6" fmla="*/ 133708 w 2438758"/>
              <a:gd name="connsiteY6" fmla="*/ 2569080 h 3912113"/>
              <a:gd name="connsiteX7" fmla="*/ 1029058 w 2438758"/>
              <a:gd name="connsiteY7" fmla="*/ 311671 h 3912113"/>
              <a:gd name="connsiteX0" fmla="*/ 1029058 w 2422883"/>
              <a:gd name="connsiteY0" fmla="*/ 311671 h 3912113"/>
              <a:gd name="connsiteX1" fmla="*/ 2076816 w 2422883"/>
              <a:gd name="connsiteY1" fmla="*/ 178313 h 3912113"/>
              <a:gd name="connsiteX2" fmla="*/ 2410183 w 2422883"/>
              <a:gd name="connsiteY2" fmla="*/ 349771 h 3912113"/>
              <a:gd name="connsiteX3" fmla="*/ 2422883 w 2422883"/>
              <a:gd name="connsiteY3" fmla="*/ 3912105 h 3912113"/>
              <a:gd name="connsiteX4" fmla="*/ 555975 w 2422883"/>
              <a:gd name="connsiteY4" fmla="*/ 3912113 h 3912113"/>
              <a:gd name="connsiteX5" fmla="*/ 162291 w 2422883"/>
              <a:gd name="connsiteY5" fmla="*/ 3531113 h 3912113"/>
              <a:gd name="connsiteX6" fmla="*/ 133708 w 2422883"/>
              <a:gd name="connsiteY6" fmla="*/ 2569080 h 3912113"/>
              <a:gd name="connsiteX7" fmla="*/ 1029058 w 2422883"/>
              <a:gd name="connsiteY7" fmla="*/ 311671 h 3912113"/>
              <a:gd name="connsiteX0" fmla="*/ 1029058 w 2422883"/>
              <a:gd name="connsiteY0" fmla="*/ 311671 h 3912113"/>
              <a:gd name="connsiteX1" fmla="*/ 2076816 w 2422883"/>
              <a:gd name="connsiteY1" fmla="*/ 178313 h 3912113"/>
              <a:gd name="connsiteX2" fmla="*/ 2419708 w 2422883"/>
              <a:gd name="connsiteY2" fmla="*/ 340246 h 3912113"/>
              <a:gd name="connsiteX3" fmla="*/ 2422883 w 2422883"/>
              <a:gd name="connsiteY3" fmla="*/ 3912105 h 3912113"/>
              <a:gd name="connsiteX4" fmla="*/ 555975 w 2422883"/>
              <a:gd name="connsiteY4" fmla="*/ 3912113 h 3912113"/>
              <a:gd name="connsiteX5" fmla="*/ 162291 w 2422883"/>
              <a:gd name="connsiteY5" fmla="*/ 3531113 h 3912113"/>
              <a:gd name="connsiteX6" fmla="*/ 133708 w 2422883"/>
              <a:gd name="connsiteY6" fmla="*/ 2569080 h 3912113"/>
              <a:gd name="connsiteX7" fmla="*/ 1029058 w 2422883"/>
              <a:gd name="connsiteY7" fmla="*/ 311671 h 3912113"/>
              <a:gd name="connsiteX0" fmla="*/ 1029058 w 2422883"/>
              <a:gd name="connsiteY0" fmla="*/ 311671 h 3912113"/>
              <a:gd name="connsiteX1" fmla="*/ 2076816 w 2422883"/>
              <a:gd name="connsiteY1" fmla="*/ 178313 h 3912113"/>
              <a:gd name="connsiteX2" fmla="*/ 2419708 w 2422883"/>
              <a:gd name="connsiteY2" fmla="*/ 340246 h 3912113"/>
              <a:gd name="connsiteX3" fmla="*/ 2422883 w 2422883"/>
              <a:gd name="connsiteY3" fmla="*/ 3912105 h 3912113"/>
              <a:gd name="connsiteX4" fmla="*/ 555975 w 2422883"/>
              <a:gd name="connsiteY4" fmla="*/ 3912113 h 3912113"/>
              <a:gd name="connsiteX5" fmla="*/ 162291 w 2422883"/>
              <a:gd name="connsiteY5" fmla="*/ 3531113 h 3912113"/>
              <a:gd name="connsiteX6" fmla="*/ 133708 w 2422883"/>
              <a:gd name="connsiteY6" fmla="*/ 2569080 h 3912113"/>
              <a:gd name="connsiteX7" fmla="*/ 1029058 w 2422883"/>
              <a:gd name="connsiteY7" fmla="*/ 311671 h 3912113"/>
              <a:gd name="connsiteX0" fmla="*/ 1062293 w 2456118"/>
              <a:gd name="connsiteY0" fmla="*/ 311671 h 3912113"/>
              <a:gd name="connsiteX1" fmla="*/ 2110051 w 2456118"/>
              <a:gd name="connsiteY1" fmla="*/ 178313 h 3912113"/>
              <a:gd name="connsiteX2" fmla="*/ 2452943 w 2456118"/>
              <a:gd name="connsiteY2" fmla="*/ 340246 h 3912113"/>
              <a:gd name="connsiteX3" fmla="*/ 2456118 w 2456118"/>
              <a:gd name="connsiteY3" fmla="*/ 3912105 h 3912113"/>
              <a:gd name="connsiteX4" fmla="*/ 589210 w 2456118"/>
              <a:gd name="connsiteY4" fmla="*/ 3912113 h 3912113"/>
              <a:gd name="connsiteX5" fmla="*/ 195526 w 2456118"/>
              <a:gd name="connsiteY5" fmla="*/ 3531113 h 3912113"/>
              <a:gd name="connsiteX6" fmla="*/ 166943 w 2456118"/>
              <a:gd name="connsiteY6" fmla="*/ 2569080 h 3912113"/>
              <a:gd name="connsiteX7" fmla="*/ 1062293 w 2456118"/>
              <a:gd name="connsiteY7" fmla="*/ 311671 h 39121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56118" h="3912113">
                <a:moveTo>
                  <a:pt x="1062293" y="311671"/>
                </a:moveTo>
                <a:cubicBezTo>
                  <a:pt x="1309943" y="-234121"/>
                  <a:pt x="1859534" y="83063"/>
                  <a:pt x="2110051" y="178313"/>
                </a:cubicBezTo>
                <a:cubicBezTo>
                  <a:pt x="2510098" y="365641"/>
                  <a:pt x="2310071" y="267218"/>
                  <a:pt x="2452943" y="340246"/>
                </a:cubicBezTo>
                <a:cubicBezTo>
                  <a:pt x="2457176" y="1527691"/>
                  <a:pt x="2451885" y="2724660"/>
                  <a:pt x="2456118" y="3912105"/>
                </a:cubicBezTo>
                <a:lnTo>
                  <a:pt x="589210" y="3912113"/>
                </a:lnTo>
                <a:cubicBezTo>
                  <a:pt x="449515" y="3775588"/>
                  <a:pt x="643196" y="3962913"/>
                  <a:pt x="195526" y="3531113"/>
                </a:cubicBezTo>
                <a:cubicBezTo>
                  <a:pt x="-96266" y="3219963"/>
                  <a:pt x="-23557" y="3124397"/>
                  <a:pt x="166943" y="2569080"/>
                </a:cubicBezTo>
                <a:cubicBezTo>
                  <a:pt x="738443" y="1156210"/>
                  <a:pt x="366968" y="2105541"/>
                  <a:pt x="1062293" y="311671"/>
                </a:cubicBezTo>
                <a:close/>
              </a:path>
            </a:pathLst>
          </a:custGeom>
          <a:solidFill>
            <a:srgbClr val="51D4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13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1702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slide 2">
    <p:bg>
      <p:bgPr>
        <a:solidFill>
          <a:srgbClr val="F05A30"/>
        </a:solidFill>
        <a:effectLst/>
      </p:bgPr>
    </p:bg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>
            <a:spLocks noGrp="1"/>
          </p:cNvSpPr>
          <p:nvPr>
            <p:ph type="sldNum" idx="12"/>
          </p:nvPr>
        </p:nvSpPr>
        <p:spPr>
          <a:xfrm>
            <a:off x="-9699" y="479617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lvl1pPr>
              <a:defRPr b="0" i="0">
                <a:latin typeface="Corbel Regular" charset="0"/>
                <a:ea typeface="Corbel Regular" charset="0"/>
                <a:cs typeface="Corbel Regular" charset="0"/>
              </a:defRPr>
            </a:lvl1pPr>
          </a:lstStyle>
          <a:p>
            <a:fld id="{00000000-1234-1234-1234-123412341234}" type="slidenum">
              <a:rPr lang="en" smtClean="0">
                <a:solidFill>
                  <a:srgbClr val="666666"/>
                </a:solidFill>
              </a:rPr>
              <a:pPr/>
              <a:t>‹#›</a:t>
            </a:fld>
            <a:endParaRPr lang="en" dirty="0">
              <a:solidFill>
                <a:srgbClr val="666666"/>
              </a:solidFill>
            </a:endParaRPr>
          </a:p>
        </p:txBody>
      </p:sp>
      <p:cxnSp>
        <p:nvCxnSpPr>
          <p:cNvPr id="181" name="Shape 181"/>
          <p:cNvCxnSpPr/>
          <p:nvPr/>
        </p:nvCxnSpPr>
        <p:spPr>
          <a:xfrm>
            <a:off x="3969750" y="2571750"/>
            <a:ext cx="11697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82" name="Shape 182"/>
          <p:cNvSpPr txBox="1">
            <a:spLocks noGrp="1"/>
          </p:cNvSpPr>
          <p:nvPr>
            <p:ph type="ctrTitle"/>
          </p:nvPr>
        </p:nvSpPr>
        <p:spPr>
          <a:xfrm>
            <a:off x="311700" y="1665650"/>
            <a:ext cx="8520600" cy="512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Clr>
                <a:srgbClr val="FFFFFF"/>
              </a:buClr>
              <a:buSzPct val="100000"/>
              <a:defRPr sz="1800" b="0" i="0">
                <a:solidFill>
                  <a:srgbClr val="FFFFFF"/>
                </a:solidFill>
                <a:latin typeface="Corbel Regular" charset="0"/>
                <a:ea typeface="Corbel Regular" charset="0"/>
                <a:cs typeface="Corbel Regular" charset="0"/>
              </a:defRPr>
            </a:lvl1pPr>
            <a:lvl2pPr lvl="1" algn="ctr" rtl="0">
              <a:spcBef>
                <a:spcPts val="0"/>
              </a:spcBef>
              <a:buClr>
                <a:srgbClr val="FFFFFF"/>
              </a:buClr>
              <a:buSzPct val="100000"/>
              <a:defRPr sz="1800" b="1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buClr>
                <a:srgbClr val="FFFFFF"/>
              </a:buClr>
              <a:buSzPct val="100000"/>
              <a:defRPr sz="1800" b="1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buClr>
                <a:srgbClr val="FFFFFF"/>
              </a:buClr>
              <a:buSzPct val="100000"/>
              <a:defRPr sz="1800" b="1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buClr>
                <a:srgbClr val="FFFFFF"/>
              </a:buClr>
              <a:buSzPct val="100000"/>
              <a:defRPr sz="1800" b="1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buClr>
                <a:srgbClr val="FFFFFF"/>
              </a:buClr>
              <a:buSzPct val="100000"/>
              <a:defRPr sz="1800" b="1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buClr>
                <a:srgbClr val="FFFFFF"/>
              </a:buClr>
              <a:buSzPct val="100000"/>
              <a:defRPr sz="1800" b="1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buClr>
                <a:srgbClr val="FFFFFF"/>
              </a:buClr>
              <a:buSzPct val="100000"/>
              <a:defRPr sz="1800" b="1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buClr>
                <a:srgbClr val="FFFFFF"/>
              </a:buClr>
              <a:buSzPct val="100000"/>
              <a:defRPr sz="1800" b="1">
                <a:solidFill>
                  <a:srgbClr val="FFFFFF"/>
                </a:solidFill>
              </a:defRPr>
            </a:lvl9pPr>
          </a:lstStyle>
          <a:p>
            <a:endParaRPr dirty="0"/>
          </a:p>
        </p:txBody>
      </p:sp>
      <p:sp>
        <p:nvSpPr>
          <p:cNvPr id="183" name="Shape 183"/>
          <p:cNvSpPr txBox="1">
            <a:spLocks noGrp="1"/>
          </p:cNvSpPr>
          <p:nvPr>
            <p:ph type="subTitle" idx="1"/>
          </p:nvPr>
        </p:nvSpPr>
        <p:spPr>
          <a:xfrm>
            <a:off x="311700" y="2431200"/>
            <a:ext cx="8520600" cy="150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3000" b="0" i="0">
                <a:solidFill>
                  <a:srgbClr val="FFFFFF"/>
                </a:solidFill>
                <a:latin typeface="Corbel Regular" charset="0"/>
                <a:ea typeface="Corbel Regular" charset="0"/>
                <a:cs typeface="Corbel Regular" charset="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3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3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3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3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3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3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3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3000">
                <a:solidFill>
                  <a:srgbClr val="FFFFFF"/>
                </a:solidFill>
              </a:defRPr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0078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329401"/>
            <a:ext cx="4572000" cy="1515473"/>
          </a:xfrm>
        </p:spPr>
        <p:txBody>
          <a:bodyPr anchor="t">
            <a:normAutofit/>
          </a:bodyPr>
          <a:lstStyle>
            <a:lvl1pPr algn="l">
              <a:lnSpc>
                <a:spcPct val="86000"/>
              </a:lnSpc>
              <a:defRPr sz="3150" b="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900" y="1844872"/>
            <a:ext cx="4171950" cy="1241822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081538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4616499" y="-13098"/>
            <a:ext cx="4540004" cy="5169098"/>
          </a:xfrm>
          <a:custGeom>
            <a:avLst/>
            <a:gdLst>
              <a:gd name="connsiteX0" fmla="*/ 0 w 6248400"/>
              <a:gd name="connsiteY0" fmla="*/ 1041421 h 6858000"/>
              <a:gd name="connsiteX1" fmla="*/ 1041421 w 6248400"/>
              <a:gd name="connsiteY1" fmla="*/ 0 h 6858000"/>
              <a:gd name="connsiteX2" fmla="*/ 5206979 w 6248400"/>
              <a:gd name="connsiteY2" fmla="*/ 0 h 6858000"/>
              <a:gd name="connsiteX3" fmla="*/ 6248400 w 6248400"/>
              <a:gd name="connsiteY3" fmla="*/ 1041421 h 6858000"/>
              <a:gd name="connsiteX4" fmla="*/ 6248400 w 6248400"/>
              <a:gd name="connsiteY4" fmla="*/ 5816579 h 6858000"/>
              <a:gd name="connsiteX5" fmla="*/ 5206979 w 6248400"/>
              <a:gd name="connsiteY5" fmla="*/ 6858000 h 6858000"/>
              <a:gd name="connsiteX6" fmla="*/ 1041421 w 6248400"/>
              <a:gd name="connsiteY6" fmla="*/ 6858000 h 6858000"/>
              <a:gd name="connsiteX7" fmla="*/ 0 w 6248400"/>
              <a:gd name="connsiteY7" fmla="*/ 5816579 h 6858000"/>
              <a:gd name="connsiteX8" fmla="*/ 0 w 6248400"/>
              <a:gd name="connsiteY8" fmla="*/ 1041421 h 6858000"/>
              <a:gd name="connsiteX0" fmla="*/ 0 w 6248400"/>
              <a:gd name="connsiteY0" fmla="*/ 1041421 h 6858000"/>
              <a:gd name="connsiteX1" fmla="*/ 1041421 w 6248400"/>
              <a:gd name="connsiteY1" fmla="*/ 0 h 6858000"/>
              <a:gd name="connsiteX2" fmla="*/ 5206979 w 6248400"/>
              <a:gd name="connsiteY2" fmla="*/ 0 h 6858000"/>
              <a:gd name="connsiteX3" fmla="*/ 6248400 w 6248400"/>
              <a:gd name="connsiteY3" fmla="*/ 1041421 h 6858000"/>
              <a:gd name="connsiteX4" fmla="*/ 6248400 w 6248400"/>
              <a:gd name="connsiteY4" fmla="*/ 5816579 h 6858000"/>
              <a:gd name="connsiteX5" fmla="*/ 5206979 w 6248400"/>
              <a:gd name="connsiteY5" fmla="*/ 6858000 h 6858000"/>
              <a:gd name="connsiteX6" fmla="*/ 1041421 w 6248400"/>
              <a:gd name="connsiteY6" fmla="*/ 6858000 h 6858000"/>
              <a:gd name="connsiteX7" fmla="*/ 0 w 6248400"/>
              <a:gd name="connsiteY7" fmla="*/ 5816579 h 6858000"/>
              <a:gd name="connsiteX8" fmla="*/ 0 w 6248400"/>
              <a:gd name="connsiteY8" fmla="*/ 1041421 h 6858000"/>
              <a:gd name="connsiteX0" fmla="*/ 0 w 6248400"/>
              <a:gd name="connsiteY0" fmla="*/ 1041421 h 6858000"/>
              <a:gd name="connsiteX1" fmla="*/ 1041421 w 6248400"/>
              <a:gd name="connsiteY1" fmla="*/ 0 h 6858000"/>
              <a:gd name="connsiteX2" fmla="*/ 5206979 w 6248400"/>
              <a:gd name="connsiteY2" fmla="*/ 0 h 6858000"/>
              <a:gd name="connsiteX3" fmla="*/ 6248400 w 6248400"/>
              <a:gd name="connsiteY3" fmla="*/ 1041421 h 6858000"/>
              <a:gd name="connsiteX4" fmla="*/ 6248400 w 6248400"/>
              <a:gd name="connsiteY4" fmla="*/ 5816579 h 6858000"/>
              <a:gd name="connsiteX5" fmla="*/ 5206979 w 6248400"/>
              <a:gd name="connsiteY5" fmla="*/ 6858000 h 6858000"/>
              <a:gd name="connsiteX6" fmla="*/ 1041421 w 6248400"/>
              <a:gd name="connsiteY6" fmla="*/ 6858000 h 6858000"/>
              <a:gd name="connsiteX7" fmla="*/ 0 w 6248400"/>
              <a:gd name="connsiteY7" fmla="*/ 5816579 h 6858000"/>
              <a:gd name="connsiteX8" fmla="*/ 0 w 6248400"/>
              <a:gd name="connsiteY8" fmla="*/ 1041421 h 6858000"/>
              <a:gd name="connsiteX0" fmla="*/ 0 w 6248400"/>
              <a:gd name="connsiteY0" fmla="*/ 1041421 h 6858000"/>
              <a:gd name="connsiteX1" fmla="*/ 1041421 w 6248400"/>
              <a:gd name="connsiteY1" fmla="*/ 0 h 6858000"/>
              <a:gd name="connsiteX2" fmla="*/ 5206979 w 6248400"/>
              <a:gd name="connsiteY2" fmla="*/ 0 h 6858000"/>
              <a:gd name="connsiteX3" fmla="*/ 6248400 w 6248400"/>
              <a:gd name="connsiteY3" fmla="*/ 1041421 h 6858000"/>
              <a:gd name="connsiteX4" fmla="*/ 6248400 w 6248400"/>
              <a:gd name="connsiteY4" fmla="*/ 5816579 h 6858000"/>
              <a:gd name="connsiteX5" fmla="*/ 5206979 w 6248400"/>
              <a:gd name="connsiteY5" fmla="*/ 6858000 h 6858000"/>
              <a:gd name="connsiteX6" fmla="*/ 1041421 w 6248400"/>
              <a:gd name="connsiteY6" fmla="*/ 6858000 h 6858000"/>
              <a:gd name="connsiteX7" fmla="*/ 0 w 6248400"/>
              <a:gd name="connsiteY7" fmla="*/ 5816579 h 6858000"/>
              <a:gd name="connsiteX8" fmla="*/ 0 w 6248400"/>
              <a:gd name="connsiteY8" fmla="*/ 1041421 h 6858000"/>
              <a:gd name="connsiteX0" fmla="*/ 0 w 6248400"/>
              <a:gd name="connsiteY0" fmla="*/ 1041421 h 6858000"/>
              <a:gd name="connsiteX1" fmla="*/ 1041421 w 6248400"/>
              <a:gd name="connsiteY1" fmla="*/ 0 h 6858000"/>
              <a:gd name="connsiteX2" fmla="*/ 5206979 w 6248400"/>
              <a:gd name="connsiteY2" fmla="*/ 0 h 6858000"/>
              <a:gd name="connsiteX3" fmla="*/ 6248400 w 6248400"/>
              <a:gd name="connsiteY3" fmla="*/ 1041421 h 6858000"/>
              <a:gd name="connsiteX4" fmla="*/ 6248400 w 6248400"/>
              <a:gd name="connsiteY4" fmla="*/ 5816579 h 6858000"/>
              <a:gd name="connsiteX5" fmla="*/ 5206979 w 6248400"/>
              <a:gd name="connsiteY5" fmla="*/ 6858000 h 6858000"/>
              <a:gd name="connsiteX6" fmla="*/ 1041421 w 6248400"/>
              <a:gd name="connsiteY6" fmla="*/ 6858000 h 6858000"/>
              <a:gd name="connsiteX7" fmla="*/ 0 w 6248400"/>
              <a:gd name="connsiteY7" fmla="*/ 5816579 h 6858000"/>
              <a:gd name="connsiteX8" fmla="*/ 0 w 6248400"/>
              <a:gd name="connsiteY8" fmla="*/ 1041421 h 6858000"/>
              <a:gd name="connsiteX0" fmla="*/ 0 w 6248400"/>
              <a:gd name="connsiteY0" fmla="*/ 1041421 h 6858000"/>
              <a:gd name="connsiteX1" fmla="*/ 1041421 w 6248400"/>
              <a:gd name="connsiteY1" fmla="*/ 0 h 6858000"/>
              <a:gd name="connsiteX2" fmla="*/ 5206979 w 6248400"/>
              <a:gd name="connsiteY2" fmla="*/ 0 h 6858000"/>
              <a:gd name="connsiteX3" fmla="*/ 6248400 w 6248400"/>
              <a:gd name="connsiteY3" fmla="*/ 1041421 h 6858000"/>
              <a:gd name="connsiteX4" fmla="*/ 6248400 w 6248400"/>
              <a:gd name="connsiteY4" fmla="*/ 5816579 h 6858000"/>
              <a:gd name="connsiteX5" fmla="*/ 5206979 w 6248400"/>
              <a:gd name="connsiteY5" fmla="*/ 6858000 h 6858000"/>
              <a:gd name="connsiteX6" fmla="*/ 1041421 w 6248400"/>
              <a:gd name="connsiteY6" fmla="*/ 6858000 h 6858000"/>
              <a:gd name="connsiteX7" fmla="*/ 0 w 6248400"/>
              <a:gd name="connsiteY7" fmla="*/ 5816579 h 6858000"/>
              <a:gd name="connsiteX8" fmla="*/ 0 w 6248400"/>
              <a:gd name="connsiteY8" fmla="*/ 1041421 h 6858000"/>
              <a:gd name="connsiteX0" fmla="*/ 0 w 6248400"/>
              <a:gd name="connsiteY0" fmla="*/ 1041421 h 6858000"/>
              <a:gd name="connsiteX1" fmla="*/ 1041421 w 6248400"/>
              <a:gd name="connsiteY1" fmla="*/ 0 h 6858000"/>
              <a:gd name="connsiteX2" fmla="*/ 5206979 w 6248400"/>
              <a:gd name="connsiteY2" fmla="*/ 0 h 6858000"/>
              <a:gd name="connsiteX3" fmla="*/ 6248400 w 6248400"/>
              <a:gd name="connsiteY3" fmla="*/ 1041421 h 6858000"/>
              <a:gd name="connsiteX4" fmla="*/ 6248400 w 6248400"/>
              <a:gd name="connsiteY4" fmla="*/ 5816579 h 6858000"/>
              <a:gd name="connsiteX5" fmla="*/ 5206979 w 6248400"/>
              <a:gd name="connsiteY5" fmla="*/ 6858000 h 6858000"/>
              <a:gd name="connsiteX6" fmla="*/ 1041421 w 6248400"/>
              <a:gd name="connsiteY6" fmla="*/ 6858000 h 6858000"/>
              <a:gd name="connsiteX7" fmla="*/ 0 w 6248400"/>
              <a:gd name="connsiteY7" fmla="*/ 5816579 h 6858000"/>
              <a:gd name="connsiteX8" fmla="*/ 0 w 6248400"/>
              <a:gd name="connsiteY8" fmla="*/ 1041421 h 6858000"/>
              <a:gd name="connsiteX0" fmla="*/ 0 w 6248400"/>
              <a:gd name="connsiteY0" fmla="*/ 1041421 h 6858000"/>
              <a:gd name="connsiteX1" fmla="*/ 1041421 w 6248400"/>
              <a:gd name="connsiteY1" fmla="*/ 0 h 6858000"/>
              <a:gd name="connsiteX2" fmla="*/ 5206979 w 6248400"/>
              <a:gd name="connsiteY2" fmla="*/ 0 h 6858000"/>
              <a:gd name="connsiteX3" fmla="*/ 6248400 w 6248400"/>
              <a:gd name="connsiteY3" fmla="*/ 1041421 h 6858000"/>
              <a:gd name="connsiteX4" fmla="*/ 6248400 w 6248400"/>
              <a:gd name="connsiteY4" fmla="*/ 5816579 h 6858000"/>
              <a:gd name="connsiteX5" fmla="*/ 5206979 w 6248400"/>
              <a:gd name="connsiteY5" fmla="*/ 6858000 h 6858000"/>
              <a:gd name="connsiteX6" fmla="*/ 1041421 w 6248400"/>
              <a:gd name="connsiteY6" fmla="*/ 6858000 h 6858000"/>
              <a:gd name="connsiteX7" fmla="*/ 0 w 6248400"/>
              <a:gd name="connsiteY7" fmla="*/ 5816579 h 6858000"/>
              <a:gd name="connsiteX8" fmla="*/ 0 w 6248400"/>
              <a:gd name="connsiteY8" fmla="*/ 1041421 h 6858000"/>
              <a:gd name="connsiteX0" fmla="*/ 0 w 6248400"/>
              <a:gd name="connsiteY0" fmla="*/ 1041421 h 6858000"/>
              <a:gd name="connsiteX1" fmla="*/ 1041421 w 6248400"/>
              <a:gd name="connsiteY1" fmla="*/ 0 h 6858000"/>
              <a:gd name="connsiteX2" fmla="*/ 5206979 w 6248400"/>
              <a:gd name="connsiteY2" fmla="*/ 0 h 6858000"/>
              <a:gd name="connsiteX3" fmla="*/ 6248400 w 6248400"/>
              <a:gd name="connsiteY3" fmla="*/ 1041421 h 6858000"/>
              <a:gd name="connsiteX4" fmla="*/ 6248400 w 6248400"/>
              <a:gd name="connsiteY4" fmla="*/ 5816579 h 6858000"/>
              <a:gd name="connsiteX5" fmla="*/ 5206979 w 6248400"/>
              <a:gd name="connsiteY5" fmla="*/ 6858000 h 6858000"/>
              <a:gd name="connsiteX6" fmla="*/ 1041421 w 6248400"/>
              <a:gd name="connsiteY6" fmla="*/ 6858000 h 6858000"/>
              <a:gd name="connsiteX7" fmla="*/ 0 w 6248400"/>
              <a:gd name="connsiteY7" fmla="*/ 5816579 h 6858000"/>
              <a:gd name="connsiteX8" fmla="*/ 0 w 6248400"/>
              <a:gd name="connsiteY8" fmla="*/ 1041421 h 6858000"/>
              <a:gd name="connsiteX0" fmla="*/ 0 w 6248400"/>
              <a:gd name="connsiteY0" fmla="*/ 1041421 h 6858000"/>
              <a:gd name="connsiteX1" fmla="*/ 1041421 w 6248400"/>
              <a:gd name="connsiteY1" fmla="*/ 0 h 6858000"/>
              <a:gd name="connsiteX2" fmla="*/ 5206979 w 6248400"/>
              <a:gd name="connsiteY2" fmla="*/ 0 h 6858000"/>
              <a:gd name="connsiteX3" fmla="*/ 6248400 w 6248400"/>
              <a:gd name="connsiteY3" fmla="*/ 1041421 h 6858000"/>
              <a:gd name="connsiteX4" fmla="*/ 6248400 w 6248400"/>
              <a:gd name="connsiteY4" fmla="*/ 5816579 h 6858000"/>
              <a:gd name="connsiteX5" fmla="*/ 5206979 w 6248400"/>
              <a:gd name="connsiteY5" fmla="*/ 6858000 h 6858000"/>
              <a:gd name="connsiteX6" fmla="*/ 1041421 w 6248400"/>
              <a:gd name="connsiteY6" fmla="*/ 6858000 h 6858000"/>
              <a:gd name="connsiteX7" fmla="*/ 0 w 6248400"/>
              <a:gd name="connsiteY7" fmla="*/ 5816579 h 6858000"/>
              <a:gd name="connsiteX8" fmla="*/ 0 w 6248400"/>
              <a:gd name="connsiteY8" fmla="*/ 1041421 h 6858000"/>
              <a:gd name="connsiteX0" fmla="*/ 0 w 6248400"/>
              <a:gd name="connsiteY0" fmla="*/ 1041421 h 6858000"/>
              <a:gd name="connsiteX1" fmla="*/ 1041421 w 6248400"/>
              <a:gd name="connsiteY1" fmla="*/ 0 h 6858000"/>
              <a:gd name="connsiteX2" fmla="*/ 5206979 w 6248400"/>
              <a:gd name="connsiteY2" fmla="*/ 0 h 6858000"/>
              <a:gd name="connsiteX3" fmla="*/ 6248400 w 6248400"/>
              <a:gd name="connsiteY3" fmla="*/ 1041421 h 6858000"/>
              <a:gd name="connsiteX4" fmla="*/ 6248400 w 6248400"/>
              <a:gd name="connsiteY4" fmla="*/ 5816579 h 6858000"/>
              <a:gd name="connsiteX5" fmla="*/ 5206979 w 6248400"/>
              <a:gd name="connsiteY5" fmla="*/ 6858000 h 6858000"/>
              <a:gd name="connsiteX6" fmla="*/ 1041421 w 6248400"/>
              <a:gd name="connsiteY6" fmla="*/ 6858000 h 6858000"/>
              <a:gd name="connsiteX7" fmla="*/ 0 w 6248400"/>
              <a:gd name="connsiteY7" fmla="*/ 5816579 h 6858000"/>
              <a:gd name="connsiteX8" fmla="*/ 0 w 6248400"/>
              <a:gd name="connsiteY8" fmla="*/ 1041421 h 6858000"/>
              <a:gd name="connsiteX0" fmla="*/ 0 w 6248400"/>
              <a:gd name="connsiteY0" fmla="*/ 1041421 h 6858000"/>
              <a:gd name="connsiteX1" fmla="*/ 1041421 w 6248400"/>
              <a:gd name="connsiteY1" fmla="*/ 0 h 6858000"/>
              <a:gd name="connsiteX2" fmla="*/ 5206979 w 6248400"/>
              <a:gd name="connsiteY2" fmla="*/ 0 h 6858000"/>
              <a:gd name="connsiteX3" fmla="*/ 6248400 w 6248400"/>
              <a:gd name="connsiteY3" fmla="*/ 1041421 h 6858000"/>
              <a:gd name="connsiteX4" fmla="*/ 6248400 w 6248400"/>
              <a:gd name="connsiteY4" fmla="*/ 5816579 h 6858000"/>
              <a:gd name="connsiteX5" fmla="*/ 5206979 w 6248400"/>
              <a:gd name="connsiteY5" fmla="*/ 6858000 h 6858000"/>
              <a:gd name="connsiteX6" fmla="*/ 1041421 w 6248400"/>
              <a:gd name="connsiteY6" fmla="*/ 6858000 h 6858000"/>
              <a:gd name="connsiteX7" fmla="*/ 0 w 6248400"/>
              <a:gd name="connsiteY7" fmla="*/ 5816579 h 6858000"/>
              <a:gd name="connsiteX8" fmla="*/ 0 w 6248400"/>
              <a:gd name="connsiteY8" fmla="*/ 1041421 h 6858000"/>
              <a:gd name="connsiteX0" fmla="*/ 0 w 6248400"/>
              <a:gd name="connsiteY0" fmla="*/ 1041421 h 6858000"/>
              <a:gd name="connsiteX1" fmla="*/ 1041421 w 6248400"/>
              <a:gd name="connsiteY1" fmla="*/ 0 h 6858000"/>
              <a:gd name="connsiteX2" fmla="*/ 5206979 w 6248400"/>
              <a:gd name="connsiteY2" fmla="*/ 0 h 6858000"/>
              <a:gd name="connsiteX3" fmla="*/ 6248400 w 6248400"/>
              <a:gd name="connsiteY3" fmla="*/ 1041421 h 6858000"/>
              <a:gd name="connsiteX4" fmla="*/ 6248400 w 6248400"/>
              <a:gd name="connsiteY4" fmla="*/ 5816579 h 6858000"/>
              <a:gd name="connsiteX5" fmla="*/ 5206979 w 6248400"/>
              <a:gd name="connsiteY5" fmla="*/ 6858000 h 6858000"/>
              <a:gd name="connsiteX6" fmla="*/ 1041421 w 6248400"/>
              <a:gd name="connsiteY6" fmla="*/ 6858000 h 6858000"/>
              <a:gd name="connsiteX7" fmla="*/ 0 w 6248400"/>
              <a:gd name="connsiteY7" fmla="*/ 5816579 h 6858000"/>
              <a:gd name="connsiteX8" fmla="*/ 0 w 6248400"/>
              <a:gd name="connsiteY8" fmla="*/ 1041421 h 6858000"/>
              <a:gd name="connsiteX0" fmla="*/ 0 w 6248400"/>
              <a:gd name="connsiteY0" fmla="*/ 1041421 h 6858000"/>
              <a:gd name="connsiteX1" fmla="*/ 1041421 w 6248400"/>
              <a:gd name="connsiteY1" fmla="*/ 0 h 6858000"/>
              <a:gd name="connsiteX2" fmla="*/ 5206979 w 6248400"/>
              <a:gd name="connsiteY2" fmla="*/ 0 h 6858000"/>
              <a:gd name="connsiteX3" fmla="*/ 6248400 w 6248400"/>
              <a:gd name="connsiteY3" fmla="*/ 1041421 h 6858000"/>
              <a:gd name="connsiteX4" fmla="*/ 6248400 w 6248400"/>
              <a:gd name="connsiteY4" fmla="*/ 5816579 h 6858000"/>
              <a:gd name="connsiteX5" fmla="*/ 5206979 w 6248400"/>
              <a:gd name="connsiteY5" fmla="*/ 6858000 h 6858000"/>
              <a:gd name="connsiteX6" fmla="*/ 1041421 w 6248400"/>
              <a:gd name="connsiteY6" fmla="*/ 6858000 h 6858000"/>
              <a:gd name="connsiteX7" fmla="*/ 0 w 6248400"/>
              <a:gd name="connsiteY7" fmla="*/ 5816579 h 6858000"/>
              <a:gd name="connsiteX8" fmla="*/ 0 w 6248400"/>
              <a:gd name="connsiteY8" fmla="*/ 1041421 h 6858000"/>
              <a:gd name="connsiteX0" fmla="*/ 0 w 6248400"/>
              <a:gd name="connsiteY0" fmla="*/ 1041421 h 6858000"/>
              <a:gd name="connsiteX1" fmla="*/ 1041421 w 6248400"/>
              <a:gd name="connsiteY1" fmla="*/ 0 h 6858000"/>
              <a:gd name="connsiteX2" fmla="*/ 5206979 w 6248400"/>
              <a:gd name="connsiteY2" fmla="*/ 0 h 6858000"/>
              <a:gd name="connsiteX3" fmla="*/ 6248400 w 6248400"/>
              <a:gd name="connsiteY3" fmla="*/ 1041421 h 6858000"/>
              <a:gd name="connsiteX4" fmla="*/ 6248400 w 6248400"/>
              <a:gd name="connsiteY4" fmla="*/ 5816579 h 6858000"/>
              <a:gd name="connsiteX5" fmla="*/ 5206979 w 6248400"/>
              <a:gd name="connsiteY5" fmla="*/ 6858000 h 6858000"/>
              <a:gd name="connsiteX6" fmla="*/ 1041421 w 6248400"/>
              <a:gd name="connsiteY6" fmla="*/ 6858000 h 6858000"/>
              <a:gd name="connsiteX7" fmla="*/ 0 w 6248400"/>
              <a:gd name="connsiteY7" fmla="*/ 5816579 h 6858000"/>
              <a:gd name="connsiteX8" fmla="*/ 0 w 6248400"/>
              <a:gd name="connsiteY8" fmla="*/ 1041421 h 6858000"/>
              <a:gd name="connsiteX0" fmla="*/ 0 w 6248400"/>
              <a:gd name="connsiteY0" fmla="*/ 1041421 h 6858000"/>
              <a:gd name="connsiteX1" fmla="*/ 1041421 w 6248400"/>
              <a:gd name="connsiteY1" fmla="*/ 0 h 6858000"/>
              <a:gd name="connsiteX2" fmla="*/ 5206979 w 6248400"/>
              <a:gd name="connsiteY2" fmla="*/ 0 h 6858000"/>
              <a:gd name="connsiteX3" fmla="*/ 6248400 w 6248400"/>
              <a:gd name="connsiteY3" fmla="*/ 1041421 h 6858000"/>
              <a:gd name="connsiteX4" fmla="*/ 6248400 w 6248400"/>
              <a:gd name="connsiteY4" fmla="*/ 5816579 h 6858000"/>
              <a:gd name="connsiteX5" fmla="*/ 5206979 w 6248400"/>
              <a:gd name="connsiteY5" fmla="*/ 6858000 h 6858000"/>
              <a:gd name="connsiteX6" fmla="*/ 1041421 w 6248400"/>
              <a:gd name="connsiteY6" fmla="*/ 6858000 h 6858000"/>
              <a:gd name="connsiteX7" fmla="*/ 0 w 6248400"/>
              <a:gd name="connsiteY7" fmla="*/ 5816579 h 6858000"/>
              <a:gd name="connsiteX8" fmla="*/ 0 w 6248400"/>
              <a:gd name="connsiteY8" fmla="*/ 1041421 h 6858000"/>
              <a:gd name="connsiteX0" fmla="*/ 0 w 6248400"/>
              <a:gd name="connsiteY0" fmla="*/ 1041421 h 6858000"/>
              <a:gd name="connsiteX1" fmla="*/ 1041421 w 6248400"/>
              <a:gd name="connsiteY1" fmla="*/ 0 h 6858000"/>
              <a:gd name="connsiteX2" fmla="*/ 5206979 w 6248400"/>
              <a:gd name="connsiteY2" fmla="*/ 0 h 6858000"/>
              <a:gd name="connsiteX3" fmla="*/ 6248400 w 6248400"/>
              <a:gd name="connsiteY3" fmla="*/ 1041421 h 6858000"/>
              <a:gd name="connsiteX4" fmla="*/ 6248400 w 6248400"/>
              <a:gd name="connsiteY4" fmla="*/ 5816579 h 6858000"/>
              <a:gd name="connsiteX5" fmla="*/ 5206979 w 6248400"/>
              <a:gd name="connsiteY5" fmla="*/ 6858000 h 6858000"/>
              <a:gd name="connsiteX6" fmla="*/ 1041421 w 6248400"/>
              <a:gd name="connsiteY6" fmla="*/ 6858000 h 6858000"/>
              <a:gd name="connsiteX7" fmla="*/ 0 w 6248400"/>
              <a:gd name="connsiteY7" fmla="*/ 5816579 h 6858000"/>
              <a:gd name="connsiteX8" fmla="*/ 0 w 6248400"/>
              <a:gd name="connsiteY8" fmla="*/ 1041421 h 6858000"/>
              <a:gd name="connsiteX0" fmla="*/ 0 w 6276975"/>
              <a:gd name="connsiteY0" fmla="*/ 1041421 h 6858000"/>
              <a:gd name="connsiteX1" fmla="*/ 1041421 w 6276975"/>
              <a:gd name="connsiteY1" fmla="*/ 0 h 6858000"/>
              <a:gd name="connsiteX2" fmla="*/ 5206979 w 6276975"/>
              <a:gd name="connsiteY2" fmla="*/ 0 h 6858000"/>
              <a:gd name="connsiteX3" fmla="*/ 6276975 w 6276975"/>
              <a:gd name="connsiteY3" fmla="*/ 1584346 h 6858000"/>
              <a:gd name="connsiteX4" fmla="*/ 6248400 w 6276975"/>
              <a:gd name="connsiteY4" fmla="*/ 5816579 h 6858000"/>
              <a:gd name="connsiteX5" fmla="*/ 5206979 w 6276975"/>
              <a:gd name="connsiteY5" fmla="*/ 6858000 h 6858000"/>
              <a:gd name="connsiteX6" fmla="*/ 1041421 w 6276975"/>
              <a:gd name="connsiteY6" fmla="*/ 6858000 h 6858000"/>
              <a:gd name="connsiteX7" fmla="*/ 0 w 6276975"/>
              <a:gd name="connsiteY7" fmla="*/ 5816579 h 6858000"/>
              <a:gd name="connsiteX8" fmla="*/ 0 w 6276975"/>
              <a:gd name="connsiteY8" fmla="*/ 1041421 h 6858000"/>
              <a:gd name="connsiteX0" fmla="*/ 0 w 6276975"/>
              <a:gd name="connsiteY0" fmla="*/ 1041421 h 6858000"/>
              <a:gd name="connsiteX1" fmla="*/ 1041421 w 6276975"/>
              <a:gd name="connsiteY1" fmla="*/ 0 h 6858000"/>
              <a:gd name="connsiteX2" fmla="*/ 5206979 w 6276975"/>
              <a:gd name="connsiteY2" fmla="*/ 0 h 6858000"/>
              <a:gd name="connsiteX3" fmla="*/ 6276975 w 6276975"/>
              <a:gd name="connsiteY3" fmla="*/ 1584346 h 6858000"/>
              <a:gd name="connsiteX4" fmla="*/ 6276975 w 6276975"/>
              <a:gd name="connsiteY4" fmla="*/ 5635604 h 6858000"/>
              <a:gd name="connsiteX5" fmla="*/ 5206979 w 6276975"/>
              <a:gd name="connsiteY5" fmla="*/ 6858000 h 6858000"/>
              <a:gd name="connsiteX6" fmla="*/ 1041421 w 6276975"/>
              <a:gd name="connsiteY6" fmla="*/ 6858000 h 6858000"/>
              <a:gd name="connsiteX7" fmla="*/ 0 w 6276975"/>
              <a:gd name="connsiteY7" fmla="*/ 5816579 h 6858000"/>
              <a:gd name="connsiteX8" fmla="*/ 0 w 6276975"/>
              <a:gd name="connsiteY8" fmla="*/ 1041421 h 6858000"/>
              <a:gd name="connsiteX0" fmla="*/ 0 w 6276975"/>
              <a:gd name="connsiteY0" fmla="*/ 1041421 h 6896100"/>
              <a:gd name="connsiteX1" fmla="*/ 1041421 w 6276975"/>
              <a:gd name="connsiteY1" fmla="*/ 0 h 6896100"/>
              <a:gd name="connsiteX2" fmla="*/ 5206979 w 6276975"/>
              <a:gd name="connsiteY2" fmla="*/ 0 h 6896100"/>
              <a:gd name="connsiteX3" fmla="*/ 6276975 w 6276975"/>
              <a:gd name="connsiteY3" fmla="*/ 1584346 h 6896100"/>
              <a:gd name="connsiteX4" fmla="*/ 6276975 w 6276975"/>
              <a:gd name="connsiteY4" fmla="*/ 5635604 h 6896100"/>
              <a:gd name="connsiteX5" fmla="*/ 5216504 w 6276975"/>
              <a:gd name="connsiteY5" fmla="*/ 6896100 h 6896100"/>
              <a:gd name="connsiteX6" fmla="*/ 1041421 w 6276975"/>
              <a:gd name="connsiteY6" fmla="*/ 6858000 h 6896100"/>
              <a:gd name="connsiteX7" fmla="*/ 0 w 6276975"/>
              <a:gd name="connsiteY7" fmla="*/ 5816579 h 6896100"/>
              <a:gd name="connsiteX8" fmla="*/ 0 w 6276975"/>
              <a:gd name="connsiteY8" fmla="*/ 1041421 h 6896100"/>
              <a:gd name="connsiteX0" fmla="*/ 0 w 6276975"/>
              <a:gd name="connsiteY0" fmla="*/ 1041421 h 6896100"/>
              <a:gd name="connsiteX1" fmla="*/ 1041421 w 6276975"/>
              <a:gd name="connsiteY1" fmla="*/ 0 h 6896100"/>
              <a:gd name="connsiteX2" fmla="*/ 5206979 w 6276975"/>
              <a:gd name="connsiteY2" fmla="*/ 0 h 6896100"/>
              <a:gd name="connsiteX3" fmla="*/ 6276975 w 6276975"/>
              <a:gd name="connsiteY3" fmla="*/ 1584346 h 6896100"/>
              <a:gd name="connsiteX4" fmla="*/ 6276975 w 6276975"/>
              <a:gd name="connsiteY4" fmla="*/ 5635604 h 6896100"/>
              <a:gd name="connsiteX5" fmla="*/ 5216504 w 6276975"/>
              <a:gd name="connsiteY5" fmla="*/ 6896100 h 6896100"/>
              <a:gd name="connsiteX6" fmla="*/ 1041421 w 6276975"/>
              <a:gd name="connsiteY6" fmla="*/ 6858000 h 6896100"/>
              <a:gd name="connsiteX7" fmla="*/ 0 w 6276975"/>
              <a:gd name="connsiteY7" fmla="*/ 5816579 h 6896100"/>
              <a:gd name="connsiteX8" fmla="*/ 0 w 6276975"/>
              <a:gd name="connsiteY8" fmla="*/ 1041421 h 6896100"/>
              <a:gd name="connsiteX0" fmla="*/ 0 w 6276975"/>
              <a:gd name="connsiteY0" fmla="*/ 1041421 h 6896100"/>
              <a:gd name="connsiteX1" fmla="*/ 1041421 w 6276975"/>
              <a:gd name="connsiteY1" fmla="*/ 0 h 6896100"/>
              <a:gd name="connsiteX2" fmla="*/ 5206979 w 6276975"/>
              <a:gd name="connsiteY2" fmla="*/ 0 h 6896100"/>
              <a:gd name="connsiteX3" fmla="*/ 6276975 w 6276975"/>
              <a:gd name="connsiteY3" fmla="*/ 1584346 h 6896100"/>
              <a:gd name="connsiteX4" fmla="*/ 6276975 w 6276975"/>
              <a:gd name="connsiteY4" fmla="*/ 5635604 h 6896100"/>
              <a:gd name="connsiteX5" fmla="*/ 5216504 w 6276975"/>
              <a:gd name="connsiteY5" fmla="*/ 6896100 h 6896100"/>
              <a:gd name="connsiteX6" fmla="*/ 1041421 w 6276975"/>
              <a:gd name="connsiteY6" fmla="*/ 6858000 h 6896100"/>
              <a:gd name="connsiteX7" fmla="*/ 0 w 6276975"/>
              <a:gd name="connsiteY7" fmla="*/ 5816579 h 6896100"/>
              <a:gd name="connsiteX8" fmla="*/ 0 w 6276975"/>
              <a:gd name="connsiteY8" fmla="*/ 1041421 h 6896100"/>
              <a:gd name="connsiteX0" fmla="*/ 0 w 6276975"/>
              <a:gd name="connsiteY0" fmla="*/ 1041421 h 6896100"/>
              <a:gd name="connsiteX1" fmla="*/ 1041421 w 6276975"/>
              <a:gd name="connsiteY1" fmla="*/ 0 h 6896100"/>
              <a:gd name="connsiteX2" fmla="*/ 5206979 w 6276975"/>
              <a:gd name="connsiteY2" fmla="*/ 0 h 6896100"/>
              <a:gd name="connsiteX3" fmla="*/ 6276975 w 6276975"/>
              <a:gd name="connsiteY3" fmla="*/ 1584346 h 6896100"/>
              <a:gd name="connsiteX4" fmla="*/ 6276975 w 6276975"/>
              <a:gd name="connsiteY4" fmla="*/ 5635604 h 6896100"/>
              <a:gd name="connsiteX5" fmla="*/ 5216504 w 6276975"/>
              <a:gd name="connsiteY5" fmla="*/ 6896100 h 6896100"/>
              <a:gd name="connsiteX6" fmla="*/ 2365396 w 6276975"/>
              <a:gd name="connsiteY6" fmla="*/ 6867525 h 6896100"/>
              <a:gd name="connsiteX7" fmla="*/ 0 w 6276975"/>
              <a:gd name="connsiteY7" fmla="*/ 5816579 h 6896100"/>
              <a:gd name="connsiteX8" fmla="*/ 0 w 6276975"/>
              <a:gd name="connsiteY8" fmla="*/ 1041421 h 6896100"/>
              <a:gd name="connsiteX0" fmla="*/ 0 w 6276975"/>
              <a:gd name="connsiteY0" fmla="*/ 1041421 h 6896100"/>
              <a:gd name="connsiteX1" fmla="*/ 1041421 w 6276975"/>
              <a:gd name="connsiteY1" fmla="*/ 0 h 6896100"/>
              <a:gd name="connsiteX2" fmla="*/ 5206979 w 6276975"/>
              <a:gd name="connsiteY2" fmla="*/ 0 h 6896100"/>
              <a:gd name="connsiteX3" fmla="*/ 6276975 w 6276975"/>
              <a:gd name="connsiteY3" fmla="*/ 1584346 h 6896100"/>
              <a:gd name="connsiteX4" fmla="*/ 6276975 w 6276975"/>
              <a:gd name="connsiteY4" fmla="*/ 5635604 h 6896100"/>
              <a:gd name="connsiteX5" fmla="*/ 5216504 w 6276975"/>
              <a:gd name="connsiteY5" fmla="*/ 6896100 h 6896100"/>
              <a:gd name="connsiteX6" fmla="*/ 2365396 w 6276975"/>
              <a:gd name="connsiteY6" fmla="*/ 6867525 h 6896100"/>
              <a:gd name="connsiteX7" fmla="*/ 0 w 6276975"/>
              <a:gd name="connsiteY7" fmla="*/ 5816579 h 6896100"/>
              <a:gd name="connsiteX8" fmla="*/ 0 w 6276975"/>
              <a:gd name="connsiteY8" fmla="*/ 1041421 h 6896100"/>
              <a:gd name="connsiteX0" fmla="*/ 0 w 6276975"/>
              <a:gd name="connsiteY0" fmla="*/ 1041421 h 6896100"/>
              <a:gd name="connsiteX1" fmla="*/ 1041421 w 6276975"/>
              <a:gd name="connsiteY1" fmla="*/ 0 h 6896100"/>
              <a:gd name="connsiteX2" fmla="*/ 5206979 w 6276975"/>
              <a:gd name="connsiteY2" fmla="*/ 0 h 6896100"/>
              <a:gd name="connsiteX3" fmla="*/ 6276975 w 6276975"/>
              <a:gd name="connsiteY3" fmla="*/ 1584346 h 6896100"/>
              <a:gd name="connsiteX4" fmla="*/ 6276975 w 6276975"/>
              <a:gd name="connsiteY4" fmla="*/ 5635604 h 6896100"/>
              <a:gd name="connsiteX5" fmla="*/ 5216504 w 6276975"/>
              <a:gd name="connsiteY5" fmla="*/ 6896100 h 6896100"/>
              <a:gd name="connsiteX6" fmla="*/ 2365396 w 6276975"/>
              <a:gd name="connsiteY6" fmla="*/ 6867525 h 6896100"/>
              <a:gd name="connsiteX7" fmla="*/ 123825 w 6276975"/>
              <a:gd name="connsiteY7" fmla="*/ 5273654 h 6896100"/>
              <a:gd name="connsiteX8" fmla="*/ 0 w 6276975"/>
              <a:gd name="connsiteY8" fmla="*/ 1041421 h 6896100"/>
              <a:gd name="connsiteX0" fmla="*/ 0 w 6276975"/>
              <a:gd name="connsiteY0" fmla="*/ 1041421 h 6896100"/>
              <a:gd name="connsiteX1" fmla="*/ 2489221 w 6276975"/>
              <a:gd name="connsiteY1" fmla="*/ 47625 h 6896100"/>
              <a:gd name="connsiteX2" fmla="*/ 5206979 w 6276975"/>
              <a:gd name="connsiteY2" fmla="*/ 0 h 6896100"/>
              <a:gd name="connsiteX3" fmla="*/ 6276975 w 6276975"/>
              <a:gd name="connsiteY3" fmla="*/ 1584346 h 6896100"/>
              <a:gd name="connsiteX4" fmla="*/ 6276975 w 6276975"/>
              <a:gd name="connsiteY4" fmla="*/ 5635604 h 6896100"/>
              <a:gd name="connsiteX5" fmla="*/ 5216504 w 6276975"/>
              <a:gd name="connsiteY5" fmla="*/ 6896100 h 6896100"/>
              <a:gd name="connsiteX6" fmla="*/ 2365396 w 6276975"/>
              <a:gd name="connsiteY6" fmla="*/ 6867525 h 6896100"/>
              <a:gd name="connsiteX7" fmla="*/ 123825 w 6276975"/>
              <a:gd name="connsiteY7" fmla="*/ 5273654 h 6896100"/>
              <a:gd name="connsiteX8" fmla="*/ 0 w 6276975"/>
              <a:gd name="connsiteY8" fmla="*/ 1041421 h 6896100"/>
              <a:gd name="connsiteX0" fmla="*/ 1600200 w 6153150"/>
              <a:gd name="connsiteY0" fmla="*/ 669946 h 6896100"/>
              <a:gd name="connsiteX1" fmla="*/ 2365396 w 6153150"/>
              <a:gd name="connsiteY1" fmla="*/ 47625 h 6896100"/>
              <a:gd name="connsiteX2" fmla="*/ 5083154 w 6153150"/>
              <a:gd name="connsiteY2" fmla="*/ 0 h 6896100"/>
              <a:gd name="connsiteX3" fmla="*/ 6153150 w 6153150"/>
              <a:gd name="connsiteY3" fmla="*/ 1584346 h 6896100"/>
              <a:gd name="connsiteX4" fmla="*/ 6153150 w 6153150"/>
              <a:gd name="connsiteY4" fmla="*/ 5635604 h 6896100"/>
              <a:gd name="connsiteX5" fmla="*/ 5092679 w 6153150"/>
              <a:gd name="connsiteY5" fmla="*/ 6896100 h 6896100"/>
              <a:gd name="connsiteX6" fmla="*/ 2241571 w 6153150"/>
              <a:gd name="connsiteY6" fmla="*/ 6867525 h 6896100"/>
              <a:gd name="connsiteX7" fmla="*/ 0 w 6153150"/>
              <a:gd name="connsiteY7" fmla="*/ 5273654 h 6896100"/>
              <a:gd name="connsiteX8" fmla="*/ 1600200 w 6153150"/>
              <a:gd name="connsiteY8" fmla="*/ 669946 h 6896100"/>
              <a:gd name="connsiteX0" fmla="*/ 1600200 w 6153150"/>
              <a:gd name="connsiteY0" fmla="*/ 670417 h 6896571"/>
              <a:gd name="connsiteX1" fmla="*/ 2365396 w 6153150"/>
              <a:gd name="connsiteY1" fmla="*/ 48096 h 6896571"/>
              <a:gd name="connsiteX2" fmla="*/ 5083154 w 6153150"/>
              <a:gd name="connsiteY2" fmla="*/ 471 h 6896571"/>
              <a:gd name="connsiteX3" fmla="*/ 6153150 w 6153150"/>
              <a:gd name="connsiteY3" fmla="*/ 1584817 h 6896571"/>
              <a:gd name="connsiteX4" fmla="*/ 6153150 w 6153150"/>
              <a:gd name="connsiteY4" fmla="*/ 5636075 h 6896571"/>
              <a:gd name="connsiteX5" fmla="*/ 5092679 w 6153150"/>
              <a:gd name="connsiteY5" fmla="*/ 6896571 h 6896571"/>
              <a:gd name="connsiteX6" fmla="*/ 2241571 w 6153150"/>
              <a:gd name="connsiteY6" fmla="*/ 6867996 h 6896571"/>
              <a:gd name="connsiteX7" fmla="*/ 0 w 6153150"/>
              <a:gd name="connsiteY7" fmla="*/ 5274125 h 6896571"/>
              <a:gd name="connsiteX8" fmla="*/ 1600200 w 6153150"/>
              <a:gd name="connsiteY8" fmla="*/ 670417 h 6896571"/>
              <a:gd name="connsiteX0" fmla="*/ 1609725 w 6162675"/>
              <a:gd name="connsiteY0" fmla="*/ 670417 h 6896571"/>
              <a:gd name="connsiteX1" fmla="*/ 2374921 w 6162675"/>
              <a:gd name="connsiteY1" fmla="*/ 48096 h 6896571"/>
              <a:gd name="connsiteX2" fmla="*/ 5092679 w 6162675"/>
              <a:gd name="connsiteY2" fmla="*/ 471 h 6896571"/>
              <a:gd name="connsiteX3" fmla="*/ 6162675 w 6162675"/>
              <a:gd name="connsiteY3" fmla="*/ 1584817 h 6896571"/>
              <a:gd name="connsiteX4" fmla="*/ 6162675 w 6162675"/>
              <a:gd name="connsiteY4" fmla="*/ 5636075 h 6896571"/>
              <a:gd name="connsiteX5" fmla="*/ 5102204 w 6162675"/>
              <a:gd name="connsiteY5" fmla="*/ 6896571 h 6896571"/>
              <a:gd name="connsiteX6" fmla="*/ 2251096 w 6162675"/>
              <a:gd name="connsiteY6" fmla="*/ 6867996 h 6896571"/>
              <a:gd name="connsiteX7" fmla="*/ 0 w 6162675"/>
              <a:gd name="connsiteY7" fmla="*/ 4864550 h 6896571"/>
              <a:gd name="connsiteX8" fmla="*/ 1609725 w 6162675"/>
              <a:gd name="connsiteY8" fmla="*/ 670417 h 6896571"/>
              <a:gd name="connsiteX0" fmla="*/ 1609725 w 6162675"/>
              <a:gd name="connsiteY0" fmla="*/ 670417 h 6896571"/>
              <a:gd name="connsiteX1" fmla="*/ 2374921 w 6162675"/>
              <a:gd name="connsiteY1" fmla="*/ 48096 h 6896571"/>
              <a:gd name="connsiteX2" fmla="*/ 5092679 w 6162675"/>
              <a:gd name="connsiteY2" fmla="*/ 471 h 6896571"/>
              <a:gd name="connsiteX3" fmla="*/ 6162675 w 6162675"/>
              <a:gd name="connsiteY3" fmla="*/ 1584817 h 6896571"/>
              <a:gd name="connsiteX4" fmla="*/ 6162675 w 6162675"/>
              <a:gd name="connsiteY4" fmla="*/ 5636075 h 6896571"/>
              <a:gd name="connsiteX5" fmla="*/ 5102204 w 6162675"/>
              <a:gd name="connsiteY5" fmla="*/ 6896571 h 6896571"/>
              <a:gd name="connsiteX6" fmla="*/ 2251096 w 6162675"/>
              <a:gd name="connsiteY6" fmla="*/ 6867996 h 6896571"/>
              <a:gd name="connsiteX7" fmla="*/ 0 w 6162675"/>
              <a:gd name="connsiteY7" fmla="*/ 4864550 h 6896571"/>
              <a:gd name="connsiteX8" fmla="*/ 1609725 w 6162675"/>
              <a:gd name="connsiteY8" fmla="*/ 670417 h 6896571"/>
              <a:gd name="connsiteX0" fmla="*/ 1609725 w 6162675"/>
              <a:gd name="connsiteY0" fmla="*/ 670417 h 6896571"/>
              <a:gd name="connsiteX1" fmla="*/ 2374921 w 6162675"/>
              <a:gd name="connsiteY1" fmla="*/ 48096 h 6896571"/>
              <a:gd name="connsiteX2" fmla="*/ 5092679 w 6162675"/>
              <a:gd name="connsiteY2" fmla="*/ 471 h 6896571"/>
              <a:gd name="connsiteX3" fmla="*/ 6162675 w 6162675"/>
              <a:gd name="connsiteY3" fmla="*/ 1584817 h 6896571"/>
              <a:gd name="connsiteX4" fmla="*/ 6162675 w 6162675"/>
              <a:gd name="connsiteY4" fmla="*/ 5636075 h 6896571"/>
              <a:gd name="connsiteX5" fmla="*/ 5102204 w 6162675"/>
              <a:gd name="connsiteY5" fmla="*/ 6896571 h 6896571"/>
              <a:gd name="connsiteX6" fmla="*/ 2251096 w 6162675"/>
              <a:gd name="connsiteY6" fmla="*/ 6867996 h 6896571"/>
              <a:gd name="connsiteX7" fmla="*/ 0 w 6162675"/>
              <a:gd name="connsiteY7" fmla="*/ 4864550 h 6896571"/>
              <a:gd name="connsiteX8" fmla="*/ 1609725 w 6162675"/>
              <a:gd name="connsiteY8" fmla="*/ 670417 h 6896571"/>
              <a:gd name="connsiteX0" fmla="*/ 1609725 w 6162675"/>
              <a:gd name="connsiteY0" fmla="*/ 670417 h 6896571"/>
              <a:gd name="connsiteX1" fmla="*/ 2374921 w 6162675"/>
              <a:gd name="connsiteY1" fmla="*/ 48096 h 6896571"/>
              <a:gd name="connsiteX2" fmla="*/ 5092679 w 6162675"/>
              <a:gd name="connsiteY2" fmla="*/ 471 h 6896571"/>
              <a:gd name="connsiteX3" fmla="*/ 6162675 w 6162675"/>
              <a:gd name="connsiteY3" fmla="*/ 1584817 h 6896571"/>
              <a:gd name="connsiteX4" fmla="*/ 6162675 w 6162675"/>
              <a:gd name="connsiteY4" fmla="*/ 5636075 h 6896571"/>
              <a:gd name="connsiteX5" fmla="*/ 5102204 w 6162675"/>
              <a:gd name="connsiteY5" fmla="*/ 6896571 h 6896571"/>
              <a:gd name="connsiteX6" fmla="*/ 2251096 w 6162675"/>
              <a:gd name="connsiteY6" fmla="*/ 6867996 h 6896571"/>
              <a:gd name="connsiteX7" fmla="*/ 0 w 6162675"/>
              <a:gd name="connsiteY7" fmla="*/ 4864550 h 6896571"/>
              <a:gd name="connsiteX8" fmla="*/ 1609725 w 6162675"/>
              <a:gd name="connsiteY8" fmla="*/ 670417 h 6896571"/>
              <a:gd name="connsiteX0" fmla="*/ 1702186 w 6255136"/>
              <a:gd name="connsiteY0" fmla="*/ 670417 h 6896571"/>
              <a:gd name="connsiteX1" fmla="*/ 2467382 w 6255136"/>
              <a:gd name="connsiteY1" fmla="*/ 48096 h 6896571"/>
              <a:gd name="connsiteX2" fmla="*/ 5185140 w 6255136"/>
              <a:gd name="connsiteY2" fmla="*/ 471 h 6896571"/>
              <a:gd name="connsiteX3" fmla="*/ 6255136 w 6255136"/>
              <a:gd name="connsiteY3" fmla="*/ 1584817 h 6896571"/>
              <a:gd name="connsiteX4" fmla="*/ 6255136 w 6255136"/>
              <a:gd name="connsiteY4" fmla="*/ 5636075 h 6896571"/>
              <a:gd name="connsiteX5" fmla="*/ 5194665 w 6255136"/>
              <a:gd name="connsiteY5" fmla="*/ 6896571 h 6896571"/>
              <a:gd name="connsiteX6" fmla="*/ 2343557 w 6255136"/>
              <a:gd name="connsiteY6" fmla="*/ 6867996 h 6896571"/>
              <a:gd name="connsiteX7" fmla="*/ 92461 w 6255136"/>
              <a:gd name="connsiteY7" fmla="*/ 4864550 h 6896571"/>
              <a:gd name="connsiteX8" fmla="*/ 1702186 w 6255136"/>
              <a:gd name="connsiteY8" fmla="*/ 670417 h 6896571"/>
              <a:gd name="connsiteX0" fmla="*/ 1565207 w 6118157"/>
              <a:gd name="connsiteY0" fmla="*/ 670417 h 6896571"/>
              <a:gd name="connsiteX1" fmla="*/ 2330403 w 6118157"/>
              <a:gd name="connsiteY1" fmla="*/ 48096 h 6896571"/>
              <a:gd name="connsiteX2" fmla="*/ 5048161 w 6118157"/>
              <a:gd name="connsiteY2" fmla="*/ 471 h 6896571"/>
              <a:gd name="connsiteX3" fmla="*/ 6118157 w 6118157"/>
              <a:gd name="connsiteY3" fmla="*/ 1584817 h 6896571"/>
              <a:gd name="connsiteX4" fmla="*/ 6118157 w 6118157"/>
              <a:gd name="connsiteY4" fmla="*/ 5636075 h 6896571"/>
              <a:gd name="connsiteX5" fmla="*/ 5057686 w 6118157"/>
              <a:gd name="connsiteY5" fmla="*/ 6896571 h 6896571"/>
              <a:gd name="connsiteX6" fmla="*/ 2206578 w 6118157"/>
              <a:gd name="connsiteY6" fmla="*/ 6867996 h 6896571"/>
              <a:gd name="connsiteX7" fmla="*/ 98357 w 6118157"/>
              <a:gd name="connsiteY7" fmla="*/ 4464500 h 6896571"/>
              <a:gd name="connsiteX8" fmla="*/ 1565207 w 6118157"/>
              <a:gd name="connsiteY8" fmla="*/ 670417 h 6896571"/>
              <a:gd name="connsiteX0" fmla="*/ 1565207 w 6118157"/>
              <a:gd name="connsiteY0" fmla="*/ 716526 h 6942680"/>
              <a:gd name="connsiteX1" fmla="*/ 2397078 w 6118157"/>
              <a:gd name="connsiteY1" fmla="*/ 27530 h 6942680"/>
              <a:gd name="connsiteX2" fmla="*/ 5048161 w 6118157"/>
              <a:gd name="connsiteY2" fmla="*/ 46580 h 6942680"/>
              <a:gd name="connsiteX3" fmla="*/ 6118157 w 6118157"/>
              <a:gd name="connsiteY3" fmla="*/ 1630926 h 6942680"/>
              <a:gd name="connsiteX4" fmla="*/ 6118157 w 6118157"/>
              <a:gd name="connsiteY4" fmla="*/ 5682184 h 6942680"/>
              <a:gd name="connsiteX5" fmla="*/ 5057686 w 6118157"/>
              <a:gd name="connsiteY5" fmla="*/ 6942680 h 6942680"/>
              <a:gd name="connsiteX6" fmla="*/ 2206578 w 6118157"/>
              <a:gd name="connsiteY6" fmla="*/ 6914105 h 6942680"/>
              <a:gd name="connsiteX7" fmla="*/ 98357 w 6118157"/>
              <a:gd name="connsiteY7" fmla="*/ 4510609 h 6942680"/>
              <a:gd name="connsiteX8" fmla="*/ 1565207 w 6118157"/>
              <a:gd name="connsiteY8" fmla="*/ 716526 h 6942680"/>
              <a:gd name="connsiteX0" fmla="*/ 1565207 w 6118157"/>
              <a:gd name="connsiteY0" fmla="*/ 716526 h 6942680"/>
              <a:gd name="connsiteX1" fmla="*/ 2397078 w 6118157"/>
              <a:gd name="connsiteY1" fmla="*/ 27530 h 6942680"/>
              <a:gd name="connsiteX2" fmla="*/ 3800386 w 6118157"/>
              <a:gd name="connsiteY2" fmla="*/ 8480 h 6942680"/>
              <a:gd name="connsiteX3" fmla="*/ 6118157 w 6118157"/>
              <a:gd name="connsiteY3" fmla="*/ 1630926 h 6942680"/>
              <a:gd name="connsiteX4" fmla="*/ 6118157 w 6118157"/>
              <a:gd name="connsiteY4" fmla="*/ 5682184 h 6942680"/>
              <a:gd name="connsiteX5" fmla="*/ 5057686 w 6118157"/>
              <a:gd name="connsiteY5" fmla="*/ 6942680 h 6942680"/>
              <a:gd name="connsiteX6" fmla="*/ 2206578 w 6118157"/>
              <a:gd name="connsiteY6" fmla="*/ 6914105 h 6942680"/>
              <a:gd name="connsiteX7" fmla="*/ 98357 w 6118157"/>
              <a:gd name="connsiteY7" fmla="*/ 4510609 h 6942680"/>
              <a:gd name="connsiteX8" fmla="*/ 1565207 w 6118157"/>
              <a:gd name="connsiteY8" fmla="*/ 716526 h 6942680"/>
              <a:gd name="connsiteX0" fmla="*/ 1565207 w 6118157"/>
              <a:gd name="connsiteY0" fmla="*/ 716526 h 6942680"/>
              <a:gd name="connsiteX1" fmla="*/ 2397078 w 6118157"/>
              <a:gd name="connsiteY1" fmla="*/ 27530 h 6942680"/>
              <a:gd name="connsiteX2" fmla="*/ 3800386 w 6118157"/>
              <a:gd name="connsiteY2" fmla="*/ 8480 h 6942680"/>
              <a:gd name="connsiteX3" fmla="*/ 6118157 w 6118157"/>
              <a:gd name="connsiteY3" fmla="*/ 1630926 h 6942680"/>
              <a:gd name="connsiteX4" fmla="*/ 6118157 w 6118157"/>
              <a:gd name="connsiteY4" fmla="*/ 5682184 h 6942680"/>
              <a:gd name="connsiteX5" fmla="*/ 5057686 w 6118157"/>
              <a:gd name="connsiteY5" fmla="*/ 6942680 h 6942680"/>
              <a:gd name="connsiteX6" fmla="*/ 2206578 w 6118157"/>
              <a:gd name="connsiteY6" fmla="*/ 6914105 h 6942680"/>
              <a:gd name="connsiteX7" fmla="*/ 98357 w 6118157"/>
              <a:gd name="connsiteY7" fmla="*/ 4510609 h 6942680"/>
              <a:gd name="connsiteX8" fmla="*/ 1565207 w 6118157"/>
              <a:gd name="connsiteY8" fmla="*/ 716526 h 6942680"/>
              <a:gd name="connsiteX0" fmla="*/ 1565207 w 6118157"/>
              <a:gd name="connsiteY0" fmla="*/ 716526 h 6942680"/>
              <a:gd name="connsiteX1" fmla="*/ 2397078 w 6118157"/>
              <a:gd name="connsiteY1" fmla="*/ 27530 h 6942680"/>
              <a:gd name="connsiteX2" fmla="*/ 3800386 w 6118157"/>
              <a:gd name="connsiteY2" fmla="*/ 8480 h 6942680"/>
              <a:gd name="connsiteX3" fmla="*/ 6118157 w 6118157"/>
              <a:gd name="connsiteY3" fmla="*/ 1630926 h 6942680"/>
              <a:gd name="connsiteX4" fmla="*/ 6118157 w 6118157"/>
              <a:gd name="connsiteY4" fmla="*/ 5682184 h 6942680"/>
              <a:gd name="connsiteX5" fmla="*/ 5057686 w 6118157"/>
              <a:gd name="connsiteY5" fmla="*/ 6942680 h 6942680"/>
              <a:gd name="connsiteX6" fmla="*/ 2206578 w 6118157"/>
              <a:gd name="connsiteY6" fmla="*/ 6914105 h 6942680"/>
              <a:gd name="connsiteX7" fmla="*/ 98357 w 6118157"/>
              <a:gd name="connsiteY7" fmla="*/ 4510609 h 6942680"/>
              <a:gd name="connsiteX8" fmla="*/ 1565207 w 6118157"/>
              <a:gd name="connsiteY8" fmla="*/ 716526 h 6942680"/>
              <a:gd name="connsiteX0" fmla="*/ 1565207 w 6118157"/>
              <a:gd name="connsiteY0" fmla="*/ 716526 h 6942680"/>
              <a:gd name="connsiteX1" fmla="*/ 2397078 w 6118157"/>
              <a:gd name="connsiteY1" fmla="*/ 27530 h 6942680"/>
              <a:gd name="connsiteX2" fmla="*/ 3800386 w 6118157"/>
              <a:gd name="connsiteY2" fmla="*/ 8480 h 6942680"/>
              <a:gd name="connsiteX3" fmla="*/ 6118157 w 6118157"/>
              <a:gd name="connsiteY3" fmla="*/ 1630926 h 6942680"/>
              <a:gd name="connsiteX4" fmla="*/ 6118157 w 6118157"/>
              <a:gd name="connsiteY4" fmla="*/ 5682184 h 6942680"/>
              <a:gd name="connsiteX5" fmla="*/ 5057686 w 6118157"/>
              <a:gd name="connsiteY5" fmla="*/ 6942680 h 6942680"/>
              <a:gd name="connsiteX6" fmla="*/ 2206578 w 6118157"/>
              <a:gd name="connsiteY6" fmla="*/ 6914105 h 6942680"/>
              <a:gd name="connsiteX7" fmla="*/ 98357 w 6118157"/>
              <a:gd name="connsiteY7" fmla="*/ 4510609 h 6942680"/>
              <a:gd name="connsiteX8" fmla="*/ 1565207 w 6118157"/>
              <a:gd name="connsiteY8" fmla="*/ 716526 h 6942680"/>
              <a:gd name="connsiteX0" fmla="*/ 1565207 w 6118157"/>
              <a:gd name="connsiteY0" fmla="*/ 716526 h 6942680"/>
              <a:gd name="connsiteX1" fmla="*/ 2397078 w 6118157"/>
              <a:gd name="connsiteY1" fmla="*/ 27530 h 6942680"/>
              <a:gd name="connsiteX2" fmla="*/ 3800386 w 6118157"/>
              <a:gd name="connsiteY2" fmla="*/ 8480 h 6942680"/>
              <a:gd name="connsiteX3" fmla="*/ 6118157 w 6118157"/>
              <a:gd name="connsiteY3" fmla="*/ 1630926 h 6942680"/>
              <a:gd name="connsiteX4" fmla="*/ 6118157 w 6118157"/>
              <a:gd name="connsiteY4" fmla="*/ 5682184 h 6942680"/>
              <a:gd name="connsiteX5" fmla="*/ 5057686 w 6118157"/>
              <a:gd name="connsiteY5" fmla="*/ 6942680 h 6942680"/>
              <a:gd name="connsiteX6" fmla="*/ 2206578 w 6118157"/>
              <a:gd name="connsiteY6" fmla="*/ 6914105 h 6942680"/>
              <a:gd name="connsiteX7" fmla="*/ 98357 w 6118157"/>
              <a:gd name="connsiteY7" fmla="*/ 4510609 h 6942680"/>
              <a:gd name="connsiteX8" fmla="*/ 1565207 w 6118157"/>
              <a:gd name="connsiteY8" fmla="*/ 716526 h 6942680"/>
              <a:gd name="connsiteX0" fmla="*/ 1565207 w 6118157"/>
              <a:gd name="connsiteY0" fmla="*/ 716526 h 6942680"/>
              <a:gd name="connsiteX1" fmla="*/ 2397078 w 6118157"/>
              <a:gd name="connsiteY1" fmla="*/ 27530 h 6942680"/>
              <a:gd name="connsiteX2" fmla="*/ 3800386 w 6118157"/>
              <a:gd name="connsiteY2" fmla="*/ 8480 h 6942680"/>
              <a:gd name="connsiteX3" fmla="*/ 6118157 w 6118157"/>
              <a:gd name="connsiteY3" fmla="*/ 1630926 h 6942680"/>
              <a:gd name="connsiteX4" fmla="*/ 6118157 w 6118157"/>
              <a:gd name="connsiteY4" fmla="*/ 5682184 h 6942680"/>
              <a:gd name="connsiteX5" fmla="*/ 5057686 w 6118157"/>
              <a:gd name="connsiteY5" fmla="*/ 6942680 h 6942680"/>
              <a:gd name="connsiteX6" fmla="*/ 2206578 w 6118157"/>
              <a:gd name="connsiteY6" fmla="*/ 6914105 h 6942680"/>
              <a:gd name="connsiteX7" fmla="*/ 98357 w 6118157"/>
              <a:gd name="connsiteY7" fmla="*/ 4510609 h 6942680"/>
              <a:gd name="connsiteX8" fmla="*/ 1565207 w 6118157"/>
              <a:gd name="connsiteY8" fmla="*/ 716526 h 6942680"/>
              <a:gd name="connsiteX0" fmla="*/ 1565207 w 6118157"/>
              <a:gd name="connsiteY0" fmla="*/ 716526 h 6942680"/>
              <a:gd name="connsiteX1" fmla="*/ 2397078 w 6118157"/>
              <a:gd name="connsiteY1" fmla="*/ 27530 h 6942680"/>
              <a:gd name="connsiteX2" fmla="*/ 3800386 w 6118157"/>
              <a:gd name="connsiteY2" fmla="*/ 8480 h 6942680"/>
              <a:gd name="connsiteX3" fmla="*/ 6118157 w 6118157"/>
              <a:gd name="connsiteY3" fmla="*/ 1630926 h 6942680"/>
              <a:gd name="connsiteX4" fmla="*/ 6118157 w 6118157"/>
              <a:gd name="connsiteY4" fmla="*/ 5682184 h 6942680"/>
              <a:gd name="connsiteX5" fmla="*/ 5057686 w 6118157"/>
              <a:gd name="connsiteY5" fmla="*/ 6942680 h 6942680"/>
              <a:gd name="connsiteX6" fmla="*/ 2206578 w 6118157"/>
              <a:gd name="connsiteY6" fmla="*/ 6914105 h 6942680"/>
              <a:gd name="connsiteX7" fmla="*/ 98357 w 6118157"/>
              <a:gd name="connsiteY7" fmla="*/ 4510609 h 6942680"/>
              <a:gd name="connsiteX8" fmla="*/ 1565207 w 6118157"/>
              <a:gd name="connsiteY8" fmla="*/ 716526 h 6942680"/>
              <a:gd name="connsiteX0" fmla="*/ 1565207 w 6118157"/>
              <a:gd name="connsiteY0" fmla="*/ 716526 h 6942680"/>
              <a:gd name="connsiteX1" fmla="*/ 2397078 w 6118157"/>
              <a:gd name="connsiteY1" fmla="*/ 27530 h 6942680"/>
              <a:gd name="connsiteX2" fmla="*/ 3800386 w 6118157"/>
              <a:gd name="connsiteY2" fmla="*/ 8480 h 6942680"/>
              <a:gd name="connsiteX3" fmla="*/ 6118157 w 6118157"/>
              <a:gd name="connsiteY3" fmla="*/ 1630926 h 6942680"/>
              <a:gd name="connsiteX4" fmla="*/ 6118157 w 6118157"/>
              <a:gd name="connsiteY4" fmla="*/ 5682184 h 6942680"/>
              <a:gd name="connsiteX5" fmla="*/ 5057686 w 6118157"/>
              <a:gd name="connsiteY5" fmla="*/ 6942680 h 6942680"/>
              <a:gd name="connsiteX6" fmla="*/ 2206578 w 6118157"/>
              <a:gd name="connsiteY6" fmla="*/ 6914105 h 6942680"/>
              <a:gd name="connsiteX7" fmla="*/ 98357 w 6118157"/>
              <a:gd name="connsiteY7" fmla="*/ 4510609 h 6942680"/>
              <a:gd name="connsiteX8" fmla="*/ 1565207 w 6118157"/>
              <a:gd name="connsiteY8" fmla="*/ 716526 h 6942680"/>
              <a:gd name="connsiteX0" fmla="*/ 1565207 w 6118157"/>
              <a:gd name="connsiteY0" fmla="*/ 708354 h 6934508"/>
              <a:gd name="connsiteX1" fmla="*/ 2397078 w 6118157"/>
              <a:gd name="connsiteY1" fmla="*/ 19358 h 6934508"/>
              <a:gd name="connsiteX2" fmla="*/ 3800386 w 6118157"/>
              <a:gd name="connsiteY2" fmla="*/ 308 h 6934508"/>
              <a:gd name="connsiteX3" fmla="*/ 6118157 w 6118157"/>
              <a:gd name="connsiteY3" fmla="*/ 1622754 h 6934508"/>
              <a:gd name="connsiteX4" fmla="*/ 6118157 w 6118157"/>
              <a:gd name="connsiteY4" fmla="*/ 5674012 h 6934508"/>
              <a:gd name="connsiteX5" fmla="*/ 5057686 w 6118157"/>
              <a:gd name="connsiteY5" fmla="*/ 6934508 h 6934508"/>
              <a:gd name="connsiteX6" fmla="*/ 2206578 w 6118157"/>
              <a:gd name="connsiteY6" fmla="*/ 6905933 h 6934508"/>
              <a:gd name="connsiteX7" fmla="*/ 98357 w 6118157"/>
              <a:gd name="connsiteY7" fmla="*/ 4502437 h 6934508"/>
              <a:gd name="connsiteX8" fmla="*/ 1565207 w 6118157"/>
              <a:gd name="connsiteY8" fmla="*/ 708354 h 6934508"/>
              <a:gd name="connsiteX0" fmla="*/ 1474518 w 6027468"/>
              <a:gd name="connsiteY0" fmla="*/ 708354 h 6934508"/>
              <a:gd name="connsiteX1" fmla="*/ 2306389 w 6027468"/>
              <a:gd name="connsiteY1" fmla="*/ 19358 h 6934508"/>
              <a:gd name="connsiteX2" fmla="*/ 3709697 w 6027468"/>
              <a:gd name="connsiteY2" fmla="*/ 308 h 6934508"/>
              <a:gd name="connsiteX3" fmla="*/ 6027468 w 6027468"/>
              <a:gd name="connsiteY3" fmla="*/ 1622754 h 6934508"/>
              <a:gd name="connsiteX4" fmla="*/ 6027468 w 6027468"/>
              <a:gd name="connsiteY4" fmla="*/ 5674012 h 6934508"/>
              <a:gd name="connsiteX5" fmla="*/ 4966997 w 6027468"/>
              <a:gd name="connsiteY5" fmla="*/ 6934508 h 6934508"/>
              <a:gd name="connsiteX6" fmla="*/ 2115889 w 6027468"/>
              <a:gd name="connsiteY6" fmla="*/ 6905933 h 6934508"/>
              <a:gd name="connsiteX7" fmla="*/ 7668 w 6027468"/>
              <a:gd name="connsiteY7" fmla="*/ 4502437 h 6934508"/>
              <a:gd name="connsiteX8" fmla="*/ 1474518 w 6027468"/>
              <a:gd name="connsiteY8" fmla="*/ 708354 h 6934508"/>
              <a:gd name="connsiteX0" fmla="*/ 1474518 w 6027468"/>
              <a:gd name="connsiteY0" fmla="*/ 708354 h 6934508"/>
              <a:gd name="connsiteX1" fmla="*/ 2306389 w 6027468"/>
              <a:gd name="connsiteY1" fmla="*/ 19358 h 6934508"/>
              <a:gd name="connsiteX2" fmla="*/ 3709697 w 6027468"/>
              <a:gd name="connsiteY2" fmla="*/ 308 h 6934508"/>
              <a:gd name="connsiteX3" fmla="*/ 6027468 w 6027468"/>
              <a:gd name="connsiteY3" fmla="*/ 1622754 h 6934508"/>
              <a:gd name="connsiteX4" fmla="*/ 6027468 w 6027468"/>
              <a:gd name="connsiteY4" fmla="*/ 5674012 h 6934508"/>
              <a:gd name="connsiteX5" fmla="*/ 4966997 w 6027468"/>
              <a:gd name="connsiteY5" fmla="*/ 6934508 h 6934508"/>
              <a:gd name="connsiteX6" fmla="*/ 2115889 w 6027468"/>
              <a:gd name="connsiteY6" fmla="*/ 6905933 h 6934508"/>
              <a:gd name="connsiteX7" fmla="*/ 7668 w 6027468"/>
              <a:gd name="connsiteY7" fmla="*/ 4502437 h 6934508"/>
              <a:gd name="connsiteX8" fmla="*/ 1474518 w 6027468"/>
              <a:gd name="connsiteY8" fmla="*/ 708354 h 6934508"/>
              <a:gd name="connsiteX0" fmla="*/ 1474518 w 6027468"/>
              <a:gd name="connsiteY0" fmla="*/ 708354 h 6934508"/>
              <a:gd name="connsiteX1" fmla="*/ 2306389 w 6027468"/>
              <a:gd name="connsiteY1" fmla="*/ 19358 h 6934508"/>
              <a:gd name="connsiteX2" fmla="*/ 3709697 w 6027468"/>
              <a:gd name="connsiteY2" fmla="*/ 308 h 6934508"/>
              <a:gd name="connsiteX3" fmla="*/ 6027468 w 6027468"/>
              <a:gd name="connsiteY3" fmla="*/ 1622754 h 6934508"/>
              <a:gd name="connsiteX4" fmla="*/ 6027468 w 6027468"/>
              <a:gd name="connsiteY4" fmla="*/ 5674012 h 6934508"/>
              <a:gd name="connsiteX5" fmla="*/ 4966997 w 6027468"/>
              <a:gd name="connsiteY5" fmla="*/ 6934508 h 6934508"/>
              <a:gd name="connsiteX6" fmla="*/ 2115889 w 6027468"/>
              <a:gd name="connsiteY6" fmla="*/ 6905933 h 6934508"/>
              <a:gd name="connsiteX7" fmla="*/ 7668 w 6027468"/>
              <a:gd name="connsiteY7" fmla="*/ 4502437 h 6934508"/>
              <a:gd name="connsiteX8" fmla="*/ 1474518 w 6027468"/>
              <a:gd name="connsiteY8" fmla="*/ 708354 h 6934508"/>
              <a:gd name="connsiteX0" fmla="*/ 1474518 w 6027468"/>
              <a:gd name="connsiteY0" fmla="*/ 708354 h 6934508"/>
              <a:gd name="connsiteX1" fmla="*/ 2306389 w 6027468"/>
              <a:gd name="connsiteY1" fmla="*/ 19358 h 6934508"/>
              <a:gd name="connsiteX2" fmla="*/ 3709697 w 6027468"/>
              <a:gd name="connsiteY2" fmla="*/ 308 h 6934508"/>
              <a:gd name="connsiteX3" fmla="*/ 6027468 w 6027468"/>
              <a:gd name="connsiteY3" fmla="*/ 1622754 h 6934508"/>
              <a:gd name="connsiteX4" fmla="*/ 6027468 w 6027468"/>
              <a:gd name="connsiteY4" fmla="*/ 5674012 h 6934508"/>
              <a:gd name="connsiteX5" fmla="*/ 4966997 w 6027468"/>
              <a:gd name="connsiteY5" fmla="*/ 6934508 h 6934508"/>
              <a:gd name="connsiteX6" fmla="*/ 2115889 w 6027468"/>
              <a:gd name="connsiteY6" fmla="*/ 6905933 h 6934508"/>
              <a:gd name="connsiteX7" fmla="*/ 7668 w 6027468"/>
              <a:gd name="connsiteY7" fmla="*/ 4502437 h 6934508"/>
              <a:gd name="connsiteX8" fmla="*/ 1474518 w 6027468"/>
              <a:gd name="connsiteY8" fmla="*/ 708354 h 6934508"/>
              <a:gd name="connsiteX0" fmla="*/ 1474518 w 6027468"/>
              <a:gd name="connsiteY0" fmla="*/ 708354 h 6934508"/>
              <a:gd name="connsiteX1" fmla="*/ 2306389 w 6027468"/>
              <a:gd name="connsiteY1" fmla="*/ 19358 h 6934508"/>
              <a:gd name="connsiteX2" fmla="*/ 3709697 w 6027468"/>
              <a:gd name="connsiteY2" fmla="*/ 308 h 6934508"/>
              <a:gd name="connsiteX3" fmla="*/ 6027468 w 6027468"/>
              <a:gd name="connsiteY3" fmla="*/ 1622754 h 6934508"/>
              <a:gd name="connsiteX4" fmla="*/ 6027468 w 6027468"/>
              <a:gd name="connsiteY4" fmla="*/ 5674012 h 6934508"/>
              <a:gd name="connsiteX5" fmla="*/ 4966997 w 6027468"/>
              <a:gd name="connsiteY5" fmla="*/ 6934508 h 6934508"/>
              <a:gd name="connsiteX6" fmla="*/ 2115889 w 6027468"/>
              <a:gd name="connsiteY6" fmla="*/ 6905933 h 6934508"/>
              <a:gd name="connsiteX7" fmla="*/ 7668 w 6027468"/>
              <a:gd name="connsiteY7" fmla="*/ 4502437 h 6934508"/>
              <a:gd name="connsiteX8" fmla="*/ 1474518 w 6027468"/>
              <a:gd name="connsiteY8" fmla="*/ 708354 h 6934508"/>
              <a:gd name="connsiteX0" fmla="*/ 1474518 w 6027468"/>
              <a:gd name="connsiteY0" fmla="*/ 708354 h 6934508"/>
              <a:gd name="connsiteX1" fmla="*/ 2306389 w 6027468"/>
              <a:gd name="connsiteY1" fmla="*/ 19358 h 6934508"/>
              <a:gd name="connsiteX2" fmla="*/ 3709697 w 6027468"/>
              <a:gd name="connsiteY2" fmla="*/ 308 h 6934508"/>
              <a:gd name="connsiteX3" fmla="*/ 6027468 w 6027468"/>
              <a:gd name="connsiteY3" fmla="*/ 1622754 h 6934508"/>
              <a:gd name="connsiteX4" fmla="*/ 6027468 w 6027468"/>
              <a:gd name="connsiteY4" fmla="*/ 5674012 h 6934508"/>
              <a:gd name="connsiteX5" fmla="*/ 4966997 w 6027468"/>
              <a:gd name="connsiteY5" fmla="*/ 6934508 h 6934508"/>
              <a:gd name="connsiteX6" fmla="*/ 2115889 w 6027468"/>
              <a:gd name="connsiteY6" fmla="*/ 6905933 h 6934508"/>
              <a:gd name="connsiteX7" fmla="*/ 7668 w 6027468"/>
              <a:gd name="connsiteY7" fmla="*/ 4502437 h 6934508"/>
              <a:gd name="connsiteX8" fmla="*/ 1474518 w 6027468"/>
              <a:gd name="connsiteY8" fmla="*/ 708354 h 6934508"/>
              <a:gd name="connsiteX0" fmla="*/ 1474518 w 6027468"/>
              <a:gd name="connsiteY0" fmla="*/ 708354 h 6934508"/>
              <a:gd name="connsiteX1" fmla="*/ 2306389 w 6027468"/>
              <a:gd name="connsiteY1" fmla="*/ 19358 h 6934508"/>
              <a:gd name="connsiteX2" fmla="*/ 3709697 w 6027468"/>
              <a:gd name="connsiteY2" fmla="*/ 308 h 6934508"/>
              <a:gd name="connsiteX3" fmla="*/ 6027468 w 6027468"/>
              <a:gd name="connsiteY3" fmla="*/ 1622754 h 6934508"/>
              <a:gd name="connsiteX4" fmla="*/ 6027468 w 6027468"/>
              <a:gd name="connsiteY4" fmla="*/ 5674012 h 6934508"/>
              <a:gd name="connsiteX5" fmla="*/ 4966997 w 6027468"/>
              <a:gd name="connsiteY5" fmla="*/ 6934508 h 6934508"/>
              <a:gd name="connsiteX6" fmla="*/ 2115889 w 6027468"/>
              <a:gd name="connsiteY6" fmla="*/ 6905933 h 6934508"/>
              <a:gd name="connsiteX7" fmla="*/ 7668 w 6027468"/>
              <a:gd name="connsiteY7" fmla="*/ 4502437 h 6934508"/>
              <a:gd name="connsiteX8" fmla="*/ 1474518 w 6027468"/>
              <a:gd name="connsiteY8" fmla="*/ 708354 h 6934508"/>
              <a:gd name="connsiteX0" fmla="*/ 590233 w 6140133"/>
              <a:gd name="connsiteY0" fmla="*/ 3019446 h 6934200"/>
              <a:gd name="connsiteX1" fmla="*/ 2419054 w 6140133"/>
              <a:gd name="connsiteY1" fmla="*/ 19050 h 6934200"/>
              <a:gd name="connsiteX2" fmla="*/ 3822362 w 6140133"/>
              <a:gd name="connsiteY2" fmla="*/ 0 h 6934200"/>
              <a:gd name="connsiteX3" fmla="*/ 6140133 w 6140133"/>
              <a:gd name="connsiteY3" fmla="*/ 1622446 h 6934200"/>
              <a:gd name="connsiteX4" fmla="*/ 6140133 w 6140133"/>
              <a:gd name="connsiteY4" fmla="*/ 5673704 h 6934200"/>
              <a:gd name="connsiteX5" fmla="*/ 5079662 w 6140133"/>
              <a:gd name="connsiteY5" fmla="*/ 6934200 h 6934200"/>
              <a:gd name="connsiteX6" fmla="*/ 2228554 w 6140133"/>
              <a:gd name="connsiteY6" fmla="*/ 6905625 h 6934200"/>
              <a:gd name="connsiteX7" fmla="*/ 120333 w 6140133"/>
              <a:gd name="connsiteY7" fmla="*/ 4502129 h 6934200"/>
              <a:gd name="connsiteX8" fmla="*/ 590233 w 6140133"/>
              <a:gd name="connsiteY8" fmla="*/ 3019446 h 6934200"/>
              <a:gd name="connsiteX0" fmla="*/ 590233 w 6140133"/>
              <a:gd name="connsiteY0" fmla="*/ 3019446 h 6934200"/>
              <a:gd name="connsiteX1" fmla="*/ 2419054 w 6140133"/>
              <a:gd name="connsiteY1" fmla="*/ 19050 h 6934200"/>
              <a:gd name="connsiteX2" fmla="*/ 3822362 w 6140133"/>
              <a:gd name="connsiteY2" fmla="*/ 0 h 6934200"/>
              <a:gd name="connsiteX3" fmla="*/ 6140133 w 6140133"/>
              <a:gd name="connsiteY3" fmla="*/ 1622446 h 6934200"/>
              <a:gd name="connsiteX4" fmla="*/ 6140133 w 6140133"/>
              <a:gd name="connsiteY4" fmla="*/ 5673704 h 6934200"/>
              <a:gd name="connsiteX5" fmla="*/ 5079662 w 6140133"/>
              <a:gd name="connsiteY5" fmla="*/ 6934200 h 6934200"/>
              <a:gd name="connsiteX6" fmla="*/ 2228554 w 6140133"/>
              <a:gd name="connsiteY6" fmla="*/ 6905625 h 6934200"/>
              <a:gd name="connsiteX7" fmla="*/ 120333 w 6140133"/>
              <a:gd name="connsiteY7" fmla="*/ 4502129 h 6934200"/>
              <a:gd name="connsiteX8" fmla="*/ 590233 w 6140133"/>
              <a:gd name="connsiteY8" fmla="*/ 3019446 h 6934200"/>
              <a:gd name="connsiteX0" fmla="*/ 590233 w 6140133"/>
              <a:gd name="connsiteY0" fmla="*/ 3019446 h 6934200"/>
              <a:gd name="connsiteX1" fmla="*/ 1999954 w 6140133"/>
              <a:gd name="connsiteY1" fmla="*/ 31750 h 6934200"/>
              <a:gd name="connsiteX2" fmla="*/ 3822362 w 6140133"/>
              <a:gd name="connsiteY2" fmla="*/ 0 h 6934200"/>
              <a:gd name="connsiteX3" fmla="*/ 6140133 w 6140133"/>
              <a:gd name="connsiteY3" fmla="*/ 1622446 h 6934200"/>
              <a:gd name="connsiteX4" fmla="*/ 6140133 w 6140133"/>
              <a:gd name="connsiteY4" fmla="*/ 5673704 h 6934200"/>
              <a:gd name="connsiteX5" fmla="*/ 5079662 w 6140133"/>
              <a:gd name="connsiteY5" fmla="*/ 6934200 h 6934200"/>
              <a:gd name="connsiteX6" fmla="*/ 2228554 w 6140133"/>
              <a:gd name="connsiteY6" fmla="*/ 6905625 h 6934200"/>
              <a:gd name="connsiteX7" fmla="*/ 120333 w 6140133"/>
              <a:gd name="connsiteY7" fmla="*/ 4502129 h 6934200"/>
              <a:gd name="connsiteX8" fmla="*/ 590233 w 6140133"/>
              <a:gd name="connsiteY8" fmla="*/ 3019446 h 6934200"/>
              <a:gd name="connsiteX0" fmla="*/ 590233 w 6140133"/>
              <a:gd name="connsiteY0" fmla="*/ 3019446 h 6934200"/>
              <a:gd name="connsiteX1" fmla="*/ 1999954 w 6140133"/>
              <a:gd name="connsiteY1" fmla="*/ 31750 h 6934200"/>
              <a:gd name="connsiteX2" fmla="*/ 3822362 w 6140133"/>
              <a:gd name="connsiteY2" fmla="*/ 0 h 6934200"/>
              <a:gd name="connsiteX3" fmla="*/ 6140133 w 6140133"/>
              <a:gd name="connsiteY3" fmla="*/ 1622446 h 6934200"/>
              <a:gd name="connsiteX4" fmla="*/ 6140133 w 6140133"/>
              <a:gd name="connsiteY4" fmla="*/ 5673704 h 6934200"/>
              <a:gd name="connsiteX5" fmla="*/ 5079662 w 6140133"/>
              <a:gd name="connsiteY5" fmla="*/ 6934200 h 6934200"/>
              <a:gd name="connsiteX6" fmla="*/ 2228554 w 6140133"/>
              <a:gd name="connsiteY6" fmla="*/ 6905625 h 6934200"/>
              <a:gd name="connsiteX7" fmla="*/ 120333 w 6140133"/>
              <a:gd name="connsiteY7" fmla="*/ 4502129 h 6934200"/>
              <a:gd name="connsiteX8" fmla="*/ 590233 w 6140133"/>
              <a:gd name="connsiteY8" fmla="*/ 3019446 h 6934200"/>
              <a:gd name="connsiteX0" fmla="*/ 590233 w 6140133"/>
              <a:gd name="connsiteY0" fmla="*/ 3019446 h 6934200"/>
              <a:gd name="connsiteX1" fmla="*/ 1942804 w 6140133"/>
              <a:gd name="connsiteY1" fmla="*/ 6350 h 6934200"/>
              <a:gd name="connsiteX2" fmla="*/ 3822362 w 6140133"/>
              <a:gd name="connsiteY2" fmla="*/ 0 h 6934200"/>
              <a:gd name="connsiteX3" fmla="*/ 6140133 w 6140133"/>
              <a:gd name="connsiteY3" fmla="*/ 1622446 h 6934200"/>
              <a:gd name="connsiteX4" fmla="*/ 6140133 w 6140133"/>
              <a:gd name="connsiteY4" fmla="*/ 5673704 h 6934200"/>
              <a:gd name="connsiteX5" fmla="*/ 5079662 w 6140133"/>
              <a:gd name="connsiteY5" fmla="*/ 6934200 h 6934200"/>
              <a:gd name="connsiteX6" fmla="*/ 2228554 w 6140133"/>
              <a:gd name="connsiteY6" fmla="*/ 6905625 h 6934200"/>
              <a:gd name="connsiteX7" fmla="*/ 120333 w 6140133"/>
              <a:gd name="connsiteY7" fmla="*/ 4502129 h 6934200"/>
              <a:gd name="connsiteX8" fmla="*/ 590233 w 6140133"/>
              <a:gd name="connsiteY8" fmla="*/ 3019446 h 6934200"/>
              <a:gd name="connsiteX0" fmla="*/ 575378 w 6125278"/>
              <a:gd name="connsiteY0" fmla="*/ 3019446 h 6934200"/>
              <a:gd name="connsiteX1" fmla="*/ 1927949 w 6125278"/>
              <a:gd name="connsiteY1" fmla="*/ 6350 h 6934200"/>
              <a:gd name="connsiteX2" fmla="*/ 3807507 w 6125278"/>
              <a:gd name="connsiteY2" fmla="*/ 0 h 6934200"/>
              <a:gd name="connsiteX3" fmla="*/ 6125278 w 6125278"/>
              <a:gd name="connsiteY3" fmla="*/ 1622446 h 6934200"/>
              <a:gd name="connsiteX4" fmla="*/ 6125278 w 6125278"/>
              <a:gd name="connsiteY4" fmla="*/ 5673704 h 6934200"/>
              <a:gd name="connsiteX5" fmla="*/ 5064807 w 6125278"/>
              <a:gd name="connsiteY5" fmla="*/ 6934200 h 6934200"/>
              <a:gd name="connsiteX6" fmla="*/ 2213699 w 6125278"/>
              <a:gd name="connsiteY6" fmla="*/ 6905625 h 6934200"/>
              <a:gd name="connsiteX7" fmla="*/ 124528 w 6125278"/>
              <a:gd name="connsiteY7" fmla="*/ 5505429 h 6934200"/>
              <a:gd name="connsiteX8" fmla="*/ 575378 w 6125278"/>
              <a:gd name="connsiteY8" fmla="*/ 3019446 h 6934200"/>
              <a:gd name="connsiteX0" fmla="*/ 625844 w 6105894"/>
              <a:gd name="connsiteY0" fmla="*/ 3070246 h 6934200"/>
              <a:gd name="connsiteX1" fmla="*/ 1908565 w 6105894"/>
              <a:gd name="connsiteY1" fmla="*/ 6350 h 6934200"/>
              <a:gd name="connsiteX2" fmla="*/ 3788123 w 6105894"/>
              <a:gd name="connsiteY2" fmla="*/ 0 h 6934200"/>
              <a:gd name="connsiteX3" fmla="*/ 6105894 w 6105894"/>
              <a:gd name="connsiteY3" fmla="*/ 1622446 h 6934200"/>
              <a:gd name="connsiteX4" fmla="*/ 6105894 w 6105894"/>
              <a:gd name="connsiteY4" fmla="*/ 5673704 h 6934200"/>
              <a:gd name="connsiteX5" fmla="*/ 5045423 w 6105894"/>
              <a:gd name="connsiteY5" fmla="*/ 6934200 h 6934200"/>
              <a:gd name="connsiteX6" fmla="*/ 2194315 w 6105894"/>
              <a:gd name="connsiteY6" fmla="*/ 6905625 h 6934200"/>
              <a:gd name="connsiteX7" fmla="*/ 105144 w 6105894"/>
              <a:gd name="connsiteY7" fmla="*/ 5505429 h 6934200"/>
              <a:gd name="connsiteX8" fmla="*/ 625844 w 6105894"/>
              <a:gd name="connsiteY8" fmla="*/ 3070246 h 6934200"/>
              <a:gd name="connsiteX0" fmla="*/ 625844 w 6105894"/>
              <a:gd name="connsiteY0" fmla="*/ 3070246 h 6934200"/>
              <a:gd name="connsiteX1" fmla="*/ 1908565 w 6105894"/>
              <a:gd name="connsiteY1" fmla="*/ 6350 h 6934200"/>
              <a:gd name="connsiteX2" fmla="*/ 3788123 w 6105894"/>
              <a:gd name="connsiteY2" fmla="*/ 0 h 6934200"/>
              <a:gd name="connsiteX3" fmla="*/ 6105894 w 6105894"/>
              <a:gd name="connsiteY3" fmla="*/ 1622446 h 6934200"/>
              <a:gd name="connsiteX4" fmla="*/ 6105894 w 6105894"/>
              <a:gd name="connsiteY4" fmla="*/ 5673704 h 6934200"/>
              <a:gd name="connsiteX5" fmla="*/ 5045423 w 6105894"/>
              <a:gd name="connsiteY5" fmla="*/ 6934200 h 6934200"/>
              <a:gd name="connsiteX6" fmla="*/ 2194315 w 6105894"/>
              <a:gd name="connsiteY6" fmla="*/ 6905625 h 6934200"/>
              <a:gd name="connsiteX7" fmla="*/ 105144 w 6105894"/>
              <a:gd name="connsiteY7" fmla="*/ 5505429 h 6934200"/>
              <a:gd name="connsiteX8" fmla="*/ 625844 w 6105894"/>
              <a:gd name="connsiteY8" fmla="*/ 3070246 h 6934200"/>
              <a:gd name="connsiteX0" fmla="*/ 617602 w 6097652"/>
              <a:gd name="connsiteY0" fmla="*/ 3070246 h 6934200"/>
              <a:gd name="connsiteX1" fmla="*/ 1900323 w 6097652"/>
              <a:gd name="connsiteY1" fmla="*/ 6350 h 6934200"/>
              <a:gd name="connsiteX2" fmla="*/ 3779881 w 6097652"/>
              <a:gd name="connsiteY2" fmla="*/ 0 h 6934200"/>
              <a:gd name="connsiteX3" fmla="*/ 6097652 w 6097652"/>
              <a:gd name="connsiteY3" fmla="*/ 1622446 h 6934200"/>
              <a:gd name="connsiteX4" fmla="*/ 6097652 w 6097652"/>
              <a:gd name="connsiteY4" fmla="*/ 5673704 h 6934200"/>
              <a:gd name="connsiteX5" fmla="*/ 5037181 w 6097652"/>
              <a:gd name="connsiteY5" fmla="*/ 6934200 h 6934200"/>
              <a:gd name="connsiteX6" fmla="*/ 2186073 w 6097652"/>
              <a:gd name="connsiteY6" fmla="*/ 6905625 h 6934200"/>
              <a:gd name="connsiteX7" fmla="*/ 96902 w 6097652"/>
              <a:gd name="connsiteY7" fmla="*/ 5505429 h 6934200"/>
              <a:gd name="connsiteX8" fmla="*/ 617602 w 6097652"/>
              <a:gd name="connsiteY8" fmla="*/ 3070246 h 6934200"/>
              <a:gd name="connsiteX0" fmla="*/ 655207 w 6135257"/>
              <a:gd name="connsiteY0" fmla="*/ 3070246 h 6934200"/>
              <a:gd name="connsiteX1" fmla="*/ 1937928 w 6135257"/>
              <a:gd name="connsiteY1" fmla="*/ 6350 h 6934200"/>
              <a:gd name="connsiteX2" fmla="*/ 3817486 w 6135257"/>
              <a:gd name="connsiteY2" fmla="*/ 0 h 6934200"/>
              <a:gd name="connsiteX3" fmla="*/ 6135257 w 6135257"/>
              <a:gd name="connsiteY3" fmla="*/ 1622446 h 6934200"/>
              <a:gd name="connsiteX4" fmla="*/ 6135257 w 6135257"/>
              <a:gd name="connsiteY4" fmla="*/ 5673704 h 6934200"/>
              <a:gd name="connsiteX5" fmla="*/ 5074786 w 6135257"/>
              <a:gd name="connsiteY5" fmla="*/ 6934200 h 6934200"/>
              <a:gd name="connsiteX6" fmla="*/ 2223678 w 6135257"/>
              <a:gd name="connsiteY6" fmla="*/ 6905625 h 6934200"/>
              <a:gd name="connsiteX7" fmla="*/ 134507 w 6135257"/>
              <a:gd name="connsiteY7" fmla="*/ 5505429 h 6934200"/>
              <a:gd name="connsiteX8" fmla="*/ 655207 w 6135257"/>
              <a:gd name="connsiteY8" fmla="*/ 3070246 h 6934200"/>
              <a:gd name="connsiteX0" fmla="*/ 621388 w 6101438"/>
              <a:gd name="connsiteY0" fmla="*/ 3070246 h 6934200"/>
              <a:gd name="connsiteX1" fmla="*/ 1904109 w 6101438"/>
              <a:gd name="connsiteY1" fmla="*/ 6350 h 6934200"/>
              <a:gd name="connsiteX2" fmla="*/ 3783667 w 6101438"/>
              <a:gd name="connsiteY2" fmla="*/ 0 h 6934200"/>
              <a:gd name="connsiteX3" fmla="*/ 6101438 w 6101438"/>
              <a:gd name="connsiteY3" fmla="*/ 1622446 h 6934200"/>
              <a:gd name="connsiteX4" fmla="*/ 6101438 w 6101438"/>
              <a:gd name="connsiteY4" fmla="*/ 5673704 h 6934200"/>
              <a:gd name="connsiteX5" fmla="*/ 5040967 w 6101438"/>
              <a:gd name="connsiteY5" fmla="*/ 6934200 h 6934200"/>
              <a:gd name="connsiteX6" fmla="*/ 2189859 w 6101438"/>
              <a:gd name="connsiteY6" fmla="*/ 6905625 h 6934200"/>
              <a:gd name="connsiteX7" fmla="*/ 100688 w 6101438"/>
              <a:gd name="connsiteY7" fmla="*/ 5505429 h 6934200"/>
              <a:gd name="connsiteX8" fmla="*/ 621388 w 6101438"/>
              <a:gd name="connsiteY8" fmla="*/ 3070246 h 6934200"/>
              <a:gd name="connsiteX0" fmla="*/ 621388 w 6101438"/>
              <a:gd name="connsiteY0" fmla="*/ 3070246 h 6934200"/>
              <a:gd name="connsiteX1" fmla="*/ 1904109 w 6101438"/>
              <a:gd name="connsiteY1" fmla="*/ 6350 h 6934200"/>
              <a:gd name="connsiteX2" fmla="*/ 3783667 w 6101438"/>
              <a:gd name="connsiteY2" fmla="*/ 0 h 6934200"/>
              <a:gd name="connsiteX3" fmla="*/ 6101438 w 6101438"/>
              <a:gd name="connsiteY3" fmla="*/ 1622446 h 6934200"/>
              <a:gd name="connsiteX4" fmla="*/ 6101438 w 6101438"/>
              <a:gd name="connsiteY4" fmla="*/ 5673704 h 6934200"/>
              <a:gd name="connsiteX5" fmla="*/ 5040967 w 6101438"/>
              <a:gd name="connsiteY5" fmla="*/ 6934200 h 6934200"/>
              <a:gd name="connsiteX6" fmla="*/ 2189859 w 6101438"/>
              <a:gd name="connsiteY6" fmla="*/ 6905625 h 6934200"/>
              <a:gd name="connsiteX7" fmla="*/ 100688 w 6101438"/>
              <a:gd name="connsiteY7" fmla="*/ 5505429 h 6934200"/>
              <a:gd name="connsiteX8" fmla="*/ 621388 w 6101438"/>
              <a:gd name="connsiteY8" fmla="*/ 3070246 h 6934200"/>
              <a:gd name="connsiteX0" fmla="*/ 621388 w 6101438"/>
              <a:gd name="connsiteY0" fmla="*/ 3070246 h 6934200"/>
              <a:gd name="connsiteX1" fmla="*/ 1904109 w 6101438"/>
              <a:gd name="connsiteY1" fmla="*/ 6350 h 6934200"/>
              <a:gd name="connsiteX2" fmla="*/ 3783667 w 6101438"/>
              <a:gd name="connsiteY2" fmla="*/ 0 h 6934200"/>
              <a:gd name="connsiteX3" fmla="*/ 6101438 w 6101438"/>
              <a:gd name="connsiteY3" fmla="*/ 1622446 h 6934200"/>
              <a:gd name="connsiteX4" fmla="*/ 6101438 w 6101438"/>
              <a:gd name="connsiteY4" fmla="*/ 5673704 h 6934200"/>
              <a:gd name="connsiteX5" fmla="*/ 5040967 w 6101438"/>
              <a:gd name="connsiteY5" fmla="*/ 6934200 h 6934200"/>
              <a:gd name="connsiteX6" fmla="*/ 2189859 w 6101438"/>
              <a:gd name="connsiteY6" fmla="*/ 6905625 h 6934200"/>
              <a:gd name="connsiteX7" fmla="*/ 100688 w 6101438"/>
              <a:gd name="connsiteY7" fmla="*/ 5505429 h 6934200"/>
              <a:gd name="connsiteX8" fmla="*/ 621388 w 6101438"/>
              <a:gd name="connsiteY8" fmla="*/ 3070246 h 6934200"/>
              <a:gd name="connsiteX0" fmla="*/ 621388 w 6101438"/>
              <a:gd name="connsiteY0" fmla="*/ 3070246 h 6934200"/>
              <a:gd name="connsiteX1" fmla="*/ 1904109 w 6101438"/>
              <a:gd name="connsiteY1" fmla="*/ 6350 h 6934200"/>
              <a:gd name="connsiteX2" fmla="*/ 3783667 w 6101438"/>
              <a:gd name="connsiteY2" fmla="*/ 0 h 6934200"/>
              <a:gd name="connsiteX3" fmla="*/ 6101438 w 6101438"/>
              <a:gd name="connsiteY3" fmla="*/ 1622446 h 6934200"/>
              <a:gd name="connsiteX4" fmla="*/ 6101438 w 6101438"/>
              <a:gd name="connsiteY4" fmla="*/ 5673704 h 6934200"/>
              <a:gd name="connsiteX5" fmla="*/ 5040967 w 6101438"/>
              <a:gd name="connsiteY5" fmla="*/ 6934200 h 6934200"/>
              <a:gd name="connsiteX6" fmla="*/ 2189859 w 6101438"/>
              <a:gd name="connsiteY6" fmla="*/ 6905625 h 6934200"/>
              <a:gd name="connsiteX7" fmla="*/ 100688 w 6101438"/>
              <a:gd name="connsiteY7" fmla="*/ 5505429 h 6934200"/>
              <a:gd name="connsiteX8" fmla="*/ 621388 w 6101438"/>
              <a:gd name="connsiteY8" fmla="*/ 3070246 h 6934200"/>
              <a:gd name="connsiteX0" fmla="*/ 394492 w 5874542"/>
              <a:gd name="connsiteY0" fmla="*/ 3070246 h 6934200"/>
              <a:gd name="connsiteX1" fmla="*/ 1677213 w 5874542"/>
              <a:gd name="connsiteY1" fmla="*/ 6350 h 6934200"/>
              <a:gd name="connsiteX2" fmla="*/ 3556771 w 5874542"/>
              <a:gd name="connsiteY2" fmla="*/ 0 h 6934200"/>
              <a:gd name="connsiteX3" fmla="*/ 5874542 w 5874542"/>
              <a:gd name="connsiteY3" fmla="*/ 1622446 h 6934200"/>
              <a:gd name="connsiteX4" fmla="*/ 5874542 w 5874542"/>
              <a:gd name="connsiteY4" fmla="*/ 5673704 h 6934200"/>
              <a:gd name="connsiteX5" fmla="*/ 4814071 w 5874542"/>
              <a:gd name="connsiteY5" fmla="*/ 6934200 h 6934200"/>
              <a:gd name="connsiteX6" fmla="*/ 1962963 w 5874542"/>
              <a:gd name="connsiteY6" fmla="*/ 6905625 h 6934200"/>
              <a:gd name="connsiteX7" fmla="*/ 302417 w 5874542"/>
              <a:gd name="connsiteY7" fmla="*/ 5972154 h 6934200"/>
              <a:gd name="connsiteX8" fmla="*/ 394492 w 5874542"/>
              <a:gd name="connsiteY8" fmla="*/ 3070246 h 6934200"/>
              <a:gd name="connsiteX0" fmla="*/ 304171 w 6098546"/>
              <a:gd name="connsiteY0" fmla="*/ 3917971 h 6934200"/>
              <a:gd name="connsiteX1" fmla="*/ 1901217 w 6098546"/>
              <a:gd name="connsiteY1" fmla="*/ 6350 h 6934200"/>
              <a:gd name="connsiteX2" fmla="*/ 3780775 w 6098546"/>
              <a:gd name="connsiteY2" fmla="*/ 0 h 6934200"/>
              <a:gd name="connsiteX3" fmla="*/ 6098546 w 6098546"/>
              <a:gd name="connsiteY3" fmla="*/ 1622446 h 6934200"/>
              <a:gd name="connsiteX4" fmla="*/ 6098546 w 6098546"/>
              <a:gd name="connsiteY4" fmla="*/ 5673704 h 6934200"/>
              <a:gd name="connsiteX5" fmla="*/ 5038075 w 6098546"/>
              <a:gd name="connsiteY5" fmla="*/ 6934200 h 6934200"/>
              <a:gd name="connsiteX6" fmla="*/ 2186967 w 6098546"/>
              <a:gd name="connsiteY6" fmla="*/ 6905625 h 6934200"/>
              <a:gd name="connsiteX7" fmla="*/ 526421 w 6098546"/>
              <a:gd name="connsiteY7" fmla="*/ 5972154 h 6934200"/>
              <a:gd name="connsiteX8" fmla="*/ 304171 w 6098546"/>
              <a:gd name="connsiteY8" fmla="*/ 3917971 h 6934200"/>
              <a:gd name="connsiteX0" fmla="*/ 268074 w 6062449"/>
              <a:gd name="connsiteY0" fmla="*/ 3917971 h 6934200"/>
              <a:gd name="connsiteX1" fmla="*/ 1865120 w 6062449"/>
              <a:gd name="connsiteY1" fmla="*/ 6350 h 6934200"/>
              <a:gd name="connsiteX2" fmla="*/ 3744678 w 6062449"/>
              <a:gd name="connsiteY2" fmla="*/ 0 h 6934200"/>
              <a:gd name="connsiteX3" fmla="*/ 6062449 w 6062449"/>
              <a:gd name="connsiteY3" fmla="*/ 1622446 h 6934200"/>
              <a:gd name="connsiteX4" fmla="*/ 6062449 w 6062449"/>
              <a:gd name="connsiteY4" fmla="*/ 5673704 h 6934200"/>
              <a:gd name="connsiteX5" fmla="*/ 5001978 w 6062449"/>
              <a:gd name="connsiteY5" fmla="*/ 6934200 h 6934200"/>
              <a:gd name="connsiteX6" fmla="*/ 2150870 w 6062449"/>
              <a:gd name="connsiteY6" fmla="*/ 6905625 h 6934200"/>
              <a:gd name="connsiteX7" fmla="*/ 671299 w 6062449"/>
              <a:gd name="connsiteY7" fmla="*/ 6153129 h 6934200"/>
              <a:gd name="connsiteX8" fmla="*/ 268074 w 6062449"/>
              <a:gd name="connsiteY8" fmla="*/ 3917971 h 6934200"/>
              <a:gd name="connsiteX0" fmla="*/ 292168 w 6086543"/>
              <a:gd name="connsiteY0" fmla="*/ 3917971 h 6934200"/>
              <a:gd name="connsiteX1" fmla="*/ 1889214 w 6086543"/>
              <a:gd name="connsiteY1" fmla="*/ 6350 h 6934200"/>
              <a:gd name="connsiteX2" fmla="*/ 3768772 w 6086543"/>
              <a:gd name="connsiteY2" fmla="*/ 0 h 6934200"/>
              <a:gd name="connsiteX3" fmla="*/ 6086543 w 6086543"/>
              <a:gd name="connsiteY3" fmla="*/ 1622446 h 6934200"/>
              <a:gd name="connsiteX4" fmla="*/ 6086543 w 6086543"/>
              <a:gd name="connsiteY4" fmla="*/ 5673704 h 6934200"/>
              <a:gd name="connsiteX5" fmla="*/ 5026072 w 6086543"/>
              <a:gd name="connsiteY5" fmla="*/ 6934200 h 6934200"/>
              <a:gd name="connsiteX6" fmla="*/ 2174964 w 6086543"/>
              <a:gd name="connsiteY6" fmla="*/ 6905625 h 6934200"/>
              <a:gd name="connsiteX7" fmla="*/ 695393 w 6086543"/>
              <a:gd name="connsiteY7" fmla="*/ 6153129 h 6934200"/>
              <a:gd name="connsiteX8" fmla="*/ 292168 w 6086543"/>
              <a:gd name="connsiteY8" fmla="*/ 3917971 h 6934200"/>
              <a:gd name="connsiteX0" fmla="*/ 292168 w 6086543"/>
              <a:gd name="connsiteY0" fmla="*/ 3917971 h 6934200"/>
              <a:gd name="connsiteX1" fmla="*/ 1889214 w 6086543"/>
              <a:gd name="connsiteY1" fmla="*/ 6350 h 6934200"/>
              <a:gd name="connsiteX2" fmla="*/ 3768772 w 6086543"/>
              <a:gd name="connsiteY2" fmla="*/ 0 h 6934200"/>
              <a:gd name="connsiteX3" fmla="*/ 6086543 w 6086543"/>
              <a:gd name="connsiteY3" fmla="*/ 1622446 h 6934200"/>
              <a:gd name="connsiteX4" fmla="*/ 6086543 w 6086543"/>
              <a:gd name="connsiteY4" fmla="*/ 5673704 h 6934200"/>
              <a:gd name="connsiteX5" fmla="*/ 5026072 w 6086543"/>
              <a:gd name="connsiteY5" fmla="*/ 6934200 h 6934200"/>
              <a:gd name="connsiteX6" fmla="*/ 2174964 w 6086543"/>
              <a:gd name="connsiteY6" fmla="*/ 6905625 h 6934200"/>
              <a:gd name="connsiteX7" fmla="*/ 695393 w 6086543"/>
              <a:gd name="connsiteY7" fmla="*/ 6153129 h 6934200"/>
              <a:gd name="connsiteX8" fmla="*/ 292168 w 6086543"/>
              <a:gd name="connsiteY8" fmla="*/ 3917971 h 6934200"/>
              <a:gd name="connsiteX0" fmla="*/ 272634 w 6067009"/>
              <a:gd name="connsiteY0" fmla="*/ 3917971 h 6934200"/>
              <a:gd name="connsiteX1" fmla="*/ 1869680 w 6067009"/>
              <a:gd name="connsiteY1" fmla="*/ 6350 h 6934200"/>
              <a:gd name="connsiteX2" fmla="*/ 3749238 w 6067009"/>
              <a:gd name="connsiteY2" fmla="*/ 0 h 6934200"/>
              <a:gd name="connsiteX3" fmla="*/ 6067009 w 6067009"/>
              <a:gd name="connsiteY3" fmla="*/ 1622446 h 6934200"/>
              <a:gd name="connsiteX4" fmla="*/ 6067009 w 6067009"/>
              <a:gd name="connsiteY4" fmla="*/ 5673704 h 6934200"/>
              <a:gd name="connsiteX5" fmla="*/ 5006538 w 6067009"/>
              <a:gd name="connsiteY5" fmla="*/ 6934200 h 6934200"/>
              <a:gd name="connsiteX6" fmla="*/ 2155430 w 6067009"/>
              <a:gd name="connsiteY6" fmla="*/ 6905625 h 6934200"/>
              <a:gd name="connsiteX7" fmla="*/ 675859 w 6067009"/>
              <a:gd name="connsiteY7" fmla="*/ 6153129 h 6934200"/>
              <a:gd name="connsiteX8" fmla="*/ 272634 w 6067009"/>
              <a:gd name="connsiteY8" fmla="*/ 3917971 h 6934200"/>
              <a:gd name="connsiteX0" fmla="*/ 229992 w 6024367"/>
              <a:gd name="connsiteY0" fmla="*/ 3917971 h 6934200"/>
              <a:gd name="connsiteX1" fmla="*/ 1827038 w 6024367"/>
              <a:gd name="connsiteY1" fmla="*/ 6350 h 6934200"/>
              <a:gd name="connsiteX2" fmla="*/ 3706596 w 6024367"/>
              <a:gd name="connsiteY2" fmla="*/ 0 h 6934200"/>
              <a:gd name="connsiteX3" fmla="*/ 6024367 w 6024367"/>
              <a:gd name="connsiteY3" fmla="*/ 1622446 h 6934200"/>
              <a:gd name="connsiteX4" fmla="*/ 6024367 w 6024367"/>
              <a:gd name="connsiteY4" fmla="*/ 5673704 h 6934200"/>
              <a:gd name="connsiteX5" fmla="*/ 4963896 w 6024367"/>
              <a:gd name="connsiteY5" fmla="*/ 6934200 h 6934200"/>
              <a:gd name="connsiteX6" fmla="*/ 2112788 w 6024367"/>
              <a:gd name="connsiteY6" fmla="*/ 6905625 h 6934200"/>
              <a:gd name="connsiteX7" fmla="*/ 909442 w 6024367"/>
              <a:gd name="connsiteY7" fmla="*/ 6286479 h 6934200"/>
              <a:gd name="connsiteX8" fmla="*/ 229992 w 6024367"/>
              <a:gd name="connsiteY8" fmla="*/ 3917971 h 6934200"/>
              <a:gd name="connsiteX0" fmla="*/ 254747 w 6049122"/>
              <a:gd name="connsiteY0" fmla="*/ 3917971 h 6934200"/>
              <a:gd name="connsiteX1" fmla="*/ 1851793 w 6049122"/>
              <a:gd name="connsiteY1" fmla="*/ 6350 h 6934200"/>
              <a:gd name="connsiteX2" fmla="*/ 3731351 w 6049122"/>
              <a:gd name="connsiteY2" fmla="*/ 0 h 6934200"/>
              <a:gd name="connsiteX3" fmla="*/ 6049122 w 6049122"/>
              <a:gd name="connsiteY3" fmla="*/ 1622446 h 6934200"/>
              <a:gd name="connsiteX4" fmla="*/ 6049122 w 6049122"/>
              <a:gd name="connsiteY4" fmla="*/ 5673704 h 6934200"/>
              <a:gd name="connsiteX5" fmla="*/ 4988651 w 6049122"/>
              <a:gd name="connsiteY5" fmla="*/ 6934200 h 6934200"/>
              <a:gd name="connsiteX6" fmla="*/ 2137543 w 6049122"/>
              <a:gd name="connsiteY6" fmla="*/ 6905625 h 6934200"/>
              <a:gd name="connsiteX7" fmla="*/ 934197 w 6049122"/>
              <a:gd name="connsiteY7" fmla="*/ 6286479 h 6934200"/>
              <a:gd name="connsiteX8" fmla="*/ 254747 w 6049122"/>
              <a:gd name="connsiteY8" fmla="*/ 3917971 h 6934200"/>
              <a:gd name="connsiteX0" fmla="*/ 270869 w 6065244"/>
              <a:gd name="connsiteY0" fmla="*/ 3917971 h 6934200"/>
              <a:gd name="connsiteX1" fmla="*/ 1867915 w 6065244"/>
              <a:gd name="connsiteY1" fmla="*/ 6350 h 6934200"/>
              <a:gd name="connsiteX2" fmla="*/ 3747473 w 6065244"/>
              <a:gd name="connsiteY2" fmla="*/ 0 h 6934200"/>
              <a:gd name="connsiteX3" fmla="*/ 6065244 w 6065244"/>
              <a:gd name="connsiteY3" fmla="*/ 1622446 h 6934200"/>
              <a:gd name="connsiteX4" fmla="*/ 6065244 w 6065244"/>
              <a:gd name="connsiteY4" fmla="*/ 5673704 h 6934200"/>
              <a:gd name="connsiteX5" fmla="*/ 5004773 w 6065244"/>
              <a:gd name="connsiteY5" fmla="*/ 6934200 h 6934200"/>
              <a:gd name="connsiteX6" fmla="*/ 2153665 w 6065244"/>
              <a:gd name="connsiteY6" fmla="*/ 6905625 h 6934200"/>
              <a:gd name="connsiteX7" fmla="*/ 950319 w 6065244"/>
              <a:gd name="connsiteY7" fmla="*/ 6286479 h 6934200"/>
              <a:gd name="connsiteX8" fmla="*/ 270869 w 6065244"/>
              <a:gd name="connsiteY8" fmla="*/ 3917971 h 6934200"/>
              <a:gd name="connsiteX0" fmla="*/ 270869 w 6065244"/>
              <a:gd name="connsiteY0" fmla="*/ 3917971 h 6934200"/>
              <a:gd name="connsiteX1" fmla="*/ 1867915 w 6065244"/>
              <a:gd name="connsiteY1" fmla="*/ 20638 h 6934200"/>
              <a:gd name="connsiteX2" fmla="*/ 3747473 w 6065244"/>
              <a:gd name="connsiteY2" fmla="*/ 0 h 6934200"/>
              <a:gd name="connsiteX3" fmla="*/ 6065244 w 6065244"/>
              <a:gd name="connsiteY3" fmla="*/ 1622446 h 6934200"/>
              <a:gd name="connsiteX4" fmla="*/ 6065244 w 6065244"/>
              <a:gd name="connsiteY4" fmla="*/ 5673704 h 6934200"/>
              <a:gd name="connsiteX5" fmla="*/ 5004773 w 6065244"/>
              <a:gd name="connsiteY5" fmla="*/ 6934200 h 6934200"/>
              <a:gd name="connsiteX6" fmla="*/ 2153665 w 6065244"/>
              <a:gd name="connsiteY6" fmla="*/ 6905625 h 6934200"/>
              <a:gd name="connsiteX7" fmla="*/ 950319 w 6065244"/>
              <a:gd name="connsiteY7" fmla="*/ 6286479 h 6934200"/>
              <a:gd name="connsiteX8" fmla="*/ 270869 w 6065244"/>
              <a:gd name="connsiteY8" fmla="*/ 3917971 h 6934200"/>
              <a:gd name="connsiteX0" fmla="*/ 270869 w 6065244"/>
              <a:gd name="connsiteY0" fmla="*/ 3917971 h 6934200"/>
              <a:gd name="connsiteX1" fmla="*/ 1867915 w 6065244"/>
              <a:gd name="connsiteY1" fmla="*/ 20638 h 6934200"/>
              <a:gd name="connsiteX2" fmla="*/ 3747473 w 6065244"/>
              <a:gd name="connsiteY2" fmla="*/ 0 h 6934200"/>
              <a:gd name="connsiteX3" fmla="*/ 6065244 w 6065244"/>
              <a:gd name="connsiteY3" fmla="*/ 1622446 h 6934200"/>
              <a:gd name="connsiteX4" fmla="*/ 6065244 w 6065244"/>
              <a:gd name="connsiteY4" fmla="*/ 5673704 h 6934200"/>
              <a:gd name="connsiteX5" fmla="*/ 5004773 w 6065244"/>
              <a:gd name="connsiteY5" fmla="*/ 6934200 h 6934200"/>
              <a:gd name="connsiteX6" fmla="*/ 2153665 w 6065244"/>
              <a:gd name="connsiteY6" fmla="*/ 6905625 h 6934200"/>
              <a:gd name="connsiteX7" fmla="*/ 950319 w 6065244"/>
              <a:gd name="connsiteY7" fmla="*/ 6286479 h 6934200"/>
              <a:gd name="connsiteX8" fmla="*/ 270869 w 6065244"/>
              <a:gd name="connsiteY8" fmla="*/ 3917971 h 6934200"/>
              <a:gd name="connsiteX0" fmla="*/ 270869 w 6065244"/>
              <a:gd name="connsiteY0" fmla="*/ 3897333 h 6913562"/>
              <a:gd name="connsiteX1" fmla="*/ 1867915 w 6065244"/>
              <a:gd name="connsiteY1" fmla="*/ 0 h 6913562"/>
              <a:gd name="connsiteX2" fmla="*/ 3756998 w 6065244"/>
              <a:gd name="connsiteY2" fmla="*/ 793 h 6913562"/>
              <a:gd name="connsiteX3" fmla="*/ 6065244 w 6065244"/>
              <a:gd name="connsiteY3" fmla="*/ 1601808 h 6913562"/>
              <a:gd name="connsiteX4" fmla="*/ 6065244 w 6065244"/>
              <a:gd name="connsiteY4" fmla="*/ 5653066 h 6913562"/>
              <a:gd name="connsiteX5" fmla="*/ 5004773 w 6065244"/>
              <a:gd name="connsiteY5" fmla="*/ 6913562 h 6913562"/>
              <a:gd name="connsiteX6" fmla="*/ 2153665 w 6065244"/>
              <a:gd name="connsiteY6" fmla="*/ 6884987 h 6913562"/>
              <a:gd name="connsiteX7" fmla="*/ 950319 w 6065244"/>
              <a:gd name="connsiteY7" fmla="*/ 6265841 h 6913562"/>
              <a:gd name="connsiteX8" fmla="*/ 270869 w 6065244"/>
              <a:gd name="connsiteY8" fmla="*/ 3897333 h 6913562"/>
              <a:gd name="connsiteX0" fmla="*/ 270869 w 6065244"/>
              <a:gd name="connsiteY0" fmla="*/ 3897333 h 6913562"/>
              <a:gd name="connsiteX1" fmla="*/ 1867915 w 6065244"/>
              <a:gd name="connsiteY1" fmla="*/ 0 h 6913562"/>
              <a:gd name="connsiteX2" fmla="*/ 3756998 w 6065244"/>
              <a:gd name="connsiteY2" fmla="*/ 793 h 6913562"/>
              <a:gd name="connsiteX3" fmla="*/ 6050957 w 6065244"/>
              <a:gd name="connsiteY3" fmla="*/ 1606571 h 6913562"/>
              <a:gd name="connsiteX4" fmla="*/ 6065244 w 6065244"/>
              <a:gd name="connsiteY4" fmla="*/ 5653066 h 6913562"/>
              <a:gd name="connsiteX5" fmla="*/ 5004773 w 6065244"/>
              <a:gd name="connsiteY5" fmla="*/ 6913562 h 6913562"/>
              <a:gd name="connsiteX6" fmla="*/ 2153665 w 6065244"/>
              <a:gd name="connsiteY6" fmla="*/ 6884987 h 6913562"/>
              <a:gd name="connsiteX7" fmla="*/ 950319 w 6065244"/>
              <a:gd name="connsiteY7" fmla="*/ 6265841 h 6913562"/>
              <a:gd name="connsiteX8" fmla="*/ 270869 w 6065244"/>
              <a:gd name="connsiteY8" fmla="*/ 3897333 h 6913562"/>
              <a:gd name="connsiteX0" fmla="*/ 270869 w 6053338"/>
              <a:gd name="connsiteY0" fmla="*/ 3897333 h 6913562"/>
              <a:gd name="connsiteX1" fmla="*/ 1867915 w 6053338"/>
              <a:gd name="connsiteY1" fmla="*/ 0 h 6913562"/>
              <a:gd name="connsiteX2" fmla="*/ 3756998 w 6053338"/>
              <a:gd name="connsiteY2" fmla="*/ 793 h 6913562"/>
              <a:gd name="connsiteX3" fmla="*/ 6050957 w 6053338"/>
              <a:gd name="connsiteY3" fmla="*/ 1606571 h 6913562"/>
              <a:gd name="connsiteX4" fmla="*/ 6053338 w 6053338"/>
              <a:gd name="connsiteY4" fmla="*/ 5653066 h 6913562"/>
              <a:gd name="connsiteX5" fmla="*/ 5004773 w 6053338"/>
              <a:gd name="connsiteY5" fmla="*/ 6913562 h 6913562"/>
              <a:gd name="connsiteX6" fmla="*/ 2153665 w 6053338"/>
              <a:gd name="connsiteY6" fmla="*/ 6884987 h 6913562"/>
              <a:gd name="connsiteX7" fmla="*/ 950319 w 6053338"/>
              <a:gd name="connsiteY7" fmla="*/ 6265841 h 6913562"/>
              <a:gd name="connsiteX8" fmla="*/ 270869 w 6053338"/>
              <a:gd name="connsiteY8" fmla="*/ 3897333 h 6913562"/>
              <a:gd name="connsiteX0" fmla="*/ 270869 w 6053338"/>
              <a:gd name="connsiteY0" fmla="*/ 3897333 h 6892131"/>
              <a:gd name="connsiteX1" fmla="*/ 1867915 w 6053338"/>
              <a:gd name="connsiteY1" fmla="*/ 0 h 6892131"/>
              <a:gd name="connsiteX2" fmla="*/ 3756998 w 6053338"/>
              <a:gd name="connsiteY2" fmla="*/ 793 h 6892131"/>
              <a:gd name="connsiteX3" fmla="*/ 6050957 w 6053338"/>
              <a:gd name="connsiteY3" fmla="*/ 1606571 h 6892131"/>
              <a:gd name="connsiteX4" fmla="*/ 6053338 w 6053338"/>
              <a:gd name="connsiteY4" fmla="*/ 5653066 h 6892131"/>
              <a:gd name="connsiteX5" fmla="*/ 4997630 w 6053338"/>
              <a:gd name="connsiteY5" fmla="*/ 6892131 h 6892131"/>
              <a:gd name="connsiteX6" fmla="*/ 2153665 w 6053338"/>
              <a:gd name="connsiteY6" fmla="*/ 6884987 h 6892131"/>
              <a:gd name="connsiteX7" fmla="*/ 950319 w 6053338"/>
              <a:gd name="connsiteY7" fmla="*/ 6265841 h 6892131"/>
              <a:gd name="connsiteX8" fmla="*/ 270869 w 6053338"/>
              <a:gd name="connsiteY8" fmla="*/ 3897333 h 6892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53338" h="6892131">
                <a:moveTo>
                  <a:pt x="270869" y="3897333"/>
                </a:moveTo>
                <a:cubicBezTo>
                  <a:pt x="632819" y="3007847"/>
                  <a:pt x="1503098" y="865981"/>
                  <a:pt x="1867915" y="0"/>
                </a:cubicBezTo>
                <a:lnTo>
                  <a:pt x="3756998" y="793"/>
                </a:lnTo>
                <a:lnTo>
                  <a:pt x="6050957" y="1606571"/>
                </a:lnTo>
                <a:cubicBezTo>
                  <a:pt x="6055719" y="2955403"/>
                  <a:pt x="6048576" y="4304234"/>
                  <a:pt x="6053338" y="5653066"/>
                </a:cubicBezTo>
                <a:lnTo>
                  <a:pt x="4997630" y="6892131"/>
                </a:lnTo>
                <a:lnTo>
                  <a:pt x="2153665" y="6884987"/>
                </a:lnTo>
                <a:cubicBezTo>
                  <a:pt x="1074698" y="6327242"/>
                  <a:pt x="1823454" y="6699239"/>
                  <a:pt x="950319" y="6265841"/>
                </a:cubicBezTo>
                <a:cubicBezTo>
                  <a:pt x="565082" y="5988561"/>
                  <a:pt x="-494306" y="5800202"/>
                  <a:pt x="270869" y="3897333"/>
                </a:cubicBezTo>
                <a:close/>
              </a:path>
            </a:pathLst>
          </a:custGeom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34549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7824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2 x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1095376"/>
            <a:ext cx="3871913" cy="35182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539854" y="1095375"/>
            <a:ext cx="3871913" cy="35182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32628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&amp; 1 Wid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290512"/>
            <a:ext cx="2686050" cy="7381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1095375"/>
            <a:ext cx="2686050" cy="3519487"/>
          </a:xfrm>
        </p:spPr>
        <p:txBody>
          <a:bodyPr/>
          <a:lstStyle>
            <a:lvl2pPr marL="116681" indent="-116681">
              <a:defRPr b="1"/>
            </a:lvl2pPr>
            <a:lvl3pPr marL="0" indent="0">
              <a:buNone/>
              <a:defRPr/>
            </a:lvl3pPr>
            <a:lvl4pPr marL="0" indent="0">
              <a:buNone/>
              <a:defRPr b="1"/>
            </a:lvl4pPr>
            <a:lvl5pPr marL="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3200400" y="342900"/>
            <a:ext cx="5611416" cy="4271963"/>
          </a:xfrm>
        </p:spPr>
        <p:txBody>
          <a:bodyPr/>
          <a:lstStyle/>
          <a:p>
            <a:r>
              <a:rPr lang="en-US" dirty="0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40989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&amp; 2 Wid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290512"/>
            <a:ext cx="2686050" cy="7381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1095375"/>
            <a:ext cx="2686050" cy="3519487"/>
          </a:xfrm>
        </p:spPr>
        <p:txBody>
          <a:bodyPr/>
          <a:lstStyle>
            <a:lvl2pPr marL="116681" indent="-116681">
              <a:defRPr b="1"/>
            </a:lvl2pPr>
            <a:lvl3pPr marL="0" indent="0">
              <a:buNone/>
              <a:defRPr/>
            </a:lvl3pPr>
            <a:lvl4pPr marL="0" indent="0">
              <a:buNone/>
              <a:defRPr b="1"/>
            </a:lvl4pPr>
            <a:lvl5pPr marL="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3200400" y="342900"/>
            <a:ext cx="5611416" cy="2057400"/>
          </a:xfrm>
        </p:spPr>
        <p:txBody>
          <a:bodyPr/>
          <a:lstStyle/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3200400" y="2557462"/>
            <a:ext cx="5611416" cy="2057400"/>
          </a:xfrm>
        </p:spPr>
        <p:txBody>
          <a:bodyPr/>
          <a:lstStyle/>
          <a:p>
            <a:r>
              <a:rPr lang="en-US" dirty="0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07739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&amp; 1 Narrow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290512"/>
            <a:ext cx="5372100" cy="7381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1095375"/>
            <a:ext cx="5372100" cy="3519487"/>
          </a:xfrm>
        </p:spPr>
        <p:txBody>
          <a:bodyPr/>
          <a:lstStyle>
            <a:lvl2pPr marL="116681" indent="-116681">
              <a:defRPr b="1"/>
            </a:lvl2pPr>
            <a:lvl3pPr marL="0" indent="0">
              <a:buNone/>
              <a:defRPr/>
            </a:lvl3pPr>
            <a:lvl4pPr marL="0" indent="0">
              <a:buNone/>
              <a:defRPr b="1"/>
            </a:lvl4pPr>
            <a:lvl5pPr marL="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6057900" y="342900"/>
            <a:ext cx="2753916" cy="4271963"/>
          </a:xfrm>
        </p:spPr>
        <p:txBody>
          <a:bodyPr/>
          <a:lstStyle/>
          <a:p>
            <a:r>
              <a:rPr lang="en-US" dirty="0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89193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&amp; 2 Narrow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290512"/>
            <a:ext cx="5372100" cy="7381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1095375"/>
            <a:ext cx="5372100" cy="3519487"/>
          </a:xfrm>
        </p:spPr>
        <p:txBody>
          <a:bodyPr/>
          <a:lstStyle>
            <a:lvl2pPr marL="116681" indent="-116681">
              <a:defRPr b="1"/>
            </a:lvl2pPr>
            <a:lvl3pPr marL="0" indent="0">
              <a:buNone/>
              <a:defRPr/>
            </a:lvl3pPr>
            <a:lvl4pPr marL="0" indent="0">
              <a:buNone/>
              <a:defRPr b="1"/>
            </a:lvl4pPr>
            <a:lvl5pPr marL="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6057900" y="342900"/>
            <a:ext cx="2753916" cy="2057400"/>
          </a:xfrm>
        </p:spPr>
        <p:txBody>
          <a:bodyPr/>
          <a:lstStyle/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6054329" y="2557462"/>
            <a:ext cx="2753916" cy="2057400"/>
          </a:xfrm>
        </p:spPr>
        <p:txBody>
          <a:bodyPr/>
          <a:lstStyle/>
          <a:p>
            <a:r>
              <a:rPr lang="en-US" dirty="0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17295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4858374"/>
            <a:ext cx="9144000" cy="2926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290512"/>
            <a:ext cx="5715000" cy="738188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1095376"/>
            <a:ext cx="5715000" cy="351829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6454140" y="4896331"/>
            <a:ext cx="21191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aseline="0" dirty="0">
                <a:solidFill>
                  <a:schemeClr val="bg1"/>
                </a:solidFill>
              </a:rPr>
              <a:t>Project I – PyHR Services | March 2019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 userDrawn="1"/>
        </p:nvSpPr>
        <p:spPr>
          <a:xfrm>
            <a:off x="8642773" y="4896956"/>
            <a:ext cx="501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CD84860F-87DF-48D9-9DD7-EF70949B7FE6}" type="slidenum">
              <a:rPr lang="en-US" sz="800" smtClean="0">
                <a:solidFill>
                  <a:schemeClr val="bg1"/>
                </a:solidFill>
              </a:rPr>
              <a:t>‹#›</a:t>
            </a:fld>
            <a:endParaRPr lang="en-US"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9635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0" r:id="rId4"/>
    <p:sldLayoutId id="2147483674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51" r:id="rId12"/>
    <p:sldLayoutId id="2147483659" r:id="rId13"/>
    <p:sldLayoutId id="2147483661" r:id="rId14"/>
    <p:sldLayoutId id="2147483662" r:id="rId15"/>
    <p:sldLayoutId id="2147483663" r:id="rId16"/>
    <p:sldLayoutId id="2147483676" r:id="rId17"/>
    <p:sldLayoutId id="2147483700" r:id="rId18"/>
    <p:sldLayoutId id="2147483701" r:id="rId19"/>
    <p:sldLayoutId id="2147483683" r:id="rId20"/>
    <p:sldLayoutId id="2147483684" r:id="rId21"/>
    <p:sldLayoutId id="2147483685" r:id="rId22"/>
    <p:sldLayoutId id="2147483686" r:id="rId23"/>
    <p:sldLayoutId id="2147483687" r:id="rId24"/>
    <p:sldLayoutId id="2147483690" r:id="rId25"/>
    <p:sldLayoutId id="2147483691" r:id="rId26"/>
    <p:sldLayoutId id="2147483692" r:id="rId27"/>
    <p:sldLayoutId id="2147483705" r:id="rId2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685800" rtl="0" eaLnBrk="1" latinLnBrk="0" hangingPunct="1">
        <a:lnSpc>
          <a:spcPct val="100000"/>
        </a:lnSpc>
        <a:spcBef>
          <a:spcPct val="0"/>
        </a:spcBef>
        <a:buNone/>
        <a:defRPr sz="1800" b="1" kern="1200" cap="small" baseline="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116681" indent="-116681" algn="l" defTabSz="6858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7.sv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5.svg"/><Relationship Id="rId5" Type="http://schemas.openxmlformats.org/officeDocument/2006/relationships/diagramQuickStyle" Target="../diagrams/quickStyle1.xml"/><Relationship Id="rId15" Type="http://schemas.openxmlformats.org/officeDocument/2006/relationships/image" Target="../media/image9.png"/><Relationship Id="rId10" Type="http://schemas.openxmlformats.org/officeDocument/2006/relationships/image" Target="../media/image4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3.svg"/><Relationship Id="rId1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579" y="112131"/>
            <a:ext cx="3487420" cy="484549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7030A0"/>
                </a:solidFill>
              </a:rPr>
              <a:t>Proposal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59" y="699134"/>
            <a:ext cx="8602981" cy="3598546"/>
          </a:xfrm>
        </p:spPr>
        <p:txBody>
          <a:bodyPr>
            <a:normAutofit fontScale="85000" lnSpcReduction="20000"/>
          </a:bodyPr>
          <a:lstStyle/>
          <a:p>
            <a:pPr marL="342900" lvl="1" indent="0">
              <a:lnSpc>
                <a:spcPct val="150000"/>
              </a:lnSpc>
              <a:buNone/>
            </a:pPr>
            <a:r>
              <a:rPr lang="en-US" sz="1600" b="1" dirty="0"/>
              <a:t>Project Title: </a:t>
            </a:r>
            <a:r>
              <a:rPr lang="en-US" sz="1600" b="1" i="1" dirty="0">
                <a:solidFill>
                  <a:srgbClr val="1CC997"/>
                </a:solidFill>
                <a:ea typeface="Oswald"/>
                <a:cs typeface="Oswald"/>
                <a:sym typeface="Oswald"/>
              </a:rPr>
              <a:t>PyHR</a:t>
            </a:r>
            <a:r>
              <a:rPr lang="en-US" sz="1600" dirty="0"/>
              <a:t> Services -Ticket  Analysis</a:t>
            </a:r>
          </a:p>
          <a:p>
            <a:pPr marL="342900" lvl="1" indent="0">
              <a:lnSpc>
                <a:spcPct val="150000"/>
              </a:lnSpc>
              <a:buNone/>
            </a:pPr>
            <a:r>
              <a:rPr lang="en-US" sz="1600" b="1" dirty="0"/>
              <a:t>Team Members: </a:t>
            </a:r>
            <a:r>
              <a:rPr lang="en-US" sz="1600" dirty="0"/>
              <a:t>Drew Adams, Joao Bonini, Melissa Decoster, Nadia Patel , Richa Desai</a:t>
            </a:r>
          </a:p>
          <a:p>
            <a:pPr marL="342900" lvl="1" indent="0">
              <a:lnSpc>
                <a:spcPct val="150000"/>
              </a:lnSpc>
              <a:buNone/>
            </a:pPr>
            <a:r>
              <a:rPr lang="en-US" sz="1600" b="1" dirty="0"/>
              <a:t>Project Description/Outline: </a:t>
            </a:r>
            <a:r>
              <a:rPr lang="en-US" sz="1600" b="1" i="1" dirty="0">
                <a:solidFill>
                  <a:srgbClr val="1CC997"/>
                </a:solidFill>
                <a:ea typeface="Oswald"/>
                <a:cs typeface="Oswald"/>
                <a:sym typeface="Oswald"/>
              </a:rPr>
              <a:t> </a:t>
            </a:r>
            <a:r>
              <a:rPr lang="en-US" sz="1600" dirty="0">
                <a:sym typeface="Oswald"/>
              </a:rPr>
              <a:t>We will run </a:t>
            </a:r>
            <a:r>
              <a:rPr lang="en-US" sz="1600" dirty="0"/>
              <a:t>opened </a:t>
            </a:r>
            <a:r>
              <a:rPr lang="en-US" sz="1600" dirty="0">
                <a:sym typeface="Oswald"/>
              </a:rPr>
              <a:t>t</a:t>
            </a:r>
            <a:r>
              <a:rPr lang="en-US" sz="1600" dirty="0"/>
              <a:t>icket analysis in the last 4 years </a:t>
            </a:r>
            <a:endParaRPr lang="en-US" sz="1600" b="1" dirty="0"/>
          </a:p>
          <a:p>
            <a:pPr marL="342900" lvl="1" indent="0">
              <a:lnSpc>
                <a:spcPct val="150000"/>
              </a:lnSpc>
              <a:buNone/>
            </a:pPr>
            <a:r>
              <a:rPr lang="en-US" sz="1600" b="1" dirty="0"/>
              <a:t>Research Question to Answer: </a:t>
            </a:r>
            <a:r>
              <a:rPr lang="en-US" sz="1700" dirty="0"/>
              <a:t>Is there any variation in the usage over 4 years?, What are the high demand service center inquiries and times that PyHR needs to meet?, What have been the different service  types/categories  and what is the service utilization pattern by type of requestor?, Is there a correlation between annual HR events, type of requestor and tickets?, How long is a ticket open on average and where do the requests usually start from?</a:t>
            </a:r>
            <a:endParaRPr lang="en-US" sz="1600" b="1" dirty="0"/>
          </a:p>
          <a:p>
            <a:pPr marL="342900" lvl="1" indent="0">
              <a:lnSpc>
                <a:spcPct val="150000"/>
              </a:lnSpc>
              <a:buNone/>
            </a:pPr>
            <a:r>
              <a:rPr lang="en-US" sz="1600" b="1" dirty="0"/>
              <a:t>Data Sets to be Used: </a:t>
            </a:r>
            <a:r>
              <a:rPr lang="en-US" sz="1600" b="1" i="1" dirty="0">
                <a:solidFill>
                  <a:srgbClr val="1CC997"/>
                </a:solidFill>
                <a:ea typeface="Oswald"/>
                <a:cs typeface="Oswald"/>
                <a:sym typeface="Oswald"/>
              </a:rPr>
              <a:t>PyHR</a:t>
            </a:r>
            <a:r>
              <a:rPr lang="en-US" sz="1600" dirty="0"/>
              <a:t> Services ticket system</a:t>
            </a:r>
          </a:p>
          <a:p>
            <a:pPr marL="342900" lvl="1" indent="0">
              <a:lnSpc>
                <a:spcPct val="150000"/>
              </a:lnSpc>
              <a:buNone/>
            </a:pPr>
            <a:r>
              <a:rPr lang="en-US" sz="1600" b="1" dirty="0"/>
              <a:t>Rough Breakdown of Tasks: </a:t>
            </a:r>
            <a:r>
              <a:rPr lang="en-US" sz="1600" dirty="0"/>
              <a:t>Data Extraction, Initial Data Exploration, Data Splitting, Data Creation, Data Formatting , Data Exporting, Creating a Python script, Prepare PowerPoint presentation </a:t>
            </a:r>
          </a:p>
          <a:p>
            <a:pPr marL="342900" lvl="1" indent="0">
              <a:lnSpc>
                <a:spcPct val="150000"/>
              </a:lnSpc>
              <a:buNone/>
            </a:pPr>
            <a:endParaRPr lang="en-US" sz="1600" b="1" dirty="0"/>
          </a:p>
          <a:p>
            <a:pPr marL="342900" lvl="1" indent="0">
              <a:lnSpc>
                <a:spcPct val="150000"/>
              </a:lnSpc>
              <a:buNone/>
            </a:pPr>
            <a:endParaRPr lang="en-US" sz="1200" dirty="0"/>
          </a:p>
          <a:p>
            <a:pPr lvl="1">
              <a:lnSpc>
                <a:spcPct val="150000"/>
              </a:lnSpc>
            </a:pPr>
            <a:endParaRPr lang="en-US" sz="16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17523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21"/>
          <p:cNvSpPr txBox="1"/>
          <p:nvPr/>
        </p:nvSpPr>
        <p:spPr>
          <a:xfrm>
            <a:off x="615400" y="520596"/>
            <a:ext cx="7589400" cy="476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swald"/>
              <a:buChar char="●"/>
            </a:pPr>
            <a:r>
              <a:rPr lang="en" sz="1600" dirty="0">
                <a:ea typeface="Oswald"/>
                <a:cs typeface="Oswald"/>
                <a:sym typeface="Oswald"/>
              </a:rPr>
              <a:t>Effect of </a:t>
            </a:r>
            <a:r>
              <a:rPr lang="en-US" sz="1600" dirty="0">
                <a:ea typeface="Oswald"/>
                <a:cs typeface="Oswald"/>
                <a:sym typeface="Oswald"/>
              </a:rPr>
              <a:t>XX</a:t>
            </a:r>
            <a:endParaRPr sz="1200" dirty="0"/>
          </a:p>
        </p:txBody>
      </p:sp>
      <p:sp>
        <p:nvSpPr>
          <p:cNvPr id="395" name="Google Shape;395;p21"/>
          <p:cNvSpPr txBox="1">
            <a:spLocks noGrp="1"/>
          </p:cNvSpPr>
          <p:nvPr>
            <p:ph type="title"/>
          </p:nvPr>
        </p:nvSpPr>
        <p:spPr>
          <a:xfrm>
            <a:off x="342900" y="45619"/>
            <a:ext cx="7589400" cy="7381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accent3"/>
                </a:solidFill>
              </a:rPr>
              <a:t>Popular </a:t>
            </a:r>
            <a:r>
              <a:rPr lang="en-US" sz="2400" dirty="0">
                <a:solidFill>
                  <a:schemeClr val="accent3"/>
                </a:solidFill>
              </a:rPr>
              <a:t>SERVICE</a:t>
            </a:r>
            <a:r>
              <a:rPr lang="en" sz="2400" dirty="0">
                <a:solidFill>
                  <a:schemeClr val="accent3"/>
                </a:solidFill>
              </a:rPr>
              <a:t> Types Trends Over the Years</a:t>
            </a:r>
            <a:endParaRPr sz="2400" dirty="0">
              <a:solidFill>
                <a:schemeClr val="accent3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A545EB-7BDE-4857-B851-676579F641B7}"/>
              </a:ext>
            </a:extLst>
          </p:cNvPr>
          <p:cNvSpPr txBox="1"/>
          <p:nvPr/>
        </p:nvSpPr>
        <p:spPr>
          <a:xfrm rot="20071474">
            <a:off x="-63497" y="426974"/>
            <a:ext cx="35964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Prototype| Dummy</a:t>
            </a:r>
          </a:p>
        </p:txBody>
      </p:sp>
    </p:spTree>
    <p:extLst>
      <p:ext uri="{BB962C8B-B14F-4D97-AF65-F5344CB8AC3E}">
        <p14:creationId xmlns:p14="http://schemas.microsoft.com/office/powerpoint/2010/main" val="2240420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DCA3053-DFCB-4FE1-A863-F6BC417E7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nadia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F91537-CF6E-40B4-AC90-5B25FF0D6C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0E67CBDD-32E4-4DA6-B640-8BFCB5F708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4131436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18"/>
          <p:cNvSpPr txBox="1">
            <a:spLocks noGrp="1"/>
          </p:cNvSpPr>
          <p:nvPr>
            <p:ph type="title"/>
          </p:nvPr>
        </p:nvSpPr>
        <p:spPr>
          <a:xfrm>
            <a:off x="160020" y="130492"/>
            <a:ext cx="5715000" cy="7381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</a:pPr>
            <a:r>
              <a:rPr lang="en-US" sz="2000" i="1" dirty="0">
                <a:solidFill>
                  <a:srgbClr val="1CC997"/>
                </a:solidFill>
                <a:ea typeface="Oswald"/>
                <a:cs typeface="Oswald"/>
                <a:sym typeface="Oswald"/>
              </a:rPr>
              <a:t>PyHR </a:t>
            </a:r>
            <a:r>
              <a:rPr lang="en-US" sz="2000" dirty="0">
                <a:solidFill>
                  <a:schemeClr val="accent3"/>
                </a:solidFill>
                <a:sym typeface="Oswald"/>
              </a:rPr>
              <a:t>Services</a:t>
            </a:r>
            <a:r>
              <a:rPr lang="en" sz="2000" dirty="0">
                <a:solidFill>
                  <a:schemeClr val="accent3"/>
                </a:solidFill>
              </a:rPr>
              <a:t> Variation by Time and Day</a:t>
            </a:r>
            <a:endParaRPr sz="2000" dirty="0">
              <a:solidFill>
                <a:schemeClr val="accent3"/>
              </a:solidFill>
            </a:endParaRPr>
          </a:p>
        </p:txBody>
      </p:sp>
      <p:sp>
        <p:nvSpPr>
          <p:cNvPr id="371" name="Google Shape;371;p18"/>
          <p:cNvSpPr txBox="1"/>
          <p:nvPr/>
        </p:nvSpPr>
        <p:spPr>
          <a:xfrm>
            <a:off x="0" y="1046250"/>
            <a:ext cx="4650900" cy="22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00050" lvl="0" indent="-285750" algn="l" rtl="0"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en" sz="1800" dirty="0">
                <a:ea typeface="Oswald"/>
                <a:cs typeface="Oswald"/>
                <a:sym typeface="Oswald"/>
              </a:rPr>
              <a:t>There is a  spike in </a:t>
            </a:r>
            <a:r>
              <a:rPr lang="en-US" sz="1800" dirty="0">
                <a:ea typeface="Oswald"/>
                <a:cs typeface="Oswald"/>
                <a:sym typeface="Oswald"/>
              </a:rPr>
              <a:t>services </a:t>
            </a:r>
            <a:r>
              <a:rPr lang="en" sz="1800" dirty="0">
                <a:ea typeface="Oswald"/>
                <a:cs typeface="Oswald"/>
                <a:sym typeface="Oswald"/>
              </a:rPr>
              <a:t>usage on weekdays during the hours of 8:00am , 12:00pm and 5:00pm </a:t>
            </a:r>
            <a:endParaRPr sz="1800" dirty="0">
              <a:ea typeface="Oswald"/>
              <a:cs typeface="Oswald"/>
              <a:sym typeface="Oswald"/>
            </a:endParaRPr>
          </a:p>
          <a:p>
            <a:pPr marL="400050" lvl="0" indent="-285750" algn="l" rtl="0"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en" sz="1800" dirty="0">
                <a:ea typeface="Oswald"/>
                <a:cs typeface="Oswald"/>
                <a:sym typeface="Oswald"/>
              </a:rPr>
              <a:t>During Friday and weekends the </a:t>
            </a:r>
            <a:r>
              <a:rPr lang="en-US" sz="1800" dirty="0">
                <a:ea typeface="Oswald"/>
                <a:cs typeface="Oswald"/>
                <a:sym typeface="Oswald"/>
              </a:rPr>
              <a:t>service</a:t>
            </a:r>
            <a:r>
              <a:rPr lang="en" sz="1800" dirty="0">
                <a:ea typeface="Oswald"/>
                <a:cs typeface="Oswald"/>
                <a:sym typeface="Oswald"/>
              </a:rPr>
              <a:t> usage increases between 12:00pm to 5:00pm </a:t>
            </a:r>
            <a:endParaRPr sz="1800" dirty="0">
              <a:ea typeface="Oswald"/>
              <a:cs typeface="Oswald"/>
              <a:sym typeface="Oswald"/>
            </a:endParaRPr>
          </a:p>
          <a:p>
            <a:pPr marL="400050" lvl="0" indent="-285750" algn="l" rtl="0"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en" sz="1800" dirty="0">
                <a:ea typeface="Oswald"/>
                <a:cs typeface="Oswald"/>
                <a:sym typeface="Oswald"/>
              </a:rPr>
              <a:t>Monday also has a fair amount of usage throughout the entire day.</a:t>
            </a:r>
            <a:endParaRPr sz="1800" dirty="0">
              <a:ea typeface="Oswald"/>
              <a:cs typeface="Oswald"/>
              <a:sym typeface="Oswald"/>
            </a:endParaRPr>
          </a:p>
          <a:p>
            <a:pPr marL="12001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1800" dirty="0">
              <a:ea typeface="Oswald"/>
              <a:cs typeface="Oswald"/>
              <a:sym typeface="Oswald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2F0636-DF24-4239-A1E0-752A0540FDEB}"/>
              </a:ext>
            </a:extLst>
          </p:cNvPr>
          <p:cNvSpPr txBox="1"/>
          <p:nvPr/>
        </p:nvSpPr>
        <p:spPr>
          <a:xfrm rot="20071474">
            <a:off x="-63497" y="426974"/>
            <a:ext cx="35964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Prototype| Dummy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98BAED0-E33C-4818-9436-B576DD4DEE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8205" y="688584"/>
            <a:ext cx="4295775" cy="35147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19"/>
          <p:cNvSpPr txBox="1">
            <a:spLocks noGrp="1"/>
          </p:cNvSpPr>
          <p:nvPr>
            <p:ph type="title"/>
          </p:nvPr>
        </p:nvSpPr>
        <p:spPr>
          <a:xfrm>
            <a:off x="144780" y="0"/>
            <a:ext cx="6781800" cy="7381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</a:pPr>
            <a:r>
              <a:rPr lang="en" sz="2000" dirty="0">
                <a:solidFill>
                  <a:schemeClr val="accent3"/>
                </a:solidFill>
              </a:rPr>
              <a:t>Which </a:t>
            </a:r>
            <a:r>
              <a:rPr lang="en-US" sz="2000" dirty="0">
                <a:solidFill>
                  <a:schemeClr val="accent3"/>
                </a:solidFill>
              </a:rPr>
              <a:t>Service Center </a:t>
            </a:r>
            <a:r>
              <a:rPr lang="en" sz="2000" dirty="0">
                <a:solidFill>
                  <a:schemeClr val="accent3"/>
                </a:solidFill>
              </a:rPr>
              <a:t>do </a:t>
            </a:r>
            <a:r>
              <a:rPr lang="en-US" sz="2000" dirty="0">
                <a:solidFill>
                  <a:schemeClr val="accent3"/>
                </a:solidFill>
              </a:rPr>
              <a:t>EMPLOYEES</a:t>
            </a:r>
            <a:r>
              <a:rPr lang="en" sz="2000" dirty="0">
                <a:solidFill>
                  <a:schemeClr val="accent3"/>
                </a:solidFill>
              </a:rPr>
              <a:t> use the most?</a:t>
            </a:r>
            <a:endParaRPr sz="2000" dirty="0"/>
          </a:p>
        </p:txBody>
      </p:sp>
      <p:sp>
        <p:nvSpPr>
          <p:cNvPr id="379" name="Google Shape;379;p19"/>
          <p:cNvSpPr txBox="1"/>
          <p:nvPr/>
        </p:nvSpPr>
        <p:spPr>
          <a:xfrm>
            <a:off x="527644" y="451438"/>
            <a:ext cx="7915315" cy="9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00050" lvl="0" indent="-285750">
              <a:buSzPts val="1800"/>
              <a:buFont typeface="Arial" panose="020B0604020202020204" pitchFamily="34" charset="0"/>
              <a:buChar char="•"/>
            </a:pPr>
            <a:r>
              <a:rPr lang="en" sz="1600" dirty="0">
                <a:highlight>
                  <a:srgbClr val="FFFFFF"/>
                </a:highlight>
                <a:ea typeface="Oswald"/>
                <a:cs typeface="Oswald"/>
                <a:sym typeface="Oswald"/>
              </a:rPr>
              <a:t>The most popular stations are located in </a:t>
            </a:r>
            <a:r>
              <a:rPr lang="en-US" sz="1600" dirty="0">
                <a:highlight>
                  <a:srgbClr val="FFFFFF"/>
                </a:highlight>
                <a:ea typeface="Oswald"/>
                <a:cs typeface="Oswald"/>
                <a:sym typeface="Oswald"/>
              </a:rPr>
              <a:t>U.S</a:t>
            </a:r>
            <a:r>
              <a:rPr lang="en" sz="1600" dirty="0">
                <a:highlight>
                  <a:srgbClr val="FFFFFF"/>
                </a:highlight>
                <a:ea typeface="Oswald"/>
                <a:cs typeface="Oswald"/>
                <a:sym typeface="Oswald"/>
              </a:rPr>
              <a:t>. </a:t>
            </a:r>
            <a:r>
              <a:rPr lang="en-US" sz="1600" dirty="0">
                <a:ea typeface="Oswald"/>
                <a:cs typeface="Oswald"/>
                <a:sym typeface="Oswald"/>
              </a:rPr>
              <a:t>Jacksonville</a:t>
            </a:r>
            <a:r>
              <a:rPr lang="en" sz="1600" dirty="0">
                <a:highlight>
                  <a:srgbClr val="FFFFFF"/>
                </a:highlight>
                <a:ea typeface="Oswald"/>
                <a:cs typeface="Oswald"/>
                <a:sym typeface="Oswald"/>
              </a:rPr>
              <a:t> </a:t>
            </a:r>
            <a:r>
              <a:rPr lang="en-US" sz="1600" dirty="0">
                <a:highlight>
                  <a:srgbClr val="FFFFFF"/>
                </a:highlight>
                <a:ea typeface="Oswald"/>
                <a:cs typeface="Oswald"/>
                <a:sym typeface="Oswald"/>
              </a:rPr>
              <a:t>that </a:t>
            </a:r>
            <a:r>
              <a:rPr lang="en" sz="1600" dirty="0">
                <a:highlight>
                  <a:srgbClr val="FFFFFF"/>
                </a:highlight>
                <a:ea typeface="Oswald"/>
                <a:cs typeface="Oswald"/>
                <a:sym typeface="Oswald"/>
              </a:rPr>
              <a:t>r</a:t>
            </a:r>
            <a:r>
              <a:rPr lang="en" sz="1600" dirty="0">
                <a:ea typeface="Oswald"/>
                <a:cs typeface="Oswald"/>
                <a:sym typeface="Oswald"/>
              </a:rPr>
              <a:t>eceive</a:t>
            </a:r>
            <a:r>
              <a:rPr lang="en-US" sz="1600" dirty="0">
                <a:ea typeface="Oswald"/>
                <a:cs typeface="Oswald"/>
                <a:sym typeface="Oswald"/>
              </a:rPr>
              <a:t>s</a:t>
            </a:r>
            <a:r>
              <a:rPr lang="en" sz="1600" dirty="0">
                <a:ea typeface="Oswald"/>
                <a:cs typeface="Oswald"/>
                <a:sym typeface="Oswald"/>
              </a:rPr>
              <a:t> significantly more </a:t>
            </a:r>
            <a:r>
              <a:rPr lang="en-US" sz="1600" dirty="0">
                <a:ea typeface="Oswald"/>
                <a:cs typeface="Oswald"/>
                <a:sym typeface="Oswald"/>
              </a:rPr>
              <a:t>tickets</a:t>
            </a:r>
            <a:r>
              <a:rPr lang="en" sz="1600" dirty="0">
                <a:ea typeface="Oswald"/>
                <a:cs typeface="Oswald"/>
                <a:sym typeface="Oswald"/>
              </a:rPr>
              <a:t> than any other area.</a:t>
            </a:r>
            <a:endParaRPr sz="1600" dirty="0">
              <a:ea typeface="Oswald"/>
              <a:cs typeface="Oswald"/>
              <a:sym typeface="Oswald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EB2CD04-39C8-4467-8690-C5051D48DB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0" y="1259884"/>
            <a:ext cx="3885697" cy="297803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14FC47D-CCB4-4143-8AD3-A3643C95E4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1836" y="1301071"/>
            <a:ext cx="4873987" cy="295122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29E0B1D-046F-4167-84D8-190BCCD0AB24}"/>
              </a:ext>
            </a:extLst>
          </p:cNvPr>
          <p:cNvSpPr txBox="1"/>
          <p:nvPr/>
        </p:nvSpPr>
        <p:spPr>
          <a:xfrm rot="20071474">
            <a:off x="-63497" y="426974"/>
            <a:ext cx="35964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Prototype| Dummy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DCA3053-DFCB-4FE1-A863-F6BC417E7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RICHA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F91537-CF6E-40B4-AC90-5B25FF0D6C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0E67CBDD-32E4-4DA6-B640-8BFCB5F708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2240006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20"/>
          <p:cNvSpPr txBox="1">
            <a:spLocks noGrp="1"/>
          </p:cNvSpPr>
          <p:nvPr>
            <p:ph type="title"/>
          </p:nvPr>
        </p:nvSpPr>
        <p:spPr>
          <a:xfrm>
            <a:off x="256225" y="0"/>
            <a:ext cx="8631549" cy="7381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What are the most popular </a:t>
            </a:r>
            <a:r>
              <a:rPr lang="en-US" sz="2400" dirty="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SERVICE</a:t>
            </a:r>
            <a:r>
              <a:rPr lang="en" sz="2400" dirty="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 &amp; their average </a:t>
            </a:r>
            <a:r>
              <a:rPr lang="en-US" sz="2400" dirty="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Ticket</a:t>
            </a:r>
            <a:r>
              <a:rPr lang="en" sz="2400" dirty="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 durations</a:t>
            </a:r>
            <a:r>
              <a:rPr lang="en" dirty="0">
                <a:solidFill>
                  <a:schemeClr val="accent3"/>
                </a:solidFill>
              </a:rPr>
              <a:t>?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386" name="Google Shape;386;p20"/>
          <p:cNvSpPr txBox="1">
            <a:spLocks noGrp="1"/>
          </p:cNvSpPr>
          <p:nvPr>
            <p:ph idx="1"/>
          </p:nvPr>
        </p:nvSpPr>
        <p:spPr>
          <a:xfrm>
            <a:off x="342900" y="730141"/>
            <a:ext cx="8412480" cy="8991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>
              <a:spcBef>
                <a:spcPts val="1100"/>
              </a:spcBef>
              <a:buSzPts val="1800"/>
              <a:buFont typeface="Oswald"/>
              <a:buChar char="●"/>
            </a:pPr>
            <a:r>
              <a:rPr lang="en" sz="1600" dirty="0">
                <a:solidFill>
                  <a:srgbClr val="000000"/>
                </a:solidFill>
                <a:ea typeface="Oswald"/>
                <a:cs typeface="Oswald"/>
                <a:sym typeface="Oswald"/>
              </a:rPr>
              <a:t>The most popular membership type is “</a:t>
            </a:r>
            <a:r>
              <a:rPr lang="en-US" sz="1600" dirty="0">
                <a:solidFill>
                  <a:srgbClr val="000000"/>
                </a:solidFill>
                <a:ea typeface="Oswald"/>
                <a:cs typeface="Oswald"/>
                <a:sym typeface="Oswald"/>
              </a:rPr>
              <a:t>Employee Data</a:t>
            </a:r>
            <a:r>
              <a:rPr lang="en" sz="1600" dirty="0">
                <a:solidFill>
                  <a:srgbClr val="000000"/>
                </a:solidFill>
                <a:ea typeface="Oswald"/>
                <a:cs typeface="Oswald"/>
                <a:sym typeface="Oswald"/>
              </a:rPr>
              <a:t>” with the longest average duration of 41 minutes. The average of all of the </a:t>
            </a:r>
            <a:r>
              <a:rPr lang="en-US" sz="1600" dirty="0">
                <a:solidFill>
                  <a:srgbClr val="000000"/>
                </a:solidFill>
                <a:ea typeface="Oswald"/>
                <a:cs typeface="Oswald"/>
                <a:sym typeface="Oswald"/>
              </a:rPr>
              <a:t>tickets</a:t>
            </a:r>
            <a:r>
              <a:rPr lang="en" sz="1600" dirty="0">
                <a:solidFill>
                  <a:srgbClr val="000000"/>
                </a:solidFill>
                <a:ea typeface="Oswald"/>
                <a:cs typeface="Oswald"/>
                <a:sym typeface="Oswald"/>
              </a:rPr>
              <a:t> is 28 minutes.</a:t>
            </a:r>
            <a:endParaRPr sz="1600" dirty="0">
              <a:solidFill>
                <a:srgbClr val="000000"/>
              </a:solidFill>
              <a:ea typeface="Oswald"/>
              <a:cs typeface="Oswald"/>
              <a:sym typeface="Oswald"/>
            </a:endParaRPr>
          </a:p>
          <a:p>
            <a:pPr marL="0" lvl="0" indent="0" algn="l" rtl="0">
              <a:spcBef>
                <a:spcPts val="1100"/>
              </a:spcBef>
              <a:spcAft>
                <a:spcPts val="0"/>
              </a:spcAft>
              <a:buNone/>
            </a:pPr>
            <a:endParaRPr sz="1600" dirty="0">
              <a:solidFill>
                <a:srgbClr val="000000"/>
              </a:solidFill>
              <a:ea typeface="Oswald"/>
              <a:cs typeface="Oswald"/>
              <a:sym typeface="Oswald"/>
            </a:endParaRPr>
          </a:p>
          <a:p>
            <a:pPr marL="457200" lvl="0" indent="0" algn="l" rtl="0">
              <a:spcBef>
                <a:spcPts val="1100"/>
              </a:spcBef>
              <a:spcAft>
                <a:spcPts val="0"/>
              </a:spcAft>
              <a:buNone/>
            </a:pPr>
            <a:endParaRPr sz="1600" dirty="0">
              <a:solidFill>
                <a:srgbClr val="000000"/>
              </a:solidFill>
              <a:ea typeface="Oswald"/>
              <a:cs typeface="Oswald"/>
              <a:sym typeface="Oswald"/>
            </a:endParaRPr>
          </a:p>
          <a:p>
            <a:pPr marL="457200" lvl="0" indent="0" algn="l" rtl="0">
              <a:spcBef>
                <a:spcPts val="700"/>
              </a:spcBef>
              <a:spcAft>
                <a:spcPts val="0"/>
              </a:spcAft>
              <a:buNone/>
            </a:pPr>
            <a:endParaRPr sz="1600" dirty="0">
              <a:ea typeface="Oswald"/>
              <a:cs typeface="Oswald"/>
              <a:sym typeface="Oswald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6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AC3E493-5BE8-45A1-BE55-A99907C47A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225" y="1838229"/>
            <a:ext cx="4143375" cy="27051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C53E567-0288-4EBF-8DA1-8A66500B11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6887" y="1738351"/>
            <a:ext cx="1327366" cy="329488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F79C72B-AF6E-44E2-855E-664E9E8E4D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65031" y="1903095"/>
            <a:ext cx="3990349" cy="221170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48E88F1-2120-49ED-B515-6E77B9A9E5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8047" y="4227176"/>
            <a:ext cx="1327366" cy="329488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AF9CA5B-707E-4E56-B6E4-BD2437D568AE}"/>
              </a:ext>
            </a:extLst>
          </p:cNvPr>
          <p:cNvSpPr txBox="1"/>
          <p:nvPr/>
        </p:nvSpPr>
        <p:spPr>
          <a:xfrm rot="20071474">
            <a:off x="-63497" y="426974"/>
            <a:ext cx="35964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Prototype| Dummy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21"/>
          <p:cNvSpPr txBox="1"/>
          <p:nvPr/>
        </p:nvSpPr>
        <p:spPr>
          <a:xfrm>
            <a:off x="615400" y="520596"/>
            <a:ext cx="7589400" cy="476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swald"/>
              <a:buChar char="●"/>
            </a:pPr>
            <a:r>
              <a:rPr lang="en" sz="1600" dirty="0">
                <a:ea typeface="Oswald"/>
                <a:cs typeface="Oswald"/>
                <a:sym typeface="Oswald"/>
              </a:rPr>
              <a:t>Effect of </a:t>
            </a:r>
            <a:r>
              <a:rPr lang="en-US" sz="1600" dirty="0">
                <a:ea typeface="Oswald"/>
                <a:cs typeface="Oswald"/>
                <a:sym typeface="Oswald"/>
              </a:rPr>
              <a:t>XX</a:t>
            </a:r>
            <a:endParaRPr sz="1200" dirty="0"/>
          </a:p>
        </p:txBody>
      </p:sp>
      <p:sp>
        <p:nvSpPr>
          <p:cNvPr id="395" name="Google Shape;395;p21"/>
          <p:cNvSpPr txBox="1">
            <a:spLocks noGrp="1"/>
          </p:cNvSpPr>
          <p:nvPr>
            <p:ph type="title"/>
          </p:nvPr>
        </p:nvSpPr>
        <p:spPr>
          <a:xfrm>
            <a:off x="342900" y="45619"/>
            <a:ext cx="7589400" cy="7381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accent3"/>
                </a:solidFill>
              </a:rPr>
              <a:t>Popular </a:t>
            </a:r>
            <a:r>
              <a:rPr lang="en-US" sz="2400" dirty="0">
                <a:solidFill>
                  <a:schemeClr val="accent3"/>
                </a:solidFill>
              </a:rPr>
              <a:t>SERVICE</a:t>
            </a:r>
            <a:r>
              <a:rPr lang="en" sz="2400" dirty="0">
                <a:solidFill>
                  <a:schemeClr val="accent3"/>
                </a:solidFill>
              </a:rPr>
              <a:t> Types Trends Over the Years</a:t>
            </a:r>
            <a:endParaRPr sz="2400" dirty="0">
              <a:solidFill>
                <a:schemeClr val="accent3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2EFC066-C4F3-4677-93AC-2C7612D17B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0300" y="1183221"/>
            <a:ext cx="3870007" cy="277705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7A545EB-7BDE-4857-B851-676579F641B7}"/>
              </a:ext>
            </a:extLst>
          </p:cNvPr>
          <p:cNvSpPr txBox="1"/>
          <p:nvPr/>
        </p:nvSpPr>
        <p:spPr>
          <a:xfrm rot="20071474">
            <a:off x="-63497" y="426974"/>
            <a:ext cx="35964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Prototype| Dummy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21"/>
          <p:cNvSpPr txBox="1"/>
          <p:nvPr/>
        </p:nvSpPr>
        <p:spPr>
          <a:xfrm>
            <a:off x="615400" y="520596"/>
            <a:ext cx="7589400" cy="476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swald"/>
              <a:buChar char="●"/>
            </a:pPr>
            <a:r>
              <a:rPr lang="en" sz="1600" dirty="0">
                <a:ea typeface="Oswald"/>
                <a:cs typeface="Oswald"/>
                <a:sym typeface="Oswald"/>
              </a:rPr>
              <a:t>Effect of </a:t>
            </a:r>
            <a:r>
              <a:rPr lang="en-US" sz="1600" dirty="0">
                <a:ea typeface="Oswald"/>
                <a:cs typeface="Oswald"/>
                <a:sym typeface="Oswald"/>
              </a:rPr>
              <a:t>XX</a:t>
            </a:r>
            <a:endParaRPr sz="1200" dirty="0"/>
          </a:p>
        </p:txBody>
      </p:sp>
      <p:sp>
        <p:nvSpPr>
          <p:cNvPr id="395" name="Google Shape;395;p21"/>
          <p:cNvSpPr txBox="1">
            <a:spLocks noGrp="1"/>
          </p:cNvSpPr>
          <p:nvPr>
            <p:ph type="title"/>
          </p:nvPr>
        </p:nvSpPr>
        <p:spPr>
          <a:xfrm>
            <a:off x="342900" y="45619"/>
            <a:ext cx="7589400" cy="7381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accent3"/>
                </a:solidFill>
              </a:rPr>
              <a:t>Popular </a:t>
            </a:r>
            <a:r>
              <a:rPr lang="en-US" sz="2400" dirty="0">
                <a:solidFill>
                  <a:schemeClr val="accent3"/>
                </a:solidFill>
              </a:rPr>
              <a:t>SERVICE</a:t>
            </a:r>
            <a:r>
              <a:rPr lang="en" sz="2400" dirty="0">
                <a:solidFill>
                  <a:schemeClr val="accent3"/>
                </a:solidFill>
              </a:rPr>
              <a:t> Types Trends Over the Years</a:t>
            </a:r>
            <a:endParaRPr sz="2400" dirty="0">
              <a:solidFill>
                <a:schemeClr val="accent3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2EFC066-C4F3-4677-93AC-2C7612D17B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0300" y="1183221"/>
            <a:ext cx="3870007" cy="277705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7A545EB-7BDE-4857-B851-676579F641B7}"/>
              </a:ext>
            </a:extLst>
          </p:cNvPr>
          <p:cNvSpPr txBox="1"/>
          <p:nvPr/>
        </p:nvSpPr>
        <p:spPr>
          <a:xfrm rot="20071474">
            <a:off x="-63497" y="426974"/>
            <a:ext cx="35964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Prototype| Dummy</a:t>
            </a:r>
          </a:p>
        </p:txBody>
      </p:sp>
    </p:spTree>
    <p:extLst>
      <p:ext uri="{BB962C8B-B14F-4D97-AF65-F5344CB8AC3E}">
        <p14:creationId xmlns:p14="http://schemas.microsoft.com/office/powerpoint/2010/main" val="3790180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DCA3053-DFCB-4FE1-A863-F6BC417E7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BONINI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F91537-CF6E-40B4-AC90-5B25FF0D6C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0E67CBDD-32E4-4DA6-B640-8BFCB5F708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867105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21"/>
          <p:cNvSpPr txBox="1"/>
          <p:nvPr/>
        </p:nvSpPr>
        <p:spPr>
          <a:xfrm>
            <a:off x="615400" y="520596"/>
            <a:ext cx="7589400" cy="476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swald"/>
              <a:buChar char="●"/>
            </a:pPr>
            <a:r>
              <a:rPr lang="en" sz="1600" dirty="0">
                <a:ea typeface="Oswald"/>
                <a:cs typeface="Oswald"/>
                <a:sym typeface="Oswald"/>
              </a:rPr>
              <a:t>Effect of </a:t>
            </a:r>
            <a:r>
              <a:rPr lang="en-US" sz="1600" dirty="0">
                <a:ea typeface="Oswald"/>
                <a:cs typeface="Oswald"/>
                <a:sym typeface="Oswald"/>
              </a:rPr>
              <a:t>XX</a:t>
            </a:r>
            <a:endParaRPr sz="1200" dirty="0"/>
          </a:p>
        </p:txBody>
      </p:sp>
      <p:sp>
        <p:nvSpPr>
          <p:cNvPr id="395" name="Google Shape;395;p21"/>
          <p:cNvSpPr txBox="1">
            <a:spLocks noGrp="1"/>
          </p:cNvSpPr>
          <p:nvPr>
            <p:ph type="title"/>
          </p:nvPr>
        </p:nvSpPr>
        <p:spPr>
          <a:xfrm>
            <a:off x="342900" y="45619"/>
            <a:ext cx="7589400" cy="7381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accent3"/>
                </a:solidFill>
              </a:rPr>
              <a:t>Popular </a:t>
            </a:r>
            <a:r>
              <a:rPr lang="en-US" sz="2400" dirty="0">
                <a:solidFill>
                  <a:schemeClr val="accent3"/>
                </a:solidFill>
              </a:rPr>
              <a:t>SERVICE</a:t>
            </a:r>
            <a:r>
              <a:rPr lang="en" sz="2400" dirty="0">
                <a:solidFill>
                  <a:schemeClr val="accent3"/>
                </a:solidFill>
              </a:rPr>
              <a:t> Types Trends Over the Years</a:t>
            </a:r>
            <a:endParaRPr sz="2400" dirty="0">
              <a:solidFill>
                <a:schemeClr val="accent3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A545EB-7BDE-4857-B851-676579F641B7}"/>
              </a:ext>
            </a:extLst>
          </p:cNvPr>
          <p:cNvSpPr txBox="1"/>
          <p:nvPr/>
        </p:nvSpPr>
        <p:spPr>
          <a:xfrm rot="20071474">
            <a:off x="-63497" y="426974"/>
            <a:ext cx="35964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Prototype| Dummy</a:t>
            </a:r>
          </a:p>
        </p:txBody>
      </p:sp>
    </p:spTree>
    <p:extLst>
      <p:ext uri="{BB962C8B-B14F-4D97-AF65-F5344CB8AC3E}">
        <p14:creationId xmlns:p14="http://schemas.microsoft.com/office/powerpoint/2010/main" val="1995120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Placeholder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7212" y="-11452"/>
            <a:ext cx="4853938" cy="3234695"/>
          </a:xfrm>
          <a:custGeom>
            <a:avLst/>
            <a:gdLst>
              <a:gd name="connsiteX0" fmla="*/ 0 w 6477000"/>
              <a:gd name="connsiteY0" fmla="*/ 1079522 h 6858000"/>
              <a:gd name="connsiteX1" fmla="*/ 1079522 w 6477000"/>
              <a:gd name="connsiteY1" fmla="*/ 0 h 6858000"/>
              <a:gd name="connsiteX2" fmla="*/ 5397478 w 6477000"/>
              <a:gd name="connsiteY2" fmla="*/ 0 h 6858000"/>
              <a:gd name="connsiteX3" fmla="*/ 6477000 w 6477000"/>
              <a:gd name="connsiteY3" fmla="*/ 1079522 h 6858000"/>
              <a:gd name="connsiteX4" fmla="*/ 6477000 w 6477000"/>
              <a:gd name="connsiteY4" fmla="*/ 5778478 h 6858000"/>
              <a:gd name="connsiteX5" fmla="*/ 5397478 w 6477000"/>
              <a:gd name="connsiteY5" fmla="*/ 6858000 h 6858000"/>
              <a:gd name="connsiteX6" fmla="*/ 1079522 w 6477000"/>
              <a:gd name="connsiteY6" fmla="*/ 6858000 h 6858000"/>
              <a:gd name="connsiteX7" fmla="*/ 0 w 6477000"/>
              <a:gd name="connsiteY7" fmla="*/ 5778478 h 6858000"/>
              <a:gd name="connsiteX8" fmla="*/ 0 w 6477000"/>
              <a:gd name="connsiteY8" fmla="*/ 1079522 h 6858000"/>
              <a:gd name="connsiteX0" fmla="*/ 0 w 6477000"/>
              <a:gd name="connsiteY0" fmla="*/ 1079522 h 6858000"/>
              <a:gd name="connsiteX1" fmla="*/ 1079522 w 6477000"/>
              <a:gd name="connsiteY1" fmla="*/ 0 h 6858000"/>
              <a:gd name="connsiteX2" fmla="*/ 5397478 w 6477000"/>
              <a:gd name="connsiteY2" fmla="*/ 0 h 6858000"/>
              <a:gd name="connsiteX3" fmla="*/ 6477000 w 6477000"/>
              <a:gd name="connsiteY3" fmla="*/ 1079522 h 6858000"/>
              <a:gd name="connsiteX4" fmla="*/ 6477000 w 6477000"/>
              <a:gd name="connsiteY4" fmla="*/ 5778478 h 6858000"/>
              <a:gd name="connsiteX5" fmla="*/ 5397478 w 6477000"/>
              <a:gd name="connsiteY5" fmla="*/ 6858000 h 6858000"/>
              <a:gd name="connsiteX6" fmla="*/ 1079522 w 6477000"/>
              <a:gd name="connsiteY6" fmla="*/ 6858000 h 6858000"/>
              <a:gd name="connsiteX7" fmla="*/ 0 w 6477000"/>
              <a:gd name="connsiteY7" fmla="*/ 5778478 h 6858000"/>
              <a:gd name="connsiteX8" fmla="*/ 0 w 6477000"/>
              <a:gd name="connsiteY8" fmla="*/ 1079522 h 6858000"/>
              <a:gd name="connsiteX0" fmla="*/ 0 w 6477000"/>
              <a:gd name="connsiteY0" fmla="*/ 1079522 h 6858000"/>
              <a:gd name="connsiteX1" fmla="*/ 1079522 w 6477000"/>
              <a:gd name="connsiteY1" fmla="*/ 0 h 6858000"/>
              <a:gd name="connsiteX2" fmla="*/ 5397478 w 6477000"/>
              <a:gd name="connsiteY2" fmla="*/ 0 h 6858000"/>
              <a:gd name="connsiteX3" fmla="*/ 6477000 w 6477000"/>
              <a:gd name="connsiteY3" fmla="*/ 1079522 h 6858000"/>
              <a:gd name="connsiteX4" fmla="*/ 6477000 w 6477000"/>
              <a:gd name="connsiteY4" fmla="*/ 5778478 h 6858000"/>
              <a:gd name="connsiteX5" fmla="*/ 5397478 w 6477000"/>
              <a:gd name="connsiteY5" fmla="*/ 6858000 h 6858000"/>
              <a:gd name="connsiteX6" fmla="*/ 1079522 w 6477000"/>
              <a:gd name="connsiteY6" fmla="*/ 6858000 h 6858000"/>
              <a:gd name="connsiteX7" fmla="*/ 0 w 6477000"/>
              <a:gd name="connsiteY7" fmla="*/ 5778478 h 6858000"/>
              <a:gd name="connsiteX8" fmla="*/ 0 w 6477000"/>
              <a:gd name="connsiteY8" fmla="*/ 1079522 h 6858000"/>
              <a:gd name="connsiteX0" fmla="*/ 0 w 6477000"/>
              <a:gd name="connsiteY0" fmla="*/ 1079522 h 6858000"/>
              <a:gd name="connsiteX1" fmla="*/ 1079522 w 6477000"/>
              <a:gd name="connsiteY1" fmla="*/ 0 h 6858000"/>
              <a:gd name="connsiteX2" fmla="*/ 5397478 w 6477000"/>
              <a:gd name="connsiteY2" fmla="*/ 0 h 6858000"/>
              <a:gd name="connsiteX3" fmla="*/ 6477000 w 6477000"/>
              <a:gd name="connsiteY3" fmla="*/ 1079522 h 6858000"/>
              <a:gd name="connsiteX4" fmla="*/ 6477000 w 6477000"/>
              <a:gd name="connsiteY4" fmla="*/ 5778478 h 6858000"/>
              <a:gd name="connsiteX5" fmla="*/ 5397478 w 6477000"/>
              <a:gd name="connsiteY5" fmla="*/ 6858000 h 6858000"/>
              <a:gd name="connsiteX6" fmla="*/ 1079522 w 6477000"/>
              <a:gd name="connsiteY6" fmla="*/ 6858000 h 6858000"/>
              <a:gd name="connsiteX7" fmla="*/ 0 w 6477000"/>
              <a:gd name="connsiteY7" fmla="*/ 5778478 h 6858000"/>
              <a:gd name="connsiteX8" fmla="*/ 0 w 6477000"/>
              <a:gd name="connsiteY8" fmla="*/ 1079522 h 6858000"/>
              <a:gd name="connsiteX0" fmla="*/ 0 w 6477000"/>
              <a:gd name="connsiteY0" fmla="*/ 1079522 h 6858000"/>
              <a:gd name="connsiteX1" fmla="*/ 1079522 w 6477000"/>
              <a:gd name="connsiteY1" fmla="*/ 0 h 6858000"/>
              <a:gd name="connsiteX2" fmla="*/ 5397478 w 6477000"/>
              <a:gd name="connsiteY2" fmla="*/ 0 h 6858000"/>
              <a:gd name="connsiteX3" fmla="*/ 6477000 w 6477000"/>
              <a:gd name="connsiteY3" fmla="*/ 1079522 h 6858000"/>
              <a:gd name="connsiteX4" fmla="*/ 6477000 w 6477000"/>
              <a:gd name="connsiteY4" fmla="*/ 5778478 h 6858000"/>
              <a:gd name="connsiteX5" fmla="*/ 5397478 w 6477000"/>
              <a:gd name="connsiteY5" fmla="*/ 6858000 h 6858000"/>
              <a:gd name="connsiteX6" fmla="*/ 1079522 w 6477000"/>
              <a:gd name="connsiteY6" fmla="*/ 6858000 h 6858000"/>
              <a:gd name="connsiteX7" fmla="*/ 0 w 6477000"/>
              <a:gd name="connsiteY7" fmla="*/ 5778478 h 6858000"/>
              <a:gd name="connsiteX8" fmla="*/ 0 w 6477000"/>
              <a:gd name="connsiteY8" fmla="*/ 1079522 h 6858000"/>
              <a:gd name="connsiteX0" fmla="*/ 0 w 6477000"/>
              <a:gd name="connsiteY0" fmla="*/ 1079522 h 6858000"/>
              <a:gd name="connsiteX1" fmla="*/ 1079522 w 6477000"/>
              <a:gd name="connsiteY1" fmla="*/ 0 h 6858000"/>
              <a:gd name="connsiteX2" fmla="*/ 5397478 w 6477000"/>
              <a:gd name="connsiteY2" fmla="*/ 0 h 6858000"/>
              <a:gd name="connsiteX3" fmla="*/ 6477000 w 6477000"/>
              <a:gd name="connsiteY3" fmla="*/ 1079522 h 6858000"/>
              <a:gd name="connsiteX4" fmla="*/ 6477000 w 6477000"/>
              <a:gd name="connsiteY4" fmla="*/ 5778478 h 6858000"/>
              <a:gd name="connsiteX5" fmla="*/ 5397478 w 6477000"/>
              <a:gd name="connsiteY5" fmla="*/ 6858000 h 6858000"/>
              <a:gd name="connsiteX6" fmla="*/ 1079522 w 6477000"/>
              <a:gd name="connsiteY6" fmla="*/ 6858000 h 6858000"/>
              <a:gd name="connsiteX7" fmla="*/ 0 w 6477000"/>
              <a:gd name="connsiteY7" fmla="*/ 5778478 h 6858000"/>
              <a:gd name="connsiteX8" fmla="*/ 0 w 6477000"/>
              <a:gd name="connsiteY8" fmla="*/ 1079522 h 6858000"/>
              <a:gd name="connsiteX0" fmla="*/ 0 w 6477000"/>
              <a:gd name="connsiteY0" fmla="*/ 1079522 h 6858000"/>
              <a:gd name="connsiteX1" fmla="*/ 1079522 w 6477000"/>
              <a:gd name="connsiteY1" fmla="*/ 0 h 6858000"/>
              <a:gd name="connsiteX2" fmla="*/ 5397478 w 6477000"/>
              <a:gd name="connsiteY2" fmla="*/ 0 h 6858000"/>
              <a:gd name="connsiteX3" fmla="*/ 6477000 w 6477000"/>
              <a:gd name="connsiteY3" fmla="*/ 1079522 h 6858000"/>
              <a:gd name="connsiteX4" fmla="*/ 6477000 w 6477000"/>
              <a:gd name="connsiteY4" fmla="*/ 5778478 h 6858000"/>
              <a:gd name="connsiteX5" fmla="*/ 5397478 w 6477000"/>
              <a:gd name="connsiteY5" fmla="*/ 6858000 h 6858000"/>
              <a:gd name="connsiteX6" fmla="*/ 1079522 w 6477000"/>
              <a:gd name="connsiteY6" fmla="*/ 6858000 h 6858000"/>
              <a:gd name="connsiteX7" fmla="*/ 0 w 6477000"/>
              <a:gd name="connsiteY7" fmla="*/ 5778478 h 6858000"/>
              <a:gd name="connsiteX8" fmla="*/ 0 w 6477000"/>
              <a:gd name="connsiteY8" fmla="*/ 1079522 h 6858000"/>
              <a:gd name="connsiteX0" fmla="*/ 0 w 6477000"/>
              <a:gd name="connsiteY0" fmla="*/ 1079522 h 6858000"/>
              <a:gd name="connsiteX1" fmla="*/ 1079522 w 6477000"/>
              <a:gd name="connsiteY1" fmla="*/ 0 h 6858000"/>
              <a:gd name="connsiteX2" fmla="*/ 5397478 w 6477000"/>
              <a:gd name="connsiteY2" fmla="*/ 0 h 6858000"/>
              <a:gd name="connsiteX3" fmla="*/ 6477000 w 6477000"/>
              <a:gd name="connsiteY3" fmla="*/ 1079522 h 6858000"/>
              <a:gd name="connsiteX4" fmla="*/ 6477000 w 6477000"/>
              <a:gd name="connsiteY4" fmla="*/ 5778478 h 6858000"/>
              <a:gd name="connsiteX5" fmla="*/ 5397478 w 6477000"/>
              <a:gd name="connsiteY5" fmla="*/ 6858000 h 6858000"/>
              <a:gd name="connsiteX6" fmla="*/ 1079522 w 6477000"/>
              <a:gd name="connsiteY6" fmla="*/ 6858000 h 6858000"/>
              <a:gd name="connsiteX7" fmla="*/ 0 w 6477000"/>
              <a:gd name="connsiteY7" fmla="*/ 5778478 h 6858000"/>
              <a:gd name="connsiteX8" fmla="*/ 0 w 6477000"/>
              <a:gd name="connsiteY8" fmla="*/ 1079522 h 6858000"/>
              <a:gd name="connsiteX0" fmla="*/ 0 w 6477000"/>
              <a:gd name="connsiteY0" fmla="*/ 1079522 h 6858000"/>
              <a:gd name="connsiteX1" fmla="*/ 1079522 w 6477000"/>
              <a:gd name="connsiteY1" fmla="*/ 0 h 6858000"/>
              <a:gd name="connsiteX2" fmla="*/ 6477000 w 6477000"/>
              <a:gd name="connsiteY2" fmla="*/ 1079522 h 6858000"/>
              <a:gd name="connsiteX3" fmla="*/ 6477000 w 6477000"/>
              <a:gd name="connsiteY3" fmla="*/ 5778478 h 6858000"/>
              <a:gd name="connsiteX4" fmla="*/ 5397478 w 6477000"/>
              <a:gd name="connsiteY4" fmla="*/ 6858000 h 6858000"/>
              <a:gd name="connsiteX5" fmla="*/ 1079522 w 6477000"/>
              <a:gd name="connsiteY5" fmla="*/ 6858000 h 6858000"/>
              <a:gd name="connsiteX6" fmla="*/ 0 w 6477000"/>
              <a:gd name="connsiteY6" fmla="*/ 5778478 h 6858000"/>
              <a:gd name="connsiteX7" fmla="*/ 0 w 6477000"/>
              <a:gd name="connsiteY7" fmla="*/ 1079522 h 6858000"/>
              <a:gd name="connsiteX0" fmla="*/ 0 w 6505575"/>
              <a:gd name="connsiteY0" fmla="*/ 1114425 h 6892903"/>
              <a:gd name="connsiteX1" fmla="*/ 1079522 w 6505575"/>
              <a:gd name="connsiteY1" fmla="*/ 34903 h 6892903"/>
              <a:gd name="connsiteX2" fmla="*/ 6505575 w 6505575"/>
              <a:gd name="connsiteY2" fmla="*/ 0 h 6892903"/>
              <a:gd name="connsiteX3" fmla="*/ 6477000 w 6505575"/>
              <a:gd name="connsiteY3" fmla="*/ 5813381 h 6892903"/>
              <a:gd name="connsiteX4" fmla="*/ 5397478 w 6505575"/>
              <a:gd name="connsiteY4" fmla="*/ 6892903 h 6892903"/>
              <a:gd name="connsiteX5" fmla="*/ 1079522 w 6505575"/>
              <a:gd name="connsiteY5" fmla="*/ 6892903 h 6892903"/>
              <a:gd name="connsiteX6" fmla="*/ 0 w 6505575"/>
              <a:gd name="connsiteY6" fmla="*/ 5813381 h 6892903"/>
              <a:gd name="connsiteX7" fmla="*/ 0 w 6505575"/>
              <a:gd name="connsiteY7" fmla="*/ 1114425 h 6892903"/>
              <a:gd name="connsiteX0" fmla="*/ 0 w 6505575"/>
              <a:gd name="connsiteY0" fmla="*/ 1114425 h 6892903"/>
              <a:gd name="connsiteX1" fmla="*/ 1079522 w 6505575"/>
              <a:gd name="connsiteY1" fmla="*/ 34903 h 6892903"/>
              <a:gd name="connsiteX2" fmla="*/ 6505575 w 6505575"/>
              <a:gd name="connsiteY2" fmla="*/ 0 h 6892903"/>
              <a:gd name="connsiteX3" fmla="*/ 6477000 w 6505575"/>
              <a:gd name="connsiteY3" fmla="*/ 5813381 h 6892903"/>
              <a:gd name="connsiteX4" fmla="*/ 5397478 w 6505575"/>
              <a:gd name="connsiteY4" fmla="*/ 6892903 h 6892903"/>
              <a:gd name="connsiteX5" fmla="*/ 1079522 w 6505575"/>
              <a:gd name="connsiteY5" fmla="*/ 6892903 h 6892903"/>
              <a:gd name="connsiteX6" fmla="*/ 0 w 6505575"/>
              <a:gd name="connsiteY6" fmla="*/ 5813381 h 6892903"/>
              <a:gd name="connsiteX7" fmla="*/ 0 w 6505575"/>
              <a:gd name="connsiteY7" fmla="*/ 1114425 h 6892903"/>
              <a:gd name="connsiteX0" fmla="*/ 0 w 6505575"/>
              <a:gd name="connsiteY0" fmla="*/ 1114425 h 6892903"/>
              <a:gd name="connsiteX1" fmla="*/ 1079522 w 6505575"/>
              <a:gd name="connsiteY1" fmla="*/ 34903 h 6892903"/>
              <a:gd name="connsiteX2" fmla="*/ 6505575 w 6505575"/>
              <a:gd name="connsiteY2" fmla="*/ 0 h 6892903"/>
              <a:gd name="connsiteX3" fmla="*/ 6477000 w 6505575"/>
              <a:gd name="connsiteY3" fmla="*/ 5813381 h 6892903"/>
              <a:gd name="connsiteX4" fmla="*/ 5397478 w 6505575"/>
              <a:gd name="connsiteY4" fmla="*/ 6892903 h 6892903"/>
              <a:gd name="connsiteX5" fmla="*/ 1079522 w 6505575"/>
              <a:gd name="connsiteY5" fmla="*/ 6892903 h 6892903"/>
              <a:gd name="connsiteX6" fmla="*/ 0 w 6505575"/>
              <a:gd name="connsiteY6" fmla="*/ 5813381 h 6892903"/>
              <a:gd name="connsiteX7" fmla="*/ 0 w 6505575"/>
              <a:gd name="connsiteY7" fmla="*/ 1114425 h 6892903"/>
              <a:gd name="connsiteX0" fmla="*/ 0 w 6505575"/>
              <a:gd name="connsiteY0" fmla="*/ 1114425 h 6892903"/>
              <a:gd name="connsiteX1" fmla="*/ 1079522 w 6505575"/>
              <a:gd name="connsiteY1" fmla="*/ 34903 h 6892903"/>
              <a:gd name="connsiteX2" fmla="*/ 6505575 w 6505575"/>
              <a:gd name="connsiteY2" fmla="*/ 0 h 6892903"/>
              <a:gd name="connsiteX3" fmla="*/ 5397478 w 6505575"/>
              <a:gd name="connsiteY3" fmla="*/ 6892903 h 6892903"/>
              <a:gd name="connsiteX4" fmla="*/ 1079522 w 6505575"/>
              <a:gd name="connsiteY4" fmla="*/ 6892903 h 6892903"/>
              <a:gd name="connsiteX5" fmla="*/ 0 w 6505575"/>
              <a:gd name="connsiteY5" fmla="*/ 5813381 h 6892903"/>
              <a:gd name="connsiteX6" fmla="*/ 0 w 6505575"/>
              <a:gd name="connsiteY6" fmla="*/ 1114425 h 6892903"/>
              <a:gd name="connsiteX0" fmla="*/ 0 w 6511903"/>
              <a:gd name="connsiteY0" fmla="*/ 1114425 h 6931003"/>
              <a:gd name="connsiteX1" fmla="*/ 1079522 w 6511903"/>
              <a:gd name="connsiteY1" fmla="*/ 34903 h 6931003"/>
              <a:gd name="connsiteX2" fmla="*/ 6505575 w 6511903"/>
              <a:gd name="connsiteY2" fmla="*/ 0 h 6931003"/>
              <a:gd name="connsiteX3" fmla="*/ 6511903 w 6511903"/>
              <a:gd name="connsiteY3" fmla="*/ 6931003 h 6931003"/>
              <a:gd name="connsiteX4" fmla="*/ 1079522 w 6511903"/>
              <a:gd name="connsiteY4" fmla="*/ 6892903 h 6931003"/>
              <a:gd name="connsiteX5" fmla="*/ 0 w 6511903"/>
              <a:gd name="connsiteY5" fmla="*/ 5813381 h 6931003"/>
              <a:gd name="connsiteX6" fmla="*/ 0 w 6511903"/>
              <a:gd name="connsiteY6" fmla="*/ 1114425 h 6931003"/>
              <a:gd name="connsiteX0" fmla="*/ 0 w 6511903"/>
              <a:gd name="connsiteY0" fmla="*/ 1114425 h 6931003"/>
              <a:gd name="connsiteX1" fmla="*/ 1079522 w 6511903"/>
              <a:gd name="connsiteY1" fmla="*/ 34903 h 6931003"/>
              <a:gd name="connsiteX2" fmla="*/ 6505575 w 6511903"/>
              <a:gd name="connsiteY2" fmla="*/ 0 h 6931003"/>
              <a:gd name="connsiteX3" fmla="*/ 6511903 w 6511903"/>
              <a:gd name="connsiteY3" fmla="*/ 6931003 h 6931003"/>
              <a:gd name="connsiteX4" fmla="*/ 1079522 w 6511903"/>
              <a:gd name="connsiteY4" fmla="*/ 6892903 h 6931003"/>
              <a:gd name="connsiteX5" fmla="*/ 0 w 6511903"/>
              <a:gd name="connsiteY5" fmla="*/ 3841706 h 6931003"/>
              <a:gd name="connsiteX6" fmla="*/ 0 w 6511903"/>
              <a:gd name="connsiteY6" fmla="*/ 1114425 h 6931003"/>
              <a:gd name="connsiteX0" fmla="*/ 0 w 6511903"/>
              <a:gd name="connsiteY0" fmla="*/ 1114425 h 6931003"/>
              <a:gd name="connsiteX1" fmla="*/ 1079522 w 6511903"/>
              <a:gd name="connsiteY1" fmla="*/ 34903 h 6931003"/>
              <a:gd name="connsiteX2" fmla="*/ 6505575 w 6511903"/>
              <a:gd name="connsiteY2" fmla="*/ 0 h 6931003"/>
              <a:gd name="connsiteX3" fmla="*/ 6511903 w 6511903"/>
              <a:gd name="connsiteY3" fmla="*/ 6931003 h 6931003"/>
              <a:gd name="connsiteX4" fmla="*/ 1504950 w 6511903"/>
              <a:gd name="connsiteY4" fmla="*/ 6883379 h 6931003"/>
              <a:gd name="connsiteX5" fmla="*/ 1079522 w 6511903"/>
              <a:gd name="connsiteY5" fmla="*/ 6892903 h 6931003"/>
              <a:gd name="connsiteX6" fmla="*/ 0 w 6511903"/>
              <a:gd name="connsiteY6" fmla="*/ 3841706 h 6931003"/>
              <a:gd name="connsiteX7" fmla="*/ 0 w 6511903"/>
              <a:gd name="connsiteY7" fmla="*/ 1114425 h 6931003"/>
              <a:gd name="connsiteX0" fmla="*/ 0 w 6511903"/>
              <a:gd name="connsiteY0" fmla="*/ 1114425 h 6931003"/>
              <a:gd name="connsiteX1" fmla="*/ 1079522 w 6511903"/>
              <a:gd name="connsiteY1" fmla="*/ 34903 h 6931003"/>
              <a:gd name="connsiteX2" fmla="*/ 6505575 w 6511903"/>
              <a:gd name="connsiteY2" fmla="*/ 0 h 6931003"/>
              <a:gd name="connsiteX3" fmla="*/ 6511903 w 6511903"/>
              <a:gd name="connsiteY3" fmla="*/ 6931003 h 6931003"/>
              <a:gd name="connsiteX4" fmla="*/ 1828800 w 6511903"/>
              <a:gd name="connsiteY4" fmla="*/ 6921479 h 6931003"/>
              <a:gd name="connsiteX5" fmla="*/ 1079522 w 6511903"/>
              <a:gd name="connsiteY5" fmla="*/ 6892903 h 6931003"/>
              <a:gd name="connsiteX6" fmla="*/ 0 w 6511903"/>
              <a:gd name="connsiteY6" fmla="*/ 3841706 h 6931003"/>
              <a:gd name="connsiteX7" fmla="*/ 0 w 6511903"/>
              <a:gd name="connsiteY7" fmla="*/ 1114425 h 6931003"/>
              <a:gd name="connsiteX0" fmla="*/ 0 w 6511903"/>
              <a:gd name="connsiteY0" fmla="*/ 1114425 h 6931003"/>
              <a:gd name="connsiteX1" fmla="*/ 1079522 w 6511903"/>
              <a:gd name="connsiteY1" fmla="*/ 34903 h 6931003"/>
              <a:gd name="connsiteX2" fmla="*/ 6505575 w 6511903"/>
              <a:gd name="connsiteY2" fmla="*/ 0 h 6931003"/>
              <a:gd name="connsiteX3" fmla="*/ 6511903 w 6511903"/>
              <a:gd name="connsiteY3" fmla="*/ 6931003 h 6931003"/>
              <a:gd name="connsiteX4" fmla="*/ 1828800 w 6511903"/>
              <a:gd name="connsiteY4" fmla="*/ 6921479 h 6931003"/>
              <a:gd name="connsiteX5" fmla="*/ 1079522 w 6511903"/>
              <a:gd name="connsiteY5" fmla="*/ 6892903 h 6931003"/>
              <a:gd name="connsiteX6" fmla="*/ 0 w 6511903"/>
              <a:gd name="connsiteY6" fmla="*/ 3841706 h 6931003"/>
              <a:gd name="connsiteX7" fmla="*/ 0 w 6511903"/>
              <a:gd name="connsiteY7" fmla="*/ 1114425 h 6931003"/>
              <a:gd name="connsiteX0" fmla="*/ 23607 w 6535510"/>
              <a:gd name="connsiteY0" fmla="*/ 1114425 h 6931003"/>
              <a:gd name="connsiteX1" fmla="*/ 1103129 w 6535510"/>
              <a:gd name="connsiteY1" fmla="*/ 34903 h 6931003"/>
              <a:gd name="connsiteX2" fmla="*/ 6529182 w 6535510"/>
              <a:gd name="connsiteY2" fmla="*/ 0 h 6931003"/>
              <a:gd name="connsiteX3" fmla="*/ 6535510 w 6535510"/>
              <a:gd name="connsiteY3" fmla="*/ 6931003 h 6931003"/>
              <a:gd name="connsiteX4" fmla="*/ 1852407 w 6535510"/>
              <a:gd name="connsiteY4" fmla="*/ 6921479 h 6931003"/>
              <a:gd name="connsiteX5" fmla="*/ 445904 w 6535510"/>
              <a:gd name="connsiteY5" fmla="*/ 5616553 h 6931003"/>
              <a:gd name="connsiteX6" fmla="*/ 23607 w 6535510"/>
              <a:gd name="connsiteY6" fmla="*/ 3841706 h 6931003"/>
              <a:gd name="connsiteX7" fmla="*/ 23607 w 6535510"/>
              <a:gd name="connsiteY7" fmla="*/ 1114425 h 6931003"/>
              <a:gd name="connsiteX0" fmla="*/ 23607 w 6535510"/>
              <a:gd name="connsiteY0" fmla="*/ 1114425 h 6931003"/>
              <a:gd name="connsiteX1" fmla="*/ 1103129 w 6535510"/>
              <a:gd name="connsiteY1" fmla="*/ 34903 h 6931003"/>
              <a:gd name="connsiteX2" fmla="*/ 6529182 w 6535510"/>
              <a:gd name="connsiteY2" fmla="*/ 0 h 6931003"/>
              <a:gd name="connsiteX3" fmla="*/ 6535510 w 6535510"/>
              <a:gd name="connsiteY3" fmla="*/ 6931003 h 6931003"/>
              <a:gd name="connsiteX4" fmla="*/ 1852407 w 6535510"/>
              <a:gd name="connsiteY4" fmla="*/ 6921479 h 6931003"/>
              <a:gd name="connsiteX5" fmla="*/ 445904 w 6535510"/>
              <a:gd name="connsiteY5" fmla="*/ 5616553 h 6931003"/>
              <a:gd name="connsiteX6" fmla="*/ 23607 w 6535510"/>
              <a:gd name="connsiteY6" fmla="*/ 3841706 h 6931003"/>
              <a:gd name="connsiteX7" fmla="*/ 23607 w 6535510"/>
              <a:gd name="connsiteY7" fmla="*/ 1114425 h 6931003"/>
              <a:gd name="connsiteX0" fmla="*/ 7290 w 6519193"/>
              <a:gd name="connsiteY0" fmla="*/ 1114425 h 6931003"/>
              <a:gd name="connsiteX1" fmla="*/ 1086812 w 6519193"/>
              <a:gd name="connsiteY1" fmla="*/ 34903 h 6931003"/>
              <a:gd name="connsiteX2" fmla="*/ 6512865 w 6519193"/>
              <a:gd name="connsiteY2" fmla="*/ 0 h 6931003"/>
              <a:gd name="connsiteX3" fmla="*/ 6519193 w 6519193"/>
              <a:gd name="connsiteY3" fmla="*/ 6931003 h 6931003"/>
              <a:gd name="connsiteX4" fmla="*/ 1836090 w 6519193"/>
              <a:gd name="connsiteY4" fmla="*/ 6921479 h 6931003"/>
              <a:gd name="connsiteX5" fmla="*/ 429587 w 6519193"/>
              <a:gd name="connsiteY5" fmla="*/ 5616553 h 6931003"/>
              <a:gd name="connsiteX6" fmla="*/ 7290 w 6519193"/>
              <a:gd name="connsiteY6" fmla="*/ 3841706 h 6931003"/>
              <a:gd name="connsiteX7" fmla="*/ 7290 w 6519193"/>
              <a:gd name="connsiteY7" fmla="*/ 1114425 h 6931003"/>
              <a:gd name="connsiteX0" fmla="*/ 7290 w 6519193"/>
              <a:gd name="connsiteY0" fmla="*/ 1114425 h 6931003"/>
              <a:gd name="connsiteX1" fmla="*/ 1096337 w 6519193"/>
              <a:gd name="connsiteY1" fmla="*/ 6328 h 6931003"/>
              <a:gd name="connsiteX2" fmla="*/ 6512865 w 6519193"/>
              <a:gd name="connsiteY2" fmla="*/ 0 h 6931003"/>
              <a:gd name="connsiteX3" fmla="*/ 6519193 w 6519193"/>
              <a:gd name="connsiteY3" fmla="*/ 6931003 h 6931003"/>
              <a:gd name="connsiteX4" fmla="*/ 1836090 w 6519193"/>
              <a:gd name="connsiteY4" fmla="*/ 6921479 h 6931003"/>
              <a:gd name="connsiteX5" fmla="*/ 429587 w 6519193"/>
              <a:gd name="connsiteY5" fmla="*/ 5616553 h 6931003"/>
              <a:gd name="connsiteX6" fmla="*/ 7290 w 6519193"/>
              <a:gd name="connsiteY6" fmla="*/ 3841706 h 6931003"/>
              <a:gd name="connsiteX7" fmla="*/ 7290 w 6519193"/>
              <a:gd name="connsiteY7" fmla="*/ 1114425 h 6931003"/>
              <a:gd name="connsiteX0" fmla="*/ 273990 w 6519193"/>
              <a:gd name="connsiteY0" fmla="*/ 609600 h 6931003"/>
              <a:gd name="connsiteX1" fmla="*/ 1096337 w 6519193"/>
              <a:gd name="connsiteY1" fmla="*/ 6328 h 6931003"/>
              <a:gd name="connsiteX2" fmla="*/ 6512865 w 6519193"/>
              <a:gd name="connsiteY2" fmla="*/ 0 h 6931003"/>
              <a:gd name="connsiteX3" fmla="*/ 6519193 w 6519193"/>
              <a:gd name="connsiteY3" fmla="*/ 6931003 h 6931003"/>
              <a:gd name="connsiteX4" fmla="*/ 1836090 w 6519193"/>
              <a:gd name="connsiteY4" fmla="*/ 6921479 h 6931003"/>
              <a:gd name="connsiteX5" fmla="*/ 429587 w 6519193"/>
              <a:gd name="connsiteY5" fmla="*/ 5616553 h 6931003"/>
              <a:gd name="connsiteX6" fmla="*/ 7290 w 6519193"/>
              <a:gd name="connsiteY6" fmla="*/ 3841706 h 6931003"/>
              <a:gd name="connsiteX7" fmla="*/ 273990 w 6519193"/>
              <a:gd name="connsiteY7" fmla="*/ 609600 h 6931003"/>
              <a:gd name="connsiteX0" fmla="*/ 273990 w 6519193"/>
              <a:gd name="connsiteY0" fmla="*/ 609600 h 6931003"/>
              <a:gd name="connsiteX1" fmla="*/ 1096337 w 6519193"/>
              <a:gd name="connsiteY1" fmla="*/ 6328 h 6931003"/>
              <a:gd name="connsiteX2" fmla="*/ 6512865 w 6519193"/>
              <a:gd name="connsiteY2" fmla="*/ 0 h 6931003"/>
              <a:gd name="connsiteX3" fmla="*/ 6519193 w 6519193"/>
              <a:gd name="connsiteY3" fmla="*/ 6931003 h 6931003"/>
              <a:gd name="connsiteX4" fmla="*/ 1836090 w 6519193"/>
              <a:gd name="connsiteY4" fmla="*/ 6921479 h 6931003"/>
              <a:gd name="connsiteX5" fmla="*/ 429587 w 6519193"/>
              <a:gd name="connsiteY5" fmla="*/ 5616553 h 6931003"/>
              <a:gd name="connsiteX6" fmla="*/ 7290 w 6519193"/>
              <a:gd name="connsiteY6" fmla="*/ 3841706 h 6931003"/>
              <a:gd name="connsiteX7" fmla="*/ 273990 w 6519193"/>
              <a:gd name="connsiteY7" fmla="*/ 609600 h 6931003"/>
              <a:gd name="connsiteX0" fmla="*/ 273990 w 6519193"/>
              <a:gd name="connsiteY0" fmla="*/ 609600 h 6931003"/>
              <a:gd name="connsiteX1" fmla="*/ 1096337 w 6519193"/>
              <a:gd name="connsiteY1" fmla="*/ 6328 h 6931003"/>
              <a:gd name="connsiteX2" fmla="*/ 6512865 w 6519193"/>
              <a:gd name="connsiteY2" fmla="*/ 0 h 6931003"/>
              <a:gd name="connsiteX3" fmla="*/ 6519193 w 6519193"/>
              <a:gd name="connsiteY3" fmla="*/ 6931003 h 6931003"/>
              <a:gd name="connsiteX4" fmla="*/ 1836090 w 6519193"/>
              <a:gd name="connsiteY4" fmla="*/ 6921479 h 6931003"/>
              <a:gd name="connsiteX5" fmla="*/ 429587 w 6519193"/>
              <a:gd name="connsiteY5" fmla="*/ 5616553 h 6931003"/>
              <a:gd name="connsiteX6" fmla="*/ 7290 w 6519193"/>
              <a:gd name="connsiteY6" fmla="*/ 3841706 h 6931003"/>
              <a:gd name="connsiteX7" fmla="*/ 273990 w 6519193"/>
              <a:gd name="connsiteY7" fmla="*/ 609600 h 6931003"/>
              <a:gd name="connsiteX0" fmla="*/ 273990 w 6519193"/>
              <a:gd name="connsiteY0" fmla="*/ 673497 h 6994900"/>
              <a:gd name="connsiteX1" fmla="*/ 1096337 w 6519193"/>
              <a:gd name="connsiteY1" fmla="*/ 70225 h 6994900"/>
              <a:gd name="connsiteX2" fmla="*/ 6512865 w 6519193"/>
              <a:gd name="connsiteY2" fmla="*/ 63897 h 6994900"/>
              <a:gd name="connsiteX3" fmla="*/ 6519193 w 6519193"/>
              <a:gd name="connsiteY3" fmla="*/ 6994900 h 6994900"/>
              <a:gd name="connsiteX4" fmla="*/ 1836090 w 6519193"/>
              <a:gd name="connsiteY4" fmla="*/ 6985376 h 6994900"/>
              <a:gd name="connsiteX5" fmla="*/ 429587 w 6519193"/>
              <a:gd name="connsiteY5" fmla="*/ 5680450 h 6994900"/>
              <a:gd name="connsiteX6" fmla="*/ 7290 w 6519193"/>
              <a:gd name="connsiteY6" fmla="*/ 3905603 h 6994900"/>
              <a:gd name="connsiteX7" fmla="*/ 273990 w 6519193"/>
              <a:gd name="connsiteY7" fmla="*/ 673497 h 6994900"/>
              <a:gd name="connsiteX0" fmla="*/ 273990 w 6519193"/>
              <a:gd name="connsiteY0" fmla="*/ 673497 h 6994900"/>
              <a:gd name="connsiteX1" fmla="*/ 1096337 w 6519193"/>
              <a:gd name="connsiteY1" fmla="*/ 70225 h 6994900"/>
              <a:gd name="connsiteX2" fmla="*/ 6512865 w 6519193"/>
              <a:gd name="connsiteY2" fmla="*/ 63897 h 6994900"/>
              <a:gd name="connsiteX3" fmla="*/ 6519193 w 6519193"/>
              <a:gd name="connsiteY3" fmla="*/ 6994900 h 6994900"/>
              <a:gd name="connsiteX4" fmla="*/ 1836090 w 6519193"/>
              <a:gd name="connsiteY4" fmla="*/ 6985376 h 6994900"/>
              <a:gd name="connsiteX5" fmla="*/ 429587 w 6519193"/>
              <a:gd name="connsiteY5" fmla="*/ 5680450 h 6994900"/>
              <a:gd name="connsiteX6" fmla="*/ 7290 w 6519193"/>
              <a:gd name="connsiteY6" fmla="*/ 3905603 h 6994900"/>
              <a:gd name="connsiteX7" fmla="*/ 273990 w 6519193"/>
              <a:gd name="connsiteY7" fmla="*/ 673497 h 6994900"/>
              <a:gd name="connsiteX0" fmla="*/ 273990 w 6519193"/>
              <a:gd name="connsiteY0" fmla="*/ 673497 h 6994900"/>
              <a:gd name="connsiteX1" fmla="*/ 1096337 w 6519193"/>
              <a:gd name="connsiteY1" fmla="*/ 70225 h 6994900"/>
              <a:gd name="connsiteX2" fmla="*/ 6512865 w 6519193"/>
              <a:gd name="connsiteY2" fmla="*/ 63897 h 6994900"/>
              <a:gd name="connsiteX3" fmla="*/ 6519193 w 6519193"/>
              <a:gd name="connsiteY3" fmla="*/ 6994900 h 6994900"/>
              <a:gd name="connsiteX4" fmla="*/ 1836090 w 6519193"/>
              <a:gd name="connsiteY4" fmla="*/ 6985376 h 6994900"/>
              <a:gd name="connsiteX5" fmla="*/ 429587 w 6519193"/>
              <a:gd name="connsiteY5" fmla="*/ 5680450 h 6994900"/>
              <a:gd name="connsiteX6" fmla="*/ 7290 w 6519193"/>
              <a:gd name="connsiteY6" fmla="*/ 3905603 h 6994900"/>
              <a:gd name="connsiteX7" fmla="*/ 273990 w 6519193"/>
              <a:gd name="connsiteY7" fmla="*/ 673497 h 6994900"/>
              <a:gd name="connsiteX0" fmla="*/ 273990 w 6519193"/>
              <a:gd name="connsiteY0" fmla="*/ 610858 h 6932261"/>
              <a:gd name="connsiteX1" fmla="*/ 1096337 w 6519193"/>
              <a:gd name="connsiteY1" fmla="*/ 7586 h 6932261"/>
              <a:gd name="connsiteX2" fmla="*/ 6512865 w 6519193"/>
              <a:gd name="connsiteY2" fmla="*/ 1258 h 6932261"/>
              <a:gd name="connsiteX3" fmla="*/ 6519193 w 6519193"/>
              <a:gd name="connsiteY3" fmla="*/ 6932261 h 6932261"/>
              <a:gd name="connsiteX4" fmla="*/ 1836090 w 6519193"/>
              <a:gd name="connsiteY4" fmla="*/ 6922737 h 6932261"/>
              <a:gd name="connsiteX5" fmla="*/ 429587 w 6519193"/>
              <a:gd name="connsiteY5" fmla="*/ 5617811 h 6932261"/>
              <a:gd name="connsiteX6" fmla="*/ 7290 w 6519193"/>
              <a:gd name="connsiteY6" fmla="*/ 3842964 h 6932261"/>
              <a:gd name="connsiteX7" fmla="*/ 273990 w 6519193"/>
              <a:gd name="connsiteY7" fmla="*/ 610858 h 6932261"/>
              <a:gd name="connsiteX0" fmla="*/ 279411 w 6524614"/>
              <a:gd name="connsiteY0" fmla="*/ 610858 h 6932261"/>
              <a:gd name="connsiteX1" fmla="*/ 1101758 w 6524614"/>
              <a:gd name="connsiteY1" fmla="*/ 7586 h 6932261"/>
              <a:gd name="connsiteX2" fmla="*/ 6518286 w 6524614"/>
              <a:gd name="connsiteY2" fmla="*/ 1258 h 6932261"/>
              <a:gd name="connsiteX3" fmla="*/ 6524614 w 6524614"/>
              <a:gd name="connsiteY3" fmla="*/ 6932261 h 6932261"/>
              <a:gd name="connsiteX4" fmla="*/ 1841511 w 6524614"/>
              <a:gd name="connsiteY4" fmla="*/ 6922737 h 6932261"/>
              <a:gd name="connsiteX5" fmla="*/ 409608 w 6524614"/>
              <a:gd name="connsiteY5" fmla="*/ 5662261 h 6932261"/>
              <a:gd name="connsiteX6" fmla="*/ 12711 w 6524614"/>
              <a:gd name="connsiteY6" fmla="*/ 3842964 h 6932261"/>
              <a:gd name="connsiteX7" fmla="*/ 279411 w 6524614"/>
              <a:gd name="connsiteY7" fmla="*/ 610858 h 6932261"/>
              <a:gd name="connsiteX0" fmla="*/ 279411 w 6524614"/>
              <a:gd name="connsiteY0" fmla="*/ 610858 h 6932261"/>
              <a:gd name="connsiteX1" fmla="*/ 1101758 w 6524614"/>
              <a:gd name="connsiteY1" fmla="*/ 7586 h 6932261"/>
              <a:gd name="connsiteX2" fmla="*/ 6518286 w 6524614"/>
              <a:gd name="connsiteY2" fmla="*/ 1258 h 6932261"/>
              <a:gd name="connsiteX3" fmla="*/ 6524614 w 6524614"/>
              <a:gd name="connsiteY3" fmla="*/ 6932261 h 6932261"/>
              <a:gd name="connsiteX4" fmla="*/ 1841511 w 6524614"/>
              <a:gd name="connsiteY4" fmla="*/ 6922737 h 6932261"/>
              <a:gd name="connsiteX5" fmla="*/ 409608 w 6524614"/>
              <a:gd name="connsiteY5" fmla="*/ 5662261 h 6932261"/>
              <a:gd name="connsiteX6" fmla="*/ 12711 w 6524614"/>
              <a:gd name="connsiteY6" fmla="*/ 3842964 h 6932261"/>
              <a:gd name="connsiteX7" fmla="*/ 279411 w 6524614"/>
              <a:gd name="connsiteY7" fmla="*/ 610858 h 6932261"/>
              <a:gd name="connsiteX0" fmla="*/ 298699 w 6543902"/>
              <a:gd name="connsiteY0" fmla="*/ 610858 h 6932261"/>
              <a:gd name="connsiteX1" fmla="*/ 1121046 w 6543902"/>
              <a:gd name="connsiteY1" fmla="*/ 7586 h 6932261"/>
              <a:gd name="connsiteX2" fmla="*/ 6537574 w 6543902"/>
              <a:gd name="connsiteY2" fmla="*/ 1258 h 6932261"/>
              <a:gd name="connsiteX3" fmla="*/ 6543902 w 6543902"/>
              <a:gd name="connsiteY3" fmla="*/ 6932261 h 6932261"/>
              <a:gd name="connsiteX4" fmla="*/ 1860799 w 6543902"/>
              <a:gd name="connsiteY4" fmla="*/ 6922737 h 6932261"/>
              <a:gd name="connsiteX5" fmla="*/ 428896 w 6543902"/>
              <a:gd name="connsiteY5" fmla="*/ 5662261 h 6932261"/>
              <a:gd name="connsiteX6" fmla="*/ 31999 w 6543902"/>
              <a:gd name="connsiteY6" fmla="*/ 3842964 h 6932261"/>
              <a:gd name="connsiteX7" fmla="*/ 298699 w 6543902"/>
              <a:gd name="connsiteY7" fmla="*/ 610858 h 6932261"/>
              <a:gd name="connsiteX0" fmla="*/ 317984 w 6563187"/>
              <a:gd name="connsiteY0" fmla="*/ 610858 h 6932261"/>
              <a:gd name="connsiteX1" fmla="*/ 1140331 w 6563187"/>
              <a:gd name="connsiteY1" fmla="*/ 7586 h 6932261"/>
              <a:gd name="connsiteX2" fmla="*/ 6556859 w 6563187"/>
              <a:gd name="connsiteY2" fmla="*/ 1258 h 6932261"/>
              <a:gd name="connsiteX3" fmla="*/ 6563187 w 6563187"/>
              <a:gd name="connsiteY3" fmla="*/ 6932261 h 6932261"/>
              <a:gd name="connsiteX4" fmla="*/ 1880084 w 6563187"/>
              <a:gd name="connsiteY4" fmla="*/ 6922737 h 6932261"/>
              <a:gd name="connsiteX5" fmla="*/ 448181 w 6563187"/>
              <a:gd name="connsiteY5" fmla="*/ 5662261 h 6932261"/>
              <a:gd name="connsiteX6" fmla="*/ 51284 w 6563187"/>
              <a:gd name="connsiteY6" fmla="*/ 3842964 h 6932261"/>
              <a:gd name="connsiteX7" fmla="*/ 317984 w 6563187"/>
              <a:gd name="connsiteY7" fmla="*/ 610858 h 6932261"/>
              <a:gd name="connsiteX0" fmla="*/ 317984 w 6563187"/>
              <a:gd name="connsiteY0" fmla="*/ 610858 h 6932261"/>
              <a:gd name="connsiteX1" fmla="*/ 1140331 w 6563187"/>
              <a:gd name="connsiteY1" fmla="*/ 7586 h 6932261"/>
              <a:gd name="connsiteX2" fmla="*/ 6540191 w 6563187"/>
              <a:gd name="connsiteY2" fmla="*/ 22689 h 6932261"/>
              <a:gd name="connsiteX3" fmla="*/ 6563187 w 6563187"/>
              <a:gd name="connsiteY3" fmla="*/ 6932261 h 6932261"/>
              <a:gd name="connsiteX4" fmla="*/ 1880084 w 6563187"/>
              <a:gd name="connsiteY4" fmla="*/ 6922737 h 6932261"/>
              <a:gd name="connsiteX5" fmla="*/ 448181 w 6563187"/>
              <a:gd name="connsiteY5" fmla="*/ 5662261 h 6932261"/>
              <a:gd name="connsiteX6" fmla="*/ 51284 w 6563187"/>
              <a:gd name="connsiteY6" fmla="*/ 3842964 h 6932261"/>
              <a:gd name="connsiteX7" fmla="*/ 317984 w 6563187"/>
              <a:gd name="connsiteY7" fmla="*/ 610858 h 6932261"/>
              <a:gd name="connsiteX0" fmla="*/ 317984 w 6546519"/>
              <a:gd name="connsiteY0" fmla="*/ 610858 h 6922737"/>
              <a:gd name="connsiteX1" fmla="*/ 1140331 w 6546519"/>
              <a:gd name="connsiteY1" fmla="*/ 7586 h 6922737"/>
              <a:gd name="connsiteX2" fmla="*/ 6540191 w 6546519"/>
              <a:gd name="connsiteY2" fmla="*/ 22689 h 6922737"/>
              <a:gd name="connsiteX3" fmla="*/ 6546519 w 6546519"/>
              <a:gd name="connsiteY3" fmla="*/ 6910830 h 6922737"/>
              <a:gd name="connsiteX4" fmla="*/ 1880084 w 6546519"/>
              <a:gd name="connsiteY4" fmla="*/ 6922737 h 6922737"/>
              <a:gd name="connsiteX5" fmla="*/ 448181 w 6546519"/>
              <a:gd name="connsiteY5" fmla="*/ 5662261 h 6922737"/>
              <a:gd name="connsiteX6" fmla="*/ 51284 w 6546519"/>
              <a:gd name="connsiteY6" fmla="*/ 3842964 h 6922737"/>
              <a:gd name="connsiteX7" fmla="*/ 317984 w 6546519"/>
              <a:gd name="connsiteY7" fmla="*/ 610858 h 6922737"/>
              <a:gd name="connsiteX0" fmla="*/ 317984 w 6546519"/>
              <a:gd name="connsiteY0" fmla="*/ 610858 h 6910831"/>
              <a:gd name="connsiteX1" fmla="*/ 1140331 w 6546519"/>
              <a:gd name="connsiteY1" fmla="*/ 7586 h 6910831"/>
              <a:gd name="connsiteX2" fmla="*/ 6540191 w 6546519"/>
              <a:gd name="connsiteY2" fmla="*/ 22689 h 6910831"/>
              <a:gd name="connsiteX3" fmla="*/ 6546519 w 6546519"/>
              <a:gd name="connsiteY3" fmla="*/ 6910830 h 6910831"/>
              <a:gd name="connsiteX4" fmla="*/ 1877703 w 6546519"/>
              <a:gd name="connsiteY4" fmla="*/ 6910831 h 6910831"/>
              <a:gd name="connsiteX5" fmla="*/ 448181 w 6546519"/>
              <a:gd name="connsiteY5" fmla="*/ 5662261 h 6910831"/>
              <a:gd name="connsiteX6" fmla="*/ 51284 w 6546519"/>
              <a:gd name="connsiteY6" fmla="*/ 3842964 h 6910831"/>
              <a:gd name="connsiteX7" fmla="*/ 317984 w 6546519"/>
              <a:gd name="connsiteY7" fmla="*/ 610858 h 6910831"/>
              <a:gd name="connsiteX0" fmla="*/ 317984 w 6546519"/>
              <a:gd name="connsiteY0" fmla="*/ 602687 h 6902660"/>
              <a:gd name="connsiteX1" fmla="*/ 1137949 w 6546519"/>
              <a:gd name="connsiteY1" fmla="*/ 8940 h 6902660"/>
              <a:gd name="connsiteX2" fmla="*/ 6540191 w 6546519"/>
              <a:gd name="connsiteY2" fmla="*/ 14518 h 6902660"/>
              <a:gd name="connsiteX3" fmla="*/ 6546519 w 6546519"/>
              <a:gd name="connsiteY3" fmla="*/ 6902659 h 6902660"/>
              <a:gd name="connsiteX4" fmla="*/ 1877703 w 6546519"/>
              <a:gd name="connsiteY4" fmla="*/ 6902660 h 6902660"/>
              <a:gd name="connsiteX5" fmla="*/ 448181 w 6546519"/>
              <a:gd name="connsiteY5" fmla="*/ 5654090 h 6902660"/>
              <a:gd name="connsiteX6" fmla="*/ 51284 w 6546519"/>
              <a:gd name="connsiteY6" fmla="*/ 3834793 h 6902660"/>
              <a:gd name="connsiteX7" fmla="*/ 317984 w 6546519"/>
              <a:gd name="connsiteY7" fmla="*/ 602687 h 6902660"/>
              <a:gd name="connsiteX0" fmla="*/ 317984 w 6546519"/>
              <a:gd name="connsiteY0" fmla="*/ 598725 h 6898698"/>
              <a:gd name="connsiteX1" fmla="*/ 1137949 w 6546519"/>
              <a:gd name="connsiteY1" fmla="*/ 4978 h 6898698"/>
              <a:gd name="connsiteX2" fmla="*/ 6540191 w 6546519"/>
              <a:gd name="connsiteY2" fmla="*/ 10556 h 6898698"/>
              <a:gd name="connsiteX3" fmla="*/ 6546519 w 6546519"/>
              <a:gd name="connsiteY3" fmla="*/ 6898697 h 6898698"/>
              <a:gd name="connsiteX4" fmla="*/ 1877703 w 6546519"/>
              <a:gd name="connsiteY4" fmla="*/ 6898698 h 6898698"/>
              <a:gd name="connsiteX5" fmla="*/ 448181 w 6546519"/>
              <a:gd name="connsiteY5" fmla="*/ 5650128 h 6898698"/>
              <a:gd name="connsiteX6" fmla="*/ 51284 w 6546519"/>
              <a:gd name="connsiteY6" fmla="*/ 3830831 h 6898698"/>
              <a:gd name="connsiteX7" fmla="*/ 317984 w 6546519"/>
              <a:gd name="connsiteY7" fmla="*/ 598725 h 6898698"/>
              <a:gd name="connsiteX0" fmla="*/ 317984 w 6546519"/>
              <a:gd name="connsiteY0" fmla="*/ 597576 h 6897549"/>
              <a:gd name="connsiteX1" fmla="*/ 1137949 w 6546519"/>
              <a:gd name="connsiteY1" fmla="*/ 3829 h 6897549"/>
              <a:gd name="connsiteX2" fmla="*/ 6540191 w 6546519"/>
              <a:gd name="connsiteY2" fmla="*/ 9407 h 6897549"/>
              <a:gd name="connsiteX3" fmla="*/ 6546519 w 6546519"/>
              <a:gd name="connsiteY3" fmla="*/ 6897548 h 6897549"/>
              <a:gd name="connsiteX4" fmla="*/ 1877703 w 6546519"/>
              <a:gd name="connsiteY4" fmla="*/ 6897549 h 6897549"/>
              <a:gd name="connsiteX5" fmla="*/ 448181 w 6546519"/>
              <a:gd name="connsiteY5" fmla="*/ 5648979 h 6897549"/>
              <a:gd name="connsiteX6" fmla="*/ 51284 w 6546519"/>
              <a:gd name="connsiteY6" fmla="*/ 3829682 h 6897549"/>
              <a:gd name="connsiteX7" fmla="*/ 317984 w 6546519"/>
              <a:gd name="connsiteY7" fmla="*/ 597576 h 6897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546519" h="6897549">
                <a:moveTo>
                  <a:pt x="317984" y="597576"/>
                </a:moveTo>
                <a:cubicBezTo>
                  <a:pt x="404503" y="-97053"/>
                  <a:pt x="727482" y="7004"/>
                  <a:pt x="1137949" y="3829"/>
                </a:cubicBezTo>
                <a:lnTo>
                  <a:pt x="6540191" y="9407"/>
                </a:lnTo>
                <a:cubicBezTo>
                  <a:pt x="6542300" y="2319741"/>
                  <a:pt x="6544410" y="4587214"/>
                  <a:pt x="6546519" y="6897548"/>
                </a:cubicBezTo>
                <a:lnTo>
                  <a:pt x="1877703" y="6897549"/>
                </a:lnTo>
                <a:cubicBezTo>
                  <a:pt x="1037394" y="6202224"/>
                  <a:pt x="1834590" y="6868179"/>
                  <a:pt x="448181" y="5648979"/>
                </a:cubicBezTo>
                <a:cubicBezTo>
                  <a:pt x="-148023" y="4931429"/>
                  <a:pt x="6834" y="4476686"/>
                  <a:pt x="51284" y="3829682"/>
                </a:cubicBezTo>
                <a:cubicBezTo>
                  <a:pt x="140184" y="2752313"/>
                  <a:pt x="108434" y="3110045"/>
                  <a:pt x="317984" y="597576"/>
                </a:cubicBezTo>
                <a:close/>
              </a:path>
            </a:pathLst>
          </a:custGeom>
        </p:spPr>
      </p:pic>
      <p:sp>
        <p:nvSpPr>
          <p:cNvPr id="12" name="Rectangle 11"/>
          <p:cNvSpPr/>
          <p:nvPr/>
        </p:nvSpPr>
        <p:spPr>
          <a:xfrm>
            <a:off x="11706" y="3184962"/>
            <a:ext cx="9144000" cy="90714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-2128762" y="-1415143"/>
            <a:ext cx="18466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5567888" y="3327214"/>
            <a:ext cx="668866" cy="668866"/>
            <a:chOff x="4114801" y="3318935"/>
            <a:chExt cx="668866" cy="668866"/>
          </a:xfrm>
        </p:grpSpPr>
        <p:sp>
          <p:nvSpPr>
            <p:cNvPr id="49" name="bk object 25"/>
            <p:cNvSpPr/>
            <p:nvPr/>
          </p:nvSpPr>
          <p:spPr>
            <a:xfrm>
              <a:off x="4229230" y="3436168"/>
              <a:ext cx="440994" cy="440994"/>
            </a:xfrm>
            <a:custGeom>
              <a:avLst/>
              <a:gdLst/>
              <a:ahLst/>
              <a:cxnLst/>
              <a:rect l="l" t="t" r="r" b="b"/>
              <a:pathLst>
                <a:path w="1212850" h="1212850">
                  <a:moveTo>
                    <a:pt x="1212316" y="606158"/>
                  </a:moveTo>
                  <a:lnTo>
                    <a:pt x="1210492" y="653527"/>
                  </a:lnTo>
                  <a:lnTo>
                    <a:pt x="1205111" y="699900"/>
                  </a:lnTo>
                  <a:lnTo>
                    <a:pt x="1196307" y="745140"/>
                  </a:lnTo>
                  <a:lnTo>
                    <a:pt x="1184215" y="789115"/>
                  </a:lnTo>
                  <a:lnTo>
                    <a:pt x="1168969" y="831688"/>
                  </a:lnTo>
                  <a:lnTo>
                    <a:pt x="1150705" y="872725"/>
                  </a:lnTo>
                  <a:lnTo>
                    <a:pt x="1129558" y="912092"/>
                  </a:lnTo>
                  <a:lnTo>
                    <a:pt x="1105661" y="949653"/>
                  </a:lnTo>
                  <a:lnTo>
                    <a:pt x="1079150" y="985274"/>
                  </a:lnTo>
                  <a:lnTo>
                    <a:pt x="1050159" y="1018819"/>
                  </a:lnTo>
                  <a:lnTo>
                    <a:pt x="1018824" y="1050155"/>
                  </a:lnTo>
                  <a:lnTo>
                    <a:pt x="985279" y="1079146"/>
                  </a:lnTo>
                  <a:lnTo>
                    <a:pt x="949658" y="1105658"/>
                  </a:lnTo>
                  <a:lnTo>
                    <a:pt x="912098" y="1129555"/>
                  </a:lnTo>
                  <a:lnTo>
                    <a:pt x="872731" y="1150703"/>
                  </a:lnTo>
                  <a:lnTo>
                    <a:pt x="831693" y="1168968"/>
                  </a:lnTo>
                  <a:lnTo>
                    <a:pt x="789120" y="1184214"/>
                  </a:lnTo>
                  <a:lnTo>
                    <a:pt x="745144" y="1196306"/>
                  </a:lnTo>
                  <a:lnTo>
                    <a:pt x="699902" y="1205111"/>
                  </a:lnTo>
                  <a:lnTo>
                    <a:pt x="653529" y="1210492"/>
                  </a:lnTo>
                  <a:lnTo>
                    <a:pt x="606158" y="1212316"/>
                  </a:lnTo>
                  <a:lnTo>
                    <a:pt x="558787" y="1210492"/>
                  </a:lnTo>
                  <a:lnTo>
                    <a:pt x="512413" y="1205111"/>
                  </a:lnTo>
                  <a:lnTo>
                    <a:pt x="467171" y="1196306"/>
                  </a:lnTo>
                  <a:lnTo>
                    <a:pt x="423196" y="1184214"/>
                  </a:lnTo>
                  <a:lnTo>
                    <a:pt x="380622" y="1168968"/>
                  </a:lnTo>
                  <a:lnTo>
                    <a:pt x="339585" y="1150703"/>
                  </a:lnTo>
                  <a:lnTo>
                    <a:pt x="300218" y="1129555"/>
                  </a:lnTo>
                  <a:lnTo>
                    <a:pt x="262657" y="1105658"/>
                  </a:lnTo>
                  <a:lnTo>
                    <a:pt x="227037" y="1079146"/>
                  </a:lnTo>
                  <a:lnTo>
                    <a:pt x="193491" y="1050155"/>
                  </a:lnTo>
                  <a:lnTo>
                    <a:pt x="162156" y="1018819"/>
                  </a:lnTo>
                  <a:lnTo>
                    <a:pt x="133166" y="985274"/>
                  </a:lnTo>
                  <a:lnTo>
                    <a:pt x="106655" y="949653"/>
                  </a:lnTo>
                  <a:lnTo>
                    <a:pt x="82758" y="912092"/>
                  </a:lnTo>
                  <a:lnTo>
                    <a:pt x="61610" y="872725"/>
                  </a:lnTo>
                  <a:lnTo>
                    <a:pt x="43346" y="831688"/>
                  </a:lnTo>
                  <a:lnTo>
                    <a:pt x="28101" y="789115"/>
                  </a:lnTo>
                  <a:lnTo>
                    <a:pt x="16009" y="745140"/>
                  </a:lnTo>
                  <a:lnTo>
                    <a:pt x="7204" y="699900"/>
                  </a:lnTo>
                  <a:lnTo>
                    <a:pt x="1823" y="653527"/>
                  </a:lnTo>
                  <a:lnTo>
                    <a:pt x="0" y="606158"/>
                  </a:lnTo>
                  <a:lnTo>
                    <a:pt x="1823" y="558787"/>
                  </a:lnTo>
                  <a:lnTo>
                    <a:pt x="7204" y="512413"/>
                  </a:lnTo>
                  <a:lnTo>
                    <a:pt x="16009" y="467171"/>
                  </a:lnTo>
                  <a:lnTo>
                    <a:pt x="28101" y="423196"/>
                  </a:lnTo>
                  <a:lnTo>
                    <a:pt x="43346" y="380622"/>
                  </a:lnTo>
                  <a:lnTo>
                    <a:pt x="61610" y="339585"/>
                  </a:lnTo>
                  <a:lnTo>
                    <a:pt x="82758" y="300218"/>
                  </a:lnTo>
                  <a:lnTo>
                    <a:pt x="106655" y="262657"/>
                  </a:lnTo>
                  <a:lnTo>
                    <a:pt x="133166" y="227037"/>
                  </a:lnTo>
                  <a:lnTo>
                    <a:pt x="162156" y="193491"/>
                  </a:lnTo>
                  <a:lnTo>
                    <a:pt x="193491" y="162156"/>
                  </a:lnTo>
                  <a:lnTo>
                    <a:pt x="227037" y="133166"/>
                  </a:lnTo>
                  <a:lnTo>
                    <a:pt x="262657" y="106655"/>
                  </a:lnTo>
                  <a:lnTo>
                    <a:pt x="300218" y="82758"/>
                  </a:lnTo>
                  <a:lnTo>
                    <a:pt x="339585" y="61610"/>
                  </a:lnTo>
                  <a:lnTo>
                    <a:pt x="380622" y="43346"/>
                  </a:lnTo>
                  <a:lnTo>
                    <a:pt x="423196" y="28101"/>
                  </a:lnTo>
                  <a:lnTo>
                    <a:pt x="467171" y="16009"/>
                  </a:lnTo>
                  <a:lnTo>
                    <a:pt x="512413" y="7204"/>
                  </a:lnTo>
                  <a:lnTo>
                    <a:pt x="558787" y="1823"/>
                  </a:lnTo>
                  <a:lnTo>
                    <a:pt x="606158" y="0"/>
                  </a:lnTo>
                  <a:lnTo>
                    <a:pt x="653529" y="1823"/>
                  </a:lnTo>
                  <a:lnTo>
                    <a:pt x="699902" y="7204"/>
                  </a:lnTo>
                  <a:lnTo>
                    <a:pt x="745144" y="16009"/>
                  </a:lnTo>
                  <a:lnTo>
                    <a:pt x="789120" y="28101"/>
                  </a:lnTo>
                  <a:lnTo>
                    <a:pt x="831693" y="43346"/>
                  </a:lnTo>
                  <a:lnTo>
                    <a:pt x="872731" y="61610"/>
                  </a:lnTo>
                  <a:lnTo>
                    <a:pt x="912098" y="82758"/>
                  </a:lnTo>
                  <a:lnTo>
                    <a:pt x="949658" y="106655"/>
                  </a:lnTo>
                  <a:lnTo>
                    <a:pt x="985279" y="133166"/>
                  </a:lnTo>
                  <a:lnTo>
                    <a:pt x="1018824" y="162156"/>
                  </a:lnTo>
                  <a:lnTo>
                    <a:pt x="1050159" y="193491"/>
                  </a:lnTo>
                  <a:lnTo>
                    <a:pt x="1079150" y="227037"/>
                  </a:lnTo>
                  <a:lnTo>
                    <a:pt x="1105661" y="262657"/>
                  </a:lnTo>
                  <a:lnTo>
                    <a:pt x="1129558" y="300218"/>
                  </a:lnTo>
                  <a:lnTo>
                    <a:pt x="1150705" y="339585"/>
                  </a:lnTo>
                  <a:lnTo>
                    <a:pt x="1168969" y="380622"/>
                  </a:lnTo>
                  <a:lnTo>
                    <a:pt x="1184215" y="423196"/>
                  </a:lnTo>
                  <a:lnTo>
                    <a:pt x="1196307" y="467171"/>
                  </a:lnTo>
                  <a:lnTo>
                    <a:pt x="1205111" y="512413"/>
                  </a:lnTo>
                  <a:lnTo>
                    <a:pt x="1210492" y="558787"/>
                  </a:lnTo>
                  <a:lnTo>
                    <a:pt x="1212316" y="606158"/>
                  </a:lnTo>
                  <a:close/>
                </a:path>
              </a:pathLst>
            </a:custGeom>
            <a:ln w="15875"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 sz="1100" dirty="0">
                <a:solidFill>
                  <a:srgbClr val="081538"/>
                </a:solidFill>
              </a:endParaRPr>
            </a:p>
          </p:txBody>
        </p:sp>
        <p:sp>
          <p:nvSpPr>
            <p:cNvPr id="50" name="bk object 26"/>
            <p:cNvSpPr/>
            <p:nvPr/>
          </p:nvSpPr>
          <p:spPr>
            <a:xfrm>
              <a:off x="4370081" y="3436218"/>
              <a:ext cx="155156" cy="440070"/>
            </a:xfrm>
            <a:custGeom>
              <a:avLst/>
              <a:gdLst/>
              <a:ahLst/>
              <a:cxnLst/>
              <a:rect l="l" t="t" r="r" b="b"/>
              <a:pathLst>
                <a:path w="426719" h="1210310">
                  <a:moveTo>
                    <a:pt x="426567" y="605154"/>
                  </a:moveTo>
                  <a:lnTo>
                    <a:pt x="425316" y="671090"/>
                  </a:lnTo>
                  <a:lnTo>
                    <a:pt x="421648" y="734969"/>
                  </a:lnTo>
                  <a:lnTo>
                    <a:pt x="415694" y="796422"/>
                  </a:lnTo>
                  <a:lnTo>
                    <a:pt x="407584" y="855081"/>
                  </a:lnTo>
                  <a:lnTo>
                    <a:pt x="397447" y="910577"/>
                  </a:lnTo>
                  <a:lnTo>
                    <a:pt x="385415" y="962539"/>
                  </a:lnTo>
                  <a:lnTo>
                    <a:pt x="371618" y="1010599"/>
                  </a:lnTo>
                  <a:lnTo>
                    <a:pt x="356184" y="1054388"/>
                  </a:lnTo>
                  <a:lnTo>
                    <a:pt x="339246" y="1093536"/>
                  </a:lnTo>
                  <a:lnTo>
                    <a:pt x="320931" y="1127675"/>
                  </a:lnTo>
                  <a:lnTo>
                    <a:pt x="280697" y="1179445"/>
                  </a:lnTo>
                  <a:lnTo>
                    <a:pt x="236523" y="1206746"/>
                  </a:lnTo>
                  <a:lnTo>
                    <a:pt x="213283" y="1210297"/>
                  </a:lnTo>
                  <a:lnTo>
                    <a:pt x="190044" y="1206746"/>
                  </a:lnTo>
                  <a:lnTo>
                    <a:pt x="145869" y="1179445"/>
                  </a:lnTo>
                  <a:lnTo>
                    <a:pt x="105635" y="1127675"/>
                  </a:lnTo>
                  <a:lnTo>
                    <a:pt x="87321" y="1093536"/>
                  </a:lnTo>
                  <a:lnTo>
                    <a:pt x="70382" y="1054388"/>
                  </a:lnTo>
                  <a:lnTo>
                    <a:pt x="54949" y="1010599"/>
                  </a:lnTo>
                  <a:lnTo>
                    <a:pt x="41151" y="962539"/>
                  </a:lnTo>
                  <a:lnTo>
                    <a:pt x="29119" y="910577"/>
                  </a:lnTo>
                  <a:lnTo>
                    <a:pt x="18983" y="855081"/>
                  </a:lnTo>
                  <a:lnTo>
                    <a:pt x="10873" y="796422"/>
                  </a:lnTo>
                  <a:lnTo>
                    <a:pt x="4919" y="734969"/>
                  </a:lnTo>
                  <a:lnTo>
                    <a:pt x="1251" y="671090"/>
                  </a:lnTo>
                  <a:lnTo>
                    <a:pt x="0" y="605154"/>
                  </a:lnTo>
                  <a:lnTo>
                    <a:pt x="1251" y="539217"/>
                  </a:lnTo>
                  <a:lnTo>
                    <a:pt x="4919" y="475336"/>
                  </a:lnTo>
                  <a:lnTo>
                    <a:pt x="10873" y="413881"/>
                  </a:lnTo>
                  <a:lnTo>
                    <a:pt x="18983" y="355220"/>
                  </a:lnTo>
                  <a:lnTo>
                    <a:pt x="29119" y="299723"/>
                  </a:lnTo>
                  <a:lnTo>
                    <a:pt x="41151" y="247760"/>
                  </a:lnTo>
                  <a:lnTo>
                    <a:pt x="54949" y="199699"/>
                  </a:lnTo>
                  <a:lnTo>
                    <a:pt x="70382" y="155909"/>
                  </a:lnTo>
                  <a:lnTo>
                    <a:pt x="87321" y="116761"/>
                  </a:lnTo>
                  <a:lnTo>
                    <a:pt x="105635" y="82622"/>
                  </a:lnTo>
                  <a:lnTo>
                    <a:pt x="145869" y="30851"/>
                  </a:lnTo>
                  <a:lnTo>
                    <a:pt x="190044" y="3551"/>
                  </a:lnTo>
                  <a:lnTo>
                    <a:pt x="213283" y="0"/>
                  </a:lnTo>
                  <a:lnTo>
                    <a:pt x="236523" y="3551"/>
                  </a:lnTo>
                  <a:lnTo>
                    <a:pt x="280697" y="30851"/>
                  </a:lnTo>
                  <a:lnTo>
                    <a:pt x="320931" y="82622"/>
                  </a:lnTo>
                  <a:lnTo>
                    <a:pt x="339246" y="116761"/>
                  </a:lnTo>
                  <a:lnTo>
                    <a:pt x="356184" y="155909"/>
                  </a:lnTo>
                  <a:lnTo>
                    <a:pt x="371618" y="199699"/>
                  </a:lnTo>
                  <a:lnTo>
                    <a:pt x="385415" y="247760"/>
                  </a:lnTo>
                  <a:lnTo>
                    <a:pt x="397447" y="299723"/>
                  </a:lnTo>
                  <a:lnTo>
                    <a:pt x="407584" y="355220"/>
                  </a:lnTo>
                  <a:lnTo>
                    <a:pt x="415694" y="413881"/>
                  </a:lnTo>
                  <a:lnTo>
                    <a:pt x="421648" y="475336"/>
                  </a:lnTo>
                  <a:lnTo>
                    <a:pt x="425316" y="539217"/>
                  </a:lnTo>
                  <a:lnTo>
                    <a:pt x="426567" y="605154"/>
                  </a:lnTo>
                  <a:close/>
                </a:path>
              </a:pathLst>
            </a:custGeom>
            <a:ln w="15875"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 sz="1100" dirty="0">
                <a:solidFill>
                  <a:srgbClr val="081538"/>
                </a:solidFill>
              </a:endParaRPr>
            </a:p>
          </p:txBody>
        </p:sp>
        <p:sp>
          <p:nvSpPr>
            <p:cNvPr id="51" name="bk object 27"/>
            <p:cNvSpPr/>
            <p:nvPr/>
          </p:nvSpPr>
          <p:spPr>
            <a:xfrm>
              <a:off x="4258836" y="3555988"/>
              <a:ext cx="375884" cy="0"/>
            </a:xfrm>
            <a:custGeom>
              <a:avLst/>
              <a:gdLst/>
              <a:ahLst/>
              <a:cxnLst/>
              <a:rect l="l" t="t" r="r" b="b"/>
              <a:pathLst>
                <a:path w="1033780">
                  <a:moveTo>
                    <a:pt x="1033526" y="0"/>
                  </a:moveTo>
                  <a:lnTo>
                    <a:pt x="0" y="0"/>
                  </a:lnTo>
                </a:path>
              </a:pathLst>
            </a:custGeom>
            <a:ln w="15875"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 sz="1100" dirty="0">
                <a:solidFill>
                  <a:srgbClr val="081538"/>
                </a:solidFill>
              </a:endParaRPr>
            </a:p>
          </p:txBody>
        </p:sp>
        <p:sp>
          <p:nvSpPr>
            <p:cNvPr id="52" name="bk object 28"/>
            <p:cNvSpPr/>
            <p:nvPr/>
          </p:nvSpPr>
          <p:spPr>
            <a:xfrm>
              <a:off x="4223434" y="3667648"/>
              <a:ext cx="446766" cy="0"/>
            </a:xfrm>
            <a:custGeom>
              <a:avLst/>
              <a:gdLst/>
              <a:ahLst/>
              <a:cxnLst/>
              <a:rect l="l" t="t" r="r" b="b"/>
              <a:pathLst>
                <a:path w="1228725">
                  <a:moveTo>
                    <a:pt x="1228255" y="0"/>
                  </a:moveTo>
                  <a:lnTo>
                    <a:pt x="0" y="0"/>
                  </a:lnTo>
                </a:path>
              </a:pathLst>
            </a:custGeom>
            <a:ln w="15875"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 sz="1100" dirty="0">
                <a:solidFill>
                  <a:srgbClr val="081538"/>
                </a:solidFill>
              </a:endParaRPr>
            </a:p>
          </p:txBody>
        </p:sp>
        <p:sp>
          <p:nvSpPr>
            <p:cNvPr id="53" name="bk object 29"/>
            <p:cNvSpPr/>
            <p:nvPr/>
          </p:nvSpPr>
          <p:spPr>
            <a:xfrm>
              <a:off x="4258836" y="3771028"/>
              <a:ext cx="375884" cy="0"/>
            </a:xfrm>
            <a:custGeom>
              <a:avLst/>
              <a:gdLst/>
              <a:ahLst/>
              <a:cxnLst/>
              <a:rect l="l" t="t" r="r" b="b"/>
              <a:pathLst>
                <a:path w="1033780">
                  <a:moveTo>
                    <a:pt x="1033526" y="0"/>
                  </a:moveTo>
                  <a:lnTo>
                    <a:pt x="0" y="0"/>
                  </a:lnTo>
                </a:path>
              </a:pathLst>
            </a:custGeom>
            <a:ln w="15875"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 sz="1100" dirty="0">
                <a:solidFill>
                  <a:srgbClr val="081538"/>
                </a:solidFill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4114801" y="3318935"/>
              <a:ext cx="668866" cy="668866"/>
            </a:xfrm>
            <a:prstGeom prst="ellipse">
              <a:avLst/>
            </a:prstGeom>
            <a:noFill/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637863" y="3318935"/>
            <a:ext cx="668866" cy="668866"/>
            <a:chOff x="6637863" y="3331636"/>
            <a:chExt cx="668866" cy="668866"/>
          </a:xfrm>
        </p:grpSpPr>
        <p:sp>
          <p:nvSpPr>
            <p:cNvPr id="39" name="bk object 17"/>
            <p:cNvSpPr/>
            <p:nvPr/>
          </p:nvSpPr>
          <p:spPr>
            <a:xfrm>
              <a:off x="6763735" y="3470838"/>
              <a:ext cx="424139" cy="245664"/>
            </a:xfrm>
            <a:custGeom>
              <a:avLst/>
              <a:gdLst/>
              <a:ahLst/>
              <a:cxnLst/>
              <a:rect l="l" t="t" r="r" b="b"/>
              <a:pathLst>
                <a:path w="1166495" h="675639">
                  <a:moveTo>
                    <a:pt x="437976" y="673456"/>
                  </a:moveTo>
                  <a:lnTo>
                    <a:pt x="377680" y="673759"/>
                  </a:lnTo>
                  <a:lnTo>
                    <a:pt x="343226" y="674017"/>
                  </a:lnTo>
                  <a:lnTo>
                    <a:pt x="321695" y="674373"/>
                  </a:lnTo>
                  <a:lnTo>
                    <a:pt x="300168" y="674968"/>
                  </a:lnTo>
                  <a:lnTo>
                    <a:pt x="260414" y="675075"/>
                  </a:lnTo>
                  <a:lnTo>
                    <a:pt x="216483" y="670586"/>
                  </a:lnTo>
                  <a:lnTo>
                    <a:pt x="165564" y="657687"/>
                  </a:lnTo>
                  <a:lnTo>
                    <a:pt x="104842" y="632562"/>
                  </a:lnTo>
                  <a:lnTo>
                    <a:pt x="69900" y="611120"/>
                  </a:lnTo>
                  <a:lnTo>
                    <a:pt x="40947" y="583904"/>
                  </a:lnTo>
                  <a:lnTo>
                    <a:pt x="18981" y="551501"/>
                  </a:lnTo>
                  <a:lnTo>
                    <a:pt x="5000" y="514495"/>
                  </a:lnTo>
                  <a:lnTo>
                    <a:pt x="0" y="473474"/>
                  </a:lnTo>
                  <a:lnTo>
                    <a:pt x="4978" y="429024"/>
                  </a:lnTo>
                  <a:lnTo>
                    <a:pt x="20933" y="381732"/>
                  </a:lnTo>
                  <a:lnTo>
                    <a:pt x="48861" y="332182"/>
                  </a:lnTo>
                  <a:lnTo>
                    <a:pt x="89992" y="284972"/>
                  </a:lnTo>
                  <a:lnTo>
                    <a:pt x="134973" y="254109"/>
                  </a:lnTo>
                  <a:lnTo>
                    <a:pt x="181157" y="236281"/>
                  </a:lnTo>
                  <a:lnTo>
                    <a:pt x="225895" y="228177"/>
                  </a:lnTo>
                  <a:lnTo>
                    <a:pt x="266537" y="226488"/>
                  </a:lnTo>
                  <a:lnTo>
                    <a:pt x="300437" y="227902"/>
                  </a:lnTo>
                  <a:lnTo>
                    <a:pt x="324946" y="229109"/>
                  </a:lnTo>
                  <a:lnTo>
                    <a:pt x="339444" y="220212"/>
                  </a:lnTo>
                  <a:lnTo>
                    <a:pt x="348081" y="196699"/>
                  </a:lnTo>
                  <a:lnTo>
                    <a:pt x="355367" y="163335"/>
                  </a:lnTo>
                  <a:lnTo>
                    <a:pt x="365807" y="124884"/>
                  </a:lnTo>
                  <a:lnTo>
                    <a:pt x="383911" y="86111"/>
                  </a:lnTo>
                  <a:lnTo>
                    <a:pt x="414187" y="51780"/>
                  </a:lnTo>
                  <a:lnTo>
                    <a:pt x="461141" y="26658"/>
                  </a:lnTo>
                  <a:lnTo>
                    <a:pt x="517599" y="11247"/>
                  </a:lnTo>
                  <a:lnTo>
                    <a:pt x="572962" y="2533"/>
                  </a:lnTo>
                  <a:lnTo>
                    <a:pt x="626587" y="0"/>
                  </a:lnTo>
                  <a:lnTo>
                    <a:pt x="677829" y="3132"/>
                  </a:lnTo>
                  <a:lnTo>
                    <a:pt x="726045" y="11416"/>
                  </a:lnTo>
                  <a:lnTo>
                    <a:pt x="770591" y="24336"/>
                  </a:lnTo>
                  <a:lnTo>
                    <a:pt x="810823" y="41377"/>
                  </a:lnTo>
                  <a:lnTo>
                    <a:pt x="851312" y="67757"/>
                  </a:lnTo>
                  <a:lnTo>
                    <a:pt x="884440" y="101500"/>
                  </a:lnTo>
                  <a:lnTo>
                    <a:pt x="910206" y="140764"/>
                  </a:lnTo>
                  <a:lnTo>
                    <a:pt x="928611" y="183710"/>
                  </a:lnTo>
                  <a:lnTo>
                    <a:pt x="939654" y="228495"/>
                  </a:lnTo>
                  <a:lnTo>
                    <a:pt x="943334" y="273279"/>
                  </a:lnTo>
                  <a:lnTo>
                    <a:pt x="952028" y="303188"/>
                  </a:lnTo>
                  <a:lnTo>
                    <a:pt x="975016" y="320542"/>
                  </a:lnTo>
                  <a:lnTo>
                    <a:pt x="1007664" y="330362"/>
                  </a:lnTo>
                  <a:lnTo>
                    <a:pt x="1045334" y="337672"/>
                  </a:lnTo>
                  <a:lnTo>
                    <a:pt x="1083390" y="347492"/>
                  </a:lnTo>
                  <a:lnTo>
                    <a:pt x="1142115" y="394755"/>
                  </a:lnTo>
                  <a:lnTo>
                    <a:pt x="1156415" y="434388"/>
                  </a:lnTo>
                  <a:lnTo>
                    <a:pt x="1164478" y="480907"/>
                  </a:lnTo>
                  <a:lnTo>
                    <a:pt x="1166134" y="529929"/>
                  </a:lnTo>
                  <a:lnTo>
                    <a:pt x="1161214" y="577077"/>
                  </a:lnTo>
                  <a:lnTo>
                    <a:pt x="1149547" y="617968"/>
                  </a:lnTo>
                  <a:lnTo>
                    <a:pt x="1105298" y="663461"/>
                  </a:lnTo>
                  <a:lnTo>
                    <a:pt x="1022759" y="669380"/>
                  </a:lnTo>
                  <a:lnTo>
                    <a:pt x="963219" y="670327"/>
                  </a:lnTo>
                  <a:lnTo>
                    <a:pt x="900837" y="670512"/>
                  </a:lnTo>
                  <a:lnTo>
                    <a:pt x="842613" y="670367"/>
                  </a:lnTo>
                  <a:lnTo>
                    <a:pt x="795551" y="670327"/>
                  </a:lnTo>
                  <a:lnTo>
                    <a:pt x="766652" y="670827"/>
                  </a:lnTo>
                </a:path>
              </a:pathLst>
            </a:custGeom>
            <a:ln w="15875"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 sz="1100" dirty="0">
                <a:solidFill>
                  <a:srgbClr val="081538"/>
                </a:solidFill>
              </a:endParaRP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6928023" y="3645248"/>
              <a:ext cx="94733" cy="249118"/>
              <a:chOff x="6931455" y="3679042"/>
              <a:chExt cx="94733" cy="242779"/>
            </a:xfrm>
          </p:grpSpPr>
          <p:cxnSp>
            <p:nvCxnSpPr>
              <p:cNvPr id="7" name="Straight Arrow Connector 6"/>
              <p:cNvCxnSpPr/>
              <p:nvPr/>
            </p:nvCxnSpPr>
            <p:spPr>
              <a:xfrm>
                <a:off x="6979012" y="3679042"/>
                <a:ext cx="0" cy="242779"/>
              </a:xfrm>
              <a:prstGeom prst="straightConnector1">
                <a:avLst/>
              </a:prstGeom>
              <a:ln w="15875">
                <a:solidFill>
                  <a:schemeClr val="bg1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 flipV="1">
                <a:off x="6981567" y="3866292"/>
                <a:ext cx="44621" cy="51486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 flipH="1" flipV="1">
                <a:off x="6931455" y="3866292"/>
                <a:ext cx="44621" cy="51486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7" name="Oval 66"/>
            <p:cNvSpPr/>
            <p:nvPr/>
          </p:nvSpPr>
          <p:spPr>
            <a:xfrm>
              <a:off x="6637863" y="3331636"/>
              <a:ext cx="668866" cy="668866"/>
            </a:xfrm>
            <a:prstGeom prst="ellipse">
              <a:avLst/>
            </a:prstGeom>
            <a:noFill/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7895162" y="3318935"/>
            <a:ext cx="668866" cy="668866"/>
            <a:chOff x="7895162" y="3331636"/>
            <a:chExt cx="668866" cy="668866"/>
          </a:xfrm>
        </p:grpSpPr>
        <p:sp>
          <p:nvSpPr>
            <p:cNvPr id="56" name="bk object 31"/>
            <p:cNvSpPr/>
            <p:nvPr/>
          </p:nvSpPr>
          <p:spPr>
            <a:xfrm>
              <a:off x="8322474" y="3586319"/>
              <a:ext cx="90046" cy="92124"/>
            </a:xfrm>
            <a:custGeom>
              <a:avLst/>
              <a:gdLst/>
              <a:ahLst/>
              <a:cxnLst/>
              <a:rect l="l" t="t" r="r" b="b"/>
              <a:pathLst>
                <a:path w="247650" h="253364">
                  <a:moveTo>
                    <a:pt x="247573" y="126466"/>
                  </a:moveTo>
                  <a:lnTo>
                    <a:pt x="237845" y="175694"/>
                  </a:lnTo>
                  <a:lnTo>
                    <a:pt x="211316" y="215893"/>
                  </a:lnTo>
                  <a:lnTo>
                    <a:pt x="171969" y="242995"/>
                  </a:lnTo>
                  <a:lnTo>
                    <a:pt x="123786" y="252933"/>
                  </a:lnTo>
                  <a:lnTo>
                    <a:pt x="75598" y="242995"/>
                  </a:lnTo>
                  <a:lnTo>
                    <a:pt x="36252" y="215893"/>
                  </a:lnTo>
                  <a:lnTo>
                    <a:pt x="9726" y="175694"/>
                  </a:lnTo>
                  <a:lnTo>
                    <a:pt x="0" y="126466"/>
                  </a:lnTo>
                  <a:lnTo>
                    <a:pt x="9726" y="77238"/>
                  </a:lnTo>
                  <a:lnTo>
                    <a:pt x="36252" y="37039"/>
                  </a:lnTo>
                  <a:lnTo>
                    <a:pt x="75598" y="9937"/>
                  </a:lnTo>
                  <a:lnTo>
                    <a:pt x="123786" y="0"/>
                  </a:lnTo>
                  <a:lnTo>
                    <a:pt x="171969" y="9937"/>
                  </a:lnTo>
                  <a:lnTo>
                    <a:pt x="211316" y="37039"/>
                  </a:lnTo>
                  <a:lnTo>
                    <a:pt x="237845" y="77238"/>
                  </a:lnTo>
                  <a:lnTo>
                    <a:pt x="247573" y="126466"/>
                  </a:lnTo>
                  <a:close/>
                </a:path>
              </a:pathLst>
            </a:custGeom>
            <a:ln w="15875"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 sz="1100" dirty="0">
                <a:solidFill>
                  <a:srgbClr val="081538"/>
                </a:solidFill>
              </a:endParaRPr>
            </a:p>
          </p:txBody>
        </p:sp>
        <p:sp>
          <p:nvSpPr>
            <p:cNvPr id="57" name="bk object 32"/>
            <p:cNvSpPr/>
            <p:nvPr/>
          </p:nvSpPr>
          <p:spPr>
            <a:xfrm>
              <a:off x="8367483" y="3461277"/>
              <a:ext cx="0" cy="114982"/>
            </a:xfrm>
            <a:custGeom>
              <a:avLst/>
              <a:gdLst/>
              <a:ahLst/>
              <a:cxnLst/>
              <a:rect l="l" t="t" r="r" b="b"/>
              <a:pathLst>
                <a:path h="316229">
                  <a:moveTo>
                    <a:pt x="0" y="315607"/>
                  </a:moveTo>
                  <a:lnTo>
                    <a:pt x="0" y="0"/>
                  </a:lnTo>
                </a:path>
              </a:pathLst>
            </a:custGeom>
            <a:ln w="15875"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 sz="1100" dirty="0">
                <a:solidFill>
                  <a:srgbClr val="081538"/>
                </a:solidFill>
              </a:endParaRPr>
            </a:p>
          </p:txBody>
        </p:sp>
        <p:sp>
          <p:nvSpPr>
            <p:cNvPr id="58" name="bk object 33"/>
            <p:cNvSpPr/>
            <p:nvPr/>
          </p:nvSpPr>
          <p:spPr>
            <a:xfrm>
              <a:off x="8366083" y="3674349"/>
              <a:ext cx="3002" cy="177552"/>
            </a:xfrm>
            <a:custGeom>
              <a:avLst/>
              <a:gdLst/>
              <a:ahLst/>
              <a:cxnLst/>
              <a:rect l="l" t="t" r="r" b="b"/>
              <a:pathLst>
                <a:path w="8254" h="488314">
                  <a:moveTo>
                    <a:pt x="7696" y="0"/>
                  </a:moveTo>
                  <a:lnTo>
                    <a:pt x="0" y="488175"/>
                  </a:lnTo>
                </a:path>
              </a:pathLst>
            </a:custGeom>
            <a:ln w="15875"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 sz="1100" dirty="0">
                <a:solidFill>
                  <a:srgbClr val="081538"/>
                </a:solidFill>
              </a:endParaRPr>
            </a:p>
          </p:txBody>
        </p:sp>
        <p:sp>
          <p:nvSpPr>
            <p:cNvPr id="59" name="bk object 34"/>
            <p:cNvSpPr/>
            <p:nvPr/>
          </p:nvSpPr>
          <p:spPr>
            <a:xfrm>
              <a:off x="8191374" y="3697510"/>
              <a:ext cx="90046" cy="90046"/>
            </a:xfrm>
            <a:custGeom>
              <a:avLst/>
              <a:gdLst/>
              <a:ahLst/>
              <a:cxnLst/>
              <a:rect l="l" t="t" r="r" b="b"/>
              <a:pathLst>
                <a:path w="247650" h="247650">
                  <a:moveTo>
                    <a:pt x="247586" y="123799"/>
                  </a:moveTo>
                  <a:lnTo>
                    <a:pt x="237858" y="171982"/>
                  </a:lnTo>
                  <a:lnTo>
                    <a:pt x="211329" y="211329"/>
                  </a:lnTo>
                  <a:lnTo>
                    <a:pt x="171982" y="237858"/>
                  </a:lnTo>
                  <a:lnTo>
                    <a:pt x="123799" y="247586"/>
                  </a:lnTo>
                  <a:lnTo>
                    <a:pt x="75609" y="237858"/>
                  </a:lnTo>
                  <a:lnTo>
                    <a:pt x="36258" y="211329"/>
                  </a:lnTo>
                  <a:lnTo>
                    <a:pt x="9728" y="171982"/>
                  </a:lnTo>
                  <a:lnTo>
                    <a:pt x="0" y="123799"/>
                  </a:lnTo>
                  <a:lnTo>
                    <a:pt x="9728" y="75609"/>
                  </a:lnTo>
                  <a:lnTo>
                    <a:pt x="36258" y="36258"/>
                  </a:lnTo>
                  <a:lnTo>
                    <a:pt x="75609" y="9728"/>
                  </a:lnTo>
                  <a:lnTo>
                    <a:pt x="123799" y="0"/>
                  </a:lnTo>
                  <a:lnTo>
                    <a:pt x="171982" y="9728"/>
                  </a:lnTo>
                  <a:lnTo>
                    <a:pt x="211329" y="36258"/>
                  </a:lnTo>
                  <a:lnTo>
                    <a:pt x="237858" y="75609"/>
                  </a:lnTo>
                  <a:lnTo>
                    <a:pt x="247586" y="123799"/>
                  </a:lnTo>
                  <a:close/>
                </a:path>
              </a:pathLst>
            </a:custGeom>
            <a:ln w="15875"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 sz="1100" dirty="0">
                <a:solidFill>
                  <a:srgbClr val="081538"/>
                </a:solidFill>
              </a:endParaRPr>
            </a:p>
          </p:txBody>
        </p:sp>
        <p:sp>
          <p:nvSpPr>
            <p:cNvPr id="60" name="bk object 35"/>
            <p:cNvSpPr/>
            <p:nvPr/>
          </p:nvSpPr>
          <p:spPr>
            <a:xfrm>
              <a:off x="8236387" y="3463317"/>
              <a:ext cx="0" cy="233427"/>
            </a:xfrm>
            <a:custGeom>
              <a:avLst/>
              <a:gdLst/>
              <a:ahLst/>
              <a:cxnLst/>
              <a:rect l="l" t="t" r="r" b="b"/>
              <a:pathLst>
                <a:path h="641985">
                  <a:moveTo>
                    <a:pt x="0" y="0"/>
                  </a:moveTo>
                  <a:lnTo>
                    <a:pt x="0" y="641680"/>
                  </a:lnTo>
                </a:path>
              </a:pathLst>
            </a:custGeom>
            <a:ln w="15875"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 sz="1100" dirty="0">
                <a:solidFill>
                  <a:srgbClr val="081538"/>
                </a:solidFill>
              </a:endParaRPr>
            </a:p>
          </p:txBody>
        </p:sp>
        <p:sp>
          <p:nvSpPr>
            <p:cNvPr id="61" name="bk object 36"/>
            <p:cNvSpPr/>
            <p:nvPr/>
          </p:nvSpPr>
          <p:spPr>
            <a:xfrm>
              <a:off x="8236387" y="3790879"/>
              <a:ext cx="0" cy="65803"/>
            </a:xfrm>
            <a:custGeom>
              <a:avLst/>
              <a:gdLst/>
              <a:ahLst/>
              <a:cxnLst/>
              <a:rect l="l" t="t" r="r" b="b"/>
              <a:pathLst>
                <a:path h="180975">
                  <a:moveTo>
                    <a:pt x="0" y="0"/>
                  </a:moveTo>
                  <a:lnTo>
                    <a:pt x="0" y="180403"/>
                  </a:lnTo>
                </a:path>
              </a:pathLst>
            </a:custGeom>
            <a:ln w="15875"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 sz="1100" dirty="0">
                <a:solidFill>
                  <a:srgbClr val="081538"/>
                </a:solidFill>
              </a:endParaRPr>
            </a:p>
          </p:txBody>
        </p:sp>
        <p:sp>
          <p:nvSpPr>
            <p:cNvPr id="62" name="bk object 37"/>
            <p:cNvSpPr/>
            <p:nvPr/>
          </p:nvSpPr>
          <p:spPr>
            <a:xfrm>
              <a:off x="8061203" y="3523019"/>
              <a:ext cx="90046" cy="90046"/>
            </a:xfrm>
            <a:custGeom>
              <a:avLst/>
              <a:gdLst/>
              <a:ahLst/>
              <a:cxnLst/>
              <a:rect l="l" t="t" r="r" b="b"/>
              <a:pathLst>
                <a:path w="247650" h="247650">
                  <a:moveTo>
                    <a:pt x="247586" y="123786"/>
                  </a:moveTo>
                  <a:lnTo>
                    <a:pt x="237858" y="75604"/>
                  </a:lnTo>
                  <a:lnTo>
                    <a:pt x="211328" y="36256"/>
                  </a:lnTo>
                  <a:lnTo>
                    <a:pt x="171977" y="9728"/>
                  </a:lnTo>
                  <a:lnTo>
                    <a:pt x="123786" y="0"/>
                  </a:lnTo>
                  <a:lnTo>
                    <a:pt x="75604" y="9728"/>
                  </a:lnTo>
                  <a:lnTo>
                    <a:pt x="36256" y="36256"/>
                  </a:lnTo>
                  <a:lnTo>
                    <a:pt x="9728" y="75604"/>
                  </a:lnTo>
                  <a:lnTo>
                    <a:pt x="0" y="123786"/>
                  </a:lnTo>
                  <a:lnTo>
                    <a:pt x="9728" y="171977"/>
                  </a:lnTo>
                  <a:lnTo>
                    <a:pt x="36256" y="211328"/>
                  </a:lnTo>
                  <a:lnTo>
                    <a:pt x="75604" y="237858"/>
                  </a:lnTo>
                  <a:lnTo>
                    <a:pt x="123786" y="247586"/>
                  </a:lnTo>
                  <a:lnTo>
                    <a:pt x="171977" y="237858"/>
                  </a:lnTo>
                  <a:lnTo>
                    <a:pt x="211328" y="211328"/>
                  </a:lnTo>
                  <a:lnTo>
                    <a:pt x="237858" y="171977"/>
                  </a:lnTo>
                  <a:lnTo>
                    <a:pt x="247586" y="123786"/>
                  </a:lnTo>
                  <a:close/>
                </a:path>
              </a:pathLst>
            </a:custGeom>
            <a:ln w="15875"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 sz="1100" dirty="0">
                <a:solidFill>
                  <a:srgbClr val="081538"/>
                </a:solidFill>
              </a:endParaRPr>
            </a:p>
          </p:txBody>
        </p:sp>
        <p:sp>
          <p:nvSpPr>
            <p:cNvPr id="63" name="bk object 38"/>
            <p:cNvSpPr/>
            <p:nvPr/>
          </p:nvSpPr>
          <p:spPr>
            <a:xfrm>
              <a:off x="8106211" y="3618541"/>
              <a:ext cx="0" cy="233427"/>
            </a:xfrm>
            <a:custGeom>
              <a:avLst/>
              <a:gdLst/>
              <a:ahLst/>
              <a:cxnLst/>
              <a:rect l="l" t="t" r="r" b="b"/>
              <a:pathLst>
                <a:path h="641985">
                  <a:moveTo>
                    <a:pt x="0" y="641667"/>
                  </a:moveTo>
                  <a:lnTo>
                    <a:pt x="0" y="0"/>
                  </a:lnTo>
                </a:path>
              </a:pathLst>
            </a:custGeom>
            <a:ln w="15875"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 sz="1100" dirty="0">
                <a:solidFill>
                  <a:srgbClr val="081538"/>
                </a:solidFill>
              </a:endParaRPr>
            </a:p>
          </p:txBody>
        </p:sp>
        <p:sp>
          <p:nvSpPr>
            <p:cNvPr id="64" name="bk object 39"/>
            <p:cNvSpPr/>
            <p:nvPr/>
          </p:nvSpPr>
          <p:spPr>
            <a:xfrm>
              <a:off x="8106211" y="3463318"/>
              <a:ext cx="0" cy="65803"/>
            </a:xfrm>
            <a:custGeom>
              <a:avLst/>
              <a:gdLst/>
              <a:ahLst/>
              <a:cxnLst/>
              <a:rect l="l" t="t" r="r" b="b"/>
              <a:pathLst>
                <a:path h="180975">
                  <a:moveTo>
                    <a:pt x="0" y="180403"/>
                  </a:moveTo>
                  <a:lnTo>
                    <a:pt x="0" y="0"/>
                  </a:lnTo>
                </a:path>
              </a:pathLst>
            </a:custGeom>
            <a:ln w="15875"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 sz="1100" dirty="0">
                <a:solidFill>
                  <a:srgbClr val="081538"/>
                </a:solidFill>
              </a:endParaRPr>
            </a:p>
          </p:txBody>
        </p:sp>
        <p:sp>
          <p:nvSpPr>
            <p:cNvPr id="68" name="Oval 67"/>
            <p:cNvSpPr/>
            <p:nvPr/>
          </p:nvSpPr>
          <p:spPr>
            <a:xfrm>
              <a:off x="7895162" y="3331636"/>
              <a:ext cx="668866" cy="668866"/>
            </a:xfrm>
            <a:prstGeom prst="ellipse">
              <a:avLst/>
            </a:prstGeom>
            <a:noFill/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2" name="Title 1">
            <a:extLst>
              <a:ext uri="{FF2B5EF4-FFF2-40B4-BE49-F238E27FC236}">
                <a16:creationId xmlns:a16="http://schemas.microsoft.com/office/drawing/2014/main" id="{6C48F05D-FEA7-441A-B526-057C510209FE}"/>
              </a:ext>
            </a:extLst>
          </p:cNvPr>
          <p:cNvSpPr txBox="1">
            <a:spLocks/>
          </p:cNvSpPr>
          <p:nvPr/>
        </p:nvSpPr>
        <p:spPr>
          <a:xfrm>
            <a:off x="377562" y="389047"/>
            <a:ext cx="2538983" cy="599183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algn="l" defTabSz="6858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1800" b="1" kern="1200" cap="small" baseline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sz="3200" dirty="0"/>
              <a:t>HR </a:t>
            </a:r>
            <a:r>
              <a:rPr lang="en-US" sz="2800" dirty="0">
                <a:solidFill>
                  <a:schemeClr val="accent3"/>
                </a:solidFill>
              </a:rPr>
              <a:t>Services</a:t>
            </a:r>
            <a:endParaRPr lang="en-US" sz="3200" dirty="0">
              <a:solidFill>
                <a:schemeClr val="accent3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F47778F-92DE-45B5-8A52-40562A8035AA}"/>
              </a:ext>
            </a:extLst>
          </p:cNvPr>
          <p:cNvSpPr/>
          <p:nvPr/>
        </p:nvSpPr>
        <p:spPr>
          <a:xfrm>
            <a:off x="182145" y="440116"/>
            <a:ext cx="45719" cy="438356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Google Shape;279;p13">
            <a:extLst>
              <a:ext uri="{FF2B5EF4-FFF2-40B4-BE49-F238E27FC236}">
                <a16:creationId xmlns:a16="http://schemas.microsoft.com/office/drawing/2014/main" id="{E1DCDD82-A98D-456E-8606-816E886977C1}"/>
              </a:ext>
            </a:extLst>
          </p:cNvPr>
          <p:cNvSpPr txBox="1"/>
          <p:nvPr/>
        </p:nvSpPr>
        <p:spPr>
          <a:xfrm>
            <a:off x="17028" y="4143708"/>
            <a:ext cx="8547000" cy="438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 b="1" dirty="0">
                <a:solidFill>
                  <a:schemeClr val="dk1"/>
                </a:solidFill>
                <a:highlight>
                  <a:srgbClr val="FFFFFF"/>
                </a:highlight>
                <a:ea typeface="Georgia"/>
                <a:cs typeface="Georgia"/>
                <a:sym typeface="Georgia"/>
              </a:rPr>
              <a:t>Team  Members</a:t>
            </a:r>
            <a:r>
              <a:rPr lang="en" sz="1600" dirty="0">
                <a:solidFill>
                  <a:schemeClr val="dk1"/>
                </a:solidFill>
                <a:highlight>
                  <a:srgbClr val="FFFFFF"/>
                </a:highlight>
                <a:ea typeface="Georgia"/>
                <a:cs typeface="Georgia"/>
                <a:sym typeface="Georgia"/>
              </a:rPr>
              <a:t>:  </a:t>
            </a:r>
            <a:r>
              <a:rPr lang="en-US" sz="1600" i="1" dirty="0">
                <a:highlight>
                  <a:srgbClr val="FFFFFF"/>
                </a:highlight>
                <a:ea typeface="Georgia"/>
                <a:cs typeface="Georgia"/>
                <a:sym typeface="Georgia"/>
              </a:rPr>
              <a:t>Drew Adams, Joao Bonini, Melissa Decoster, Nadia Patel , Richa Desai</a:t>
            </a:r>
            <a:endParaRPr i="1" dirty="0">
              <a:highlight>
                <a:srgbClr val="FFFFFF"/>
              </a:highlight>
            </a:endParaRPr>
          </a:p>
        </p:txBody>
      </p:sp>
      <p:sp>
        <p:nvSpPr>
          <p:cNvPr id="43" name="Google Shape;280;p13">
            <a:extLst>
              <a:ext uri="{FF2B5EF4-FFF2-40B4-BE49-F238E27FC236}">
                <a16:creationId xmlns:a16="http://schemas.microsoft.com/office/drawing/2014/main" id="{9B56A40A-69A6-45A5-99FF-D6171E6BB0AA}"/>
              </a:ext>
            </a:extLst>
          </p:cNvPr>
          <p:cNvSpPr txBox="1"/>
          <p:nvPr/>
        </p:nvSpPr>
        <p:spPr>
          <a:xfrm>
            <a:off x="15015" y="4472110"/>
            <a:ext cx="8046188" cy="6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b="1" dirty="0">
                <a:solidFill>
                  <a:schemeClr val="dk1"/>
                </a:solidFill>
                <a:highlight>
                  <a:schemeClr val="lt1"/>
                </a:highlight>
                <a:ea typeface="Georgia"/>
                <a:cs typeface="Georgia"/>
                <a:sym typeface="Georgia"/>
              </a:rPr>
              <a:t>Github</a:t>
            </a:r>
            <a:r>
              <a:rPr lang="en" sz="1600" dirty="0">
                <a:solidFill>
                  <a:schemeClr val="dk1"/>
                </a:solidFill>
                <a:highlight>
                  <a:schemeClr val="lt1"/>
                </a:highlight>
                <a:ea typeface="Georgia"/>
                <a:cs typeface="Georgia"/>
                <a:sym typeface="Georgia"/>
              </a:rPr>
              <a:t>: </a:t>
            </a:r>
            <a:r>
              <a:rPr lang="en-US" u="sng" dirty="0">
                <a:solidFill>
                  <a:schemeClr val="accent5"/>
                </a:solidFill>
                <a:highlight>
                  <a:schemeClr val="lt1"/>
                </a:highlight>
              </a:rPr>
              <a:t>to be included</a:t>
            </a:r>
            <a:endParaRPr dirty="0"/>
          </a:p>
        </p:txBody>
      </p:sp>
      <p:sp>
        <p:nvSpPr>
          <p:cNvPr id="47" name="Google Shape;281;p13">
            <a:extLst>
              <a:ext uri="{FF2B5EF4-FFF2-40B4-BE49-F238E27FC236}">
                <a16:creationId xmlns:a16="http://schemas.microsoft.com/office/drawing/2014/main" id="{38F48C97-3567-4E59-A051-4508FA792AC7}"/>
              </a:ext>
            </a:extLst>
          </p:cNvPr>
          <p:cNvSpPr txBox="1"/>
          <p:nvPr/>
        </p:nvSpPr>
        <p:spPr>
          <a:xfrm>
            <a:off x="43143" y="1097988"/>
            <a:ext cx="4212633" cy="17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</a:pPr>
            <a:r>
              <a:rPr lang="en-US" sz="1800" b="1" i="1" dirty="0">
                <a:solidFill>
                  <a:srgbClr val="1CC997"/>
                </a:solidFill>
                <a:ea typeface="Oswald"/>
                <a:cs typeface="Oswald"/>
                <a:sym typeface="Oswald"/>
              </a:rPr>
              <a:t>PyHR</a:t>
            </a:r>
            <a:r>
              <a:rPr lang="en" i="1" dirty="0">
                <a:solidFill>
                  <a:schemeClr val="dk1"/>
                </a:solidFill>
                <a:ea typeface="Oswald"/>
                <a:cs typeface="Oswald"/>
                <a:sym typeface="Oswald"/>
              </a:rPr>
              <a:t>  </a:t>
            </a:r>
            <a:r>
              <a:rPr lang="en-US" i="1" dirty="0">
                <a:solidFill>
                  <a:schemeClr val="dk1"/>
                </a:solidFill>
                <a:ea typeface="Oswald"/>
                <a:cs typeface="Oswald"/>
                <a:sym typeface="Oswald"/>
              </a:rPr>
              <a:t>is a provider of human resources business process outsourcing (BPO) services and consulting.</a:t>
            </a:r>
          </a:p>
          <a:p>
            <a:pPr lvl="0">
              <a:lnSpc>
                <a:spcPct val="115000"/>
              </a:lnSpc>
            </a:pPr>
            <a:r>
              <a:rPr lang="en-US" dirty="0">
                <a:solidFill>
                  <a:schemeClr val="dk1"/>
                </a:solidFill>
              </a:rPr>
              <a:t>Services provided include payroll, benefits, recruitment, learning, workforce administration, time and attendance, background checking and compensation management. 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D46AEAC-CFAB-4B9B-999D-0740AB67235F}"/>
              </a:ext>
            </a:extLst>
          </p:cNvPr>
          <p:cNvSpPr txBox="1"/>
          <p:nvPr/>
        </p:nvSpPr>
        <p:spPr>
          <a:xfrm rot="20071474">
            <a:off x="-63497" y="426974"/>
            <a:ext cx="35964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Prototype| Dummy</a:t>
            </a:r>
          </a:p>
        </p:txBody>
      </p:sp>
    </p:spTree>
    <p:extLst>
      <p:ext uri="{BB962C8B-B14F-4D97-AF65-F5344CB8AC3E}">
        <p14:creationId xmlns:p14="http://schemas.microsoft.com/office/powerpoint/2010/main" val="2519328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21"/>
          <p:cNvSpPr txBox="1"/>
          <p:nvPr/>
        </p:nvSpPr>
        <p:spPr>
          <a:xfrm>
            <a:off x="615400" y="520596"/>
            <a:ext cx="7589400" cy="476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swald"/>
              <a:buChar char="●"/>
            </a:pPr>
            <a:r>
              <a:rPr lang="en" sz="1600" dirty="0">
                <a:ea typeface="Oswald"/>
                <a:cs typeface="Oswald"/>
                <a:sym typeface="Oswald"/>
              </a:rPr>
              <a:t>Effect of </a:t>
            </a:r>
            <a:r>
              <a:rPr lang="en-US" sz="1600" dirty="0">
                <a:ea typeface="Oswald"/>
                <a:cs typeface="Oswald"/>
                <a:sym typeface="Oswald"/>
              </a:rPr>
              <a:t>XX</a:t>
            </a:r>
            <a:endParaRPr sz="1200" dirty="0"/>
          </a:p>
        </p:txBody>
      </p:sp>
      <p:sp>
        <p:nvSpPr>
          <p:cNvPr id="395" name="Google Shape;395;p21"/>
          <p:cNvSpPr txBox="1">
            <a:spLocks noGrp="1"/>
          </p:cNvSpPr>
          <p:nvPr>
            <p:ph type="title"/>
          </p:nvPr>
        </p:nvSpPr>
        <p:spPr>
          <a:xfrm>
            <a:off x="342900" y="45619"/>
            <a:ext cx="7589400" cy="7381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accent3"/>
                </a:solidFill>
              </a:rPr>
              <a:t>Popular </a:t>
            </a:r>
            <a:r>
              <a:rPr lang="en-US" sz="2400" dirty="0">
                <a:solidFill>
                  <a:schemeClr val="accent3"/>
                </a:solidFill>
              </a:rPr>
              <a:t>SERVICE</a:t>
            </a:r>
            <a:r>
              <a:rPr lang="en" sz="2400" dirty="0">
                <a:solidFill>
                  <a:schemeClr val="accent3"/>
                </a:solidFill>
              </a:rPr>
              <a:t> Types Trends Over the Years</a:t>
            </a:r>
            <a:endParaRPr sz="2400" dirty="0">
              <a:solidFill>
                <a:schemeClr val="accent3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A545EB-7BDE-4857-B851-676579F641B7}"/>
              </a:ext>
            </a:extLst>
          </p:cNvPr>
          <p:cNvSpPr txBox="1"/>
          <p:nvPr/>
        </p:nvSpPr>
        <p:spPr>
          <a:xfrm rot="20071474">
            <a:off x="-63497" y="426974"/>
            <a:ext cx="35964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Prototype| Dummy</a:t>
            </a:r>
          </a:p>
        </p:txBody>
      </p:sp>
    </p:spTree>
    <p:extLst>
      <p:ext uri="{BB962C8B-B14F-4D97-AF65-F5344CB8AC3E}">
        <p14:creationId xmlns:p14="http://schemas.microsoft.com/office/powerpoint/2010/main" val="2313059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DCA3053-DFCB-4FE1-A863-F6BC417E7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DREW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F91537-CF6E-40B4-AC90-5B25FF0D6C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0E67CBDD-32E4-4DA6-B640-8BFCB5F708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1842553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21"/>
          <p:cNvSpPr txBox="1"/>
          <p:nvPr/>
        </p:nvSpPr>
        <p:spPr>
          <a:xfrm>
            <a:off x="615400" y="520596"/>
            <a:ext cx="7589400" cy="476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swald"/>
              <a:buChar char="●"/>
            </a:pPr>
            <a:r>
              <a:rPr lang="en" sz="1600" dirty="0">
                <a:ea typeface="Oswald"/>
                <a:cs typeface="Oswald"/>
                <a:sym typeface="Oswald"/>
              </a:rPr>
              <a:t>Effect of </a:t>
            </a:r>
            <a:r>
              <a:rPr lang="en-US" sz="1600" dirty="0">
                <a:ea typeface="Oswald"/>
                <a:cs typeface="Oswald"/>
                <a:sym typeface="Oswald"/>
              </a:rPr>
              <a:t>XX</a:t>
            </a:r>
            <a:endParaRPr sz="1200" dirty="0"/>
          </a:p>
        </p:txBody>
      </p:sp>
      <p:sp>
        <p:nvSpPr>
          <p:cNvPr id="395" name="Google Shape;395;p21"/>
          <p:cNvSpPr txBox="1">
            <a:spLocks noGrp="1"/>
          </p:cNvSpPr>
          <p:nvPr>
            <p:ph type="title"/>
          </p:nvPr>
        </p:nvSpPr>
        <p:spPr>
          <a:xfrm>
            <a:off x="342900" y="45619"/>
            <a:ext cx="7589400" cy="7381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accent3"/>
                </a:solidFill>
              </a:rPr>
              <a:t>Popular </a:t>
            </a:r>
            <a:r>
              <a:rPr lang="en-US" sz="2400" dirty="0">
                <a:solidFill>
                  <a:schemeClr val="accent3"/>
                </a:solidFill>
              </a:rPr>
              <a:t>SERVICE</a:t>
            </a:r>
            <a:r>
              <a:rPr lang="en" sz="2400" dirty="0">
                <a:solidFill>
                  <a:schemeClr val="accent3"/>
                </a:solidFill>
              </a:rPr>
              <a:t> Types Trends Over the Years</a:t>
            </a:r>
            <a:endParaRPr sz="2400" dirty="0">
              <a:solidFill>
                <a:schemeClr val="accent3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A545EB-7BDE-4857-B851-676579F641B7}"/>
              </a:ext>
            </a:extLst>
          </p:cNvPr>
          <p:cNvSpPr txBox="1"/>
          <p:nvPr/>
        </p:nvSpPr>
        <p:spPr>
          <a:xfrm rot="20071474">
            <a:off x="-63497" y="426974"/>
            <a:ext cx="35964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Prototype| Dummy</a:t>
            </a:r>
          </a:p>
        </p:txBody>
      </p:sp>
    </p:spTree>
    <p:extLst>
      <p:ext uri="{BB962C8B-B14F-4D97-AF65-F5344CB8AC3E}">
        <p14:creationId xmlns:p14="http://schemas.microsoft.com/office/powerpoint/2010/main" val="3444065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24"/>
          <p:cNvSpPr txBox="1">
            <a:spLocks noGrp="1"/>
          </p:cNvSpPr>
          <p:nvPr>
            <p:ph type="title"/>
          </p:nvPr>
        </p:nvSpPr>
        <p:spPr>
          <a:xfrm>
            <a:off x="167640" y="0"/>
            <a:ext cx="5715000" cy="7381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0070C0"/>
                </a:solidFill>
              </a:rPr>
              <a:t>Conclusion and Further Analysis</a:t>
            </a:r>
            <a:endParaRPr dirty="0">
              <a:solidFill>
                <a:srgbClr val="0070C0"/>
              </a:solidFill>
            </a:endParaRPr>
          </a:p>
        </p:txBody>
      </p:sp>
      <p:sp>
        <p:nvSpPr>
          <p:cNvPr id="415" name="Google Shape;415;p24"/>
          <p:cNvSpPr txBox="1"/>
          <p:nvPr/>
        </p:nvSpPr>
        <p:spPr>
          <a:xfrm>
            <a:off x="328425" y="262927"/>
            <a:ext cx="8165100" cy="4617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ea typeface="Times New Roman"/>
                <a:cs typeface="Times New Roman"/>
                <a:sym typeface="Times New Roman"/>
              </a:rPr>
              <a:t> </a:t>
            </a:r>
            <a:endParaRPr sz="1200" dirty="0"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ea typeface="Oswald"/>
                <a:cs typeface="Oswald"/>
                <a:sym typeface="Oswald"/>
              </a:rPr>
              <a:t>In conclusion, our initial questions </a:t>
            </a:r>
            <a:r>
              <a:rPr lang="en-US" dirty="0" err="1">
                <a:ea typeface="Oswald"/>
                <a:cs typeface="Oswald"/>
                <a:sym typeface="Oswald"/>
              </a:rPr>
              <a:t>xxxxxx</a:t>
            </a:r>
            <a:endParaRPr dirty="0">
              <a:ea typeface="Oswald"/>
              <a:cs typeface="Oswald"/>
              <a:sym typeface="Oswald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ea typeface="Oswald"/>
              <a:cs typeface="Oswald"/>
              <a:sym typeface="Oswald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ea typeface="Oswald"/>
                <a:cs typeface="Oswald"/>
                <a:sym typeface="Oswald"/>
              </a:rPr>
              <a:t>In the future we’d like to include the following discussion points: </a:t>
            </a:r>
            <a:endParaRPr dirty="0">
              <a:ea typeface="Oswald"/>
              <a:cs typeface="Oswald"/>
              <a:sym typeface="Oswald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ea typeface="Oswald"/>
              <a:cs typeface="Oswald"/>
              <a:sym typeface="Oswald"/>
            </a:endParaRPr>
          </a:p>
          <a:p>
            <a:pPr marL="4254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dirty="0">
                <a:ea typeface="Oswald"/>
                <a:cs typeface="Oswald"/>
                <a:sym typeface="Oswald"/>
              </a:rPr>
              <a:t>Pending tickets</a:t>
            </a:r>
          </a:p>
          <a:p>
            <a:pPr marL="4254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dirty="0">
                <a:ea typeface="Oswald"/>
                <a:cs typeface="Oswald"/>
                <a:sym typeface="Oswald"/>
              </a:rPr>
              <a:t>Correlation between ticket and company intranet portal article</a:t>
            </a:r>
            <a:endParaRPr dirty="0">
              <a:ea typeface="Oswald"/>
              <a:cs typeface="Oswald"/>
              <a:sym typeface="Oswald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ea typeface="Oswald"/>
              <a:cs typeface="Oswald"/>
              <a:sym typeface="Oswald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FB0A92-4E61-49B3-8FD8-94586005D18A}"/>
              </a:ext>
            </a:extLst>
          </p:cNvPr>
          <p:cNvSpPr txBox="1"/>
          <p:nvPr/>
        </p:nvSpPr>
        <p:spPr>
          <a:xfrm rot="20071474">
            <a:off x="-63497" y="426974"/>
            <a:ext cx="35964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Prototype| Dummy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626EA46-BE77-4964-9625-841E1A13E76E}"/>
              </a:ext>
            </a:extLst>
          </p:cNvPr>
          <p:cNvSpPr/>
          <p:nvPr/>
        </p:nvSpPr>
        <p:spPr bwMode="auto">
          <a:xfrm>
            <a:off x="0" y="1"/>
            <a:ext cx="9144000" cy="5143499"/>
          </a:xfrm>
          <a:prstGeom prst="rect">
            <a:avLst/>
          </a:prstGeom>
          <a:solidFill>
            <a:srgbClr val="01010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68580" tIns="68580" rIns="68580" bIns="6858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Aft>
                <a:spcPts val="375"/>
              </a:spcAft>
            </a:pPr>
            <a:endParaRPr lang="en-US" sz="1200" dirty="0">
              <a:solidFill>
                <a:schemeClr val="tx1"/>
              </a:solidFill>
              <a:latin typeface="Arial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527083-B6C4-4114-8ED6-14EF58345C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1375" y="1038225"/>
            <a:ext cx="2381250" cy="30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630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579" y="112131"/>
            <a:ext cx="3487420" cy="484549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0070C0"/>
                </a:solidFill>
              </a:rPr>
              <a:t>DEFINITIONS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899" y="668654"/>
            <a:ext cx="7756071" cy="2475138"/>
          </a:xfrm>
        </p:spPr>
        <p:txBody>
          <a:bodyPr>
            <a:normAutofit/>
          </a:bodyPr>
          <a:lstStyle/>
          <a:p>
            <a:pPr lvl="1"/>
            <a:r>
              <a:rPr lang="en-US" sz="1950" dirty="0"/>
              <a:t># </a:t>
            </a:r>
            <a:r>
              <a:rPr lang="pt-BR" sz="1800" dirty="0"/>
              <a:t>Eu acrescentaria um slide com DEFINIÇÕES (o que se chama de ticket, quem são os possíveis requestors, quais são alguns service type request, outros tipos de categorização), e o fluxo resumido deste processo</a:t>
            </a:r>
          </a:p>
          <a:p>
            <a:pPr lvl="1"/>
            <a:endParaRPr lang="en-US" sz="1800" dirty="0"/>
          </a:p>
          <a:p>
            <a:pPr marL="342900" lvl="1" indent="0">
              <a:buNone/>
            </a:pPr>
            <a:endParaRPr lang="en-US" sz="1800" dirty="0"/>
          </a:p>
          <a:p>
            <a:pPr lvl="1"/>
            <a:endParaRPr lang="en-US" sz="21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930EE8-BE2A-4307-B09A-3034BF926D86}"/>
              </a:ext>
            </a:extLst>
          </p:cNvPr>
          <p:cNvSpPr txBox="1"/>
          <p:nvPr/>
        </p:nvSpPr>
        <p:spPr>
          <a:xfrm rot="20071474">
            <a:off x="-63497" y="426974"/>
            <a:ext cx="35964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>
                <a:solidFill>
                  <a:srgbClr val="FF0000"/>
                </a:solidFill>
              </a:defRPr>
            </a:lvl1pPr>
          </a:lstStyle>
          <a:p>
            <a:r>
              <a:rPr lang="en-US" dirty="0"/>
              <a:t>Prototype| Dummy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26507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579" y="112131"/>
            <a:ext cx="3487420" cy="484549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0070C0"/>
                </a:solidFill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899" y="668654"/>
            <a:ext cx="7756071" cy="24751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950" dirty="0"/>
              <a:t># </a:t>
            </a:r>
            <a:r>
              <a:rPr lang="en-US" sz="1950" u="sng" dirty="0"/>
              <a:t>Data Exploration and Clean up </a:t>
            </a:r>
          </a:p>
          <a:p>
            <a:pPr marL="0" indent="0">
              <a:buNone/>
            </a:pPr>
            <a:r>
              <a:rPr lang="en-US" sz="1950" dirty="0"/>
              <a:t># </a:t>
            </a:r>
            <a:r>
              <a:rPr lang="en-US" sz="1950" u="sng" dirty="0"/>
              <a:t>Fundamental Questions</a:t>
            </a:r>
          </a:p>
          <a:p>
            <a:pPr lvl="1"/>
            <a:r>
              <a:rPr lang="en-US" sz="1800" dirty="0"/>
              <a:t>xxx</a:t>
            </a:r>
          </a:p>
          <a:p>
            <a:pPr lvl="1"/>
            <a:endParaRPr lang="en-US" sz="1800" dirty="0"/>
          </a:p>
          <a:p>
            <a:pPr marL="0" lvl="1" indent="0">
              <a:buNone/>
            </a:pPr>
            <a:r>
              <a:rPr lang="en-US" sz="1950" u="sng" dirty="0"/>
              <a:t># Conclusion and further analysis</a:t>
            </a:r>
          </a:p>
          <a:p>
            <a:pPr lvl="1"/>
            <a:endParaRPr lang="en-US" sz="1800" dirty="0"/>
          </a:p>
          <a:p>
            <a:pPr marL="342900" lvl="1" indent="0">
              <a:buNone/>
            </a:pPr>
            <a:endParaRPr lang="en-US" sz="1800" dirty="0"/>
          </a:p>
          <a:p>
            <a:pPr lvl="1"/>
            <a:endParaRPr lang="en-US" sz="21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231D8C6-9655-4EE4-BAA6-CFE617582976}"/>
              </a:ext>
            </a:extLst>
          </p:cNvPr>
          <p:cNvSpPr txBox="1">
            <a:spLocks/>
          </p:cNvSpPr>
          <p:nvPr/>
        </p:nvSpPr>
        <p:spPr>
          <a:xfrm>
            <a:off x="322579" y="3348702"/>
            <a:ext cx="8269878" cy="11261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rmAutofit/>
          </a:bodyPr>
          <a:lstStyle>
            <a:lvl1pPr marL="116681" indent="-116681" algn="l" defTabSz="6858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950" u="sng" dirty="0"/>
              <a:t>G</a:t>
            </a:r>
            <a:r>
              <a:rPr lang="en-US" sz="1800" u="sng" dirty="0"/>
              <a:t>oal for this presentation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i="1" dirty="0"/>
              <a:t>      </a:t>
            </a:r>
            <a:r>
              <a:rPr lang="en-US" sz="1800" i="1" dirty="0" err="1"/>
              <a:t>xxxxxxx</a:t>
            </a:r>
            <a:endParaRPr lang="en-US" sz="2100" i="1" dirty="0"/>
          </a:p>
          <a:p>
            <a:endParaRPr lang="en-US" sz="2100" dirty="0"/>
          </a:p>
          <a:p>
            <a:endParaRPr lang="en-US" sz="21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930EE8-BE2A-4307-B09A-3034BF926D86}"/>
              </a:ext>
            </a:extLst>
          </p:cNvPr>
          <p:cNvSpPr txBox="1"/>
          <p:nvPr/>
        </p:nvSpPr>
        <p:spPr>
          <a:xfrm rot="20071474">
            <a:off x="-63497" y="426974"/>
            <a:ext cx="35964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>
                <a:solidFill>
                  <a:srgbClr val="FF0000"/>
                </a:solidFill>
              </a:defRPr>
            </a:lvl1pPr>
          </a:lstStyle>
          <a:p>
            <a:r>
              <a:rPr lang="en-US" dirty="0"/>
              <a:t>Prototype| Dummy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68128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697A78B8-4DAA-4CA0-BB16-E3E0AC96029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99077335"/>
              </p:ext>
            </p:extLst>
          </p:nvPr>
        </p:nvGraphicFramePr>
        <p:xfrm>
          <a:off x="-257287" y="750336"/>
          <a:ext cx="9291918" cy="23112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2" name="Graphic 11" descr="User">
            <a:extLst>
              <a:ext uri="{FF2B5EF4-FFF2-40B4-BE49-F238E27FC236}">
                <a16:creationId xmlns:a16="http://schemas.microsoft.com/office/drawing/2014/main" id="{9071CCAE-77B8-4F4C-9344-9145E188222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660212" y="217387"/>
            <a:ext cx="502920" cy="502920"/>
          </a:xfrm>
          <a:prstGeom prst="rect">
            <a:avLst/>
          </a:prstGeom>
        </p:spPr>
      </p:pic>
      <p:pic>
        <p:nvPicPr>
          <p:cNvPr id="13" name="Graphic 12" descr="User">
            <a:extLst>
              <a:ext uri="{FF2B5EF4-FFF2-40B4-BE49-F238E27FC236}">
                <a16:creationId xmlns:a16="http://schemas.microsoft.com/office/drawing/2014/main" id="{A5E59EC6-01A9-4A56-81D8-22ED670F425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024213" y="185464"/>
            <a:ext cx="364001" cy="364001"/>
          </a:xfrm>
          <a:prstGeom prst="rect">
            <a:avLst/>
          </a:prstGeom>
        </p:spPr>
      </p:pic>
      <p:pic>
        <p:nvPicPr>
          <p:cNvPr id="14" name="Graphic 13" descr="User">
            <a:extLst>
              <a:ext uri="{FF2B5EF4-FFF2-40B4-BE49-F238E27FC236}">
                <a16:creationId xmlns:a16="http://schemas.microsoft.com/office/drawing/2014/main" id="{F009F531-005C-467C-A776-91939BC661A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435130" y="199363"/>
            <a:ext cx="364001" cy="364001"/>
          </a:xfrm>
          <a:prstGeom prst="rect">
            <a:avLst/>
          </a:prstGeom>
        </p:spPr>
      </p:pic>
      <p:pic>
        <p:nvPicPr>
          <p:cNvPr id="27" name="Graphic 26" descr="Laptop">
            <a:extLst>
              <a:ext uri="{FF2B5EF4-FFF2-40B4-BE49-F238E27FC236}">
                <a16:creationId xmlns:a16="http://schemas.microsoft.com/office/drawing/2014/main" id="{AEA365E5-1D16-4812-8850-885B7B5B217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291431" y="0"/>
            <a:ext cx="914400" cy="914400"/>
          </a:xfrm>
          <a:prstGeom prst="rect">
            <a:avLst/>
          </a:prstGeom>
        </p:spPr>
      </p:pic>
      <p:pic>
        <p:nvPicPr>
          <p:cNvPr id="25" name="Graphic 24" descr="Smart Phone">
            <a:extLst>
              <a:ext uri="{FF2B5EF4-FFF2-40B4-BE49-F238E27FC236}">
                <a16:creationId xmlns:a16="http://schemas.microsoft.com/office/drawing/2014/main" id="{0F861BB9-5FE1-42EC-BB18-52D6FFAF3CD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682528">
            <a:off x="6365841" y="246372"/>
            <a:ext cx="838900" cy="772312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F8B1E428-0155-403D-85CA-B9498DA60766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 rot="519114">
            <a:off x="6683584" y="495033"/>
            <a:ext cx="265911" cy="26398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6E94DCDF-67C4-4AF2-BE94-AB494BA5CC06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461131" y="215690"/>
            <a:ext cx="575000" cy="368836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25FDD5C4-FAD1-40C6-A075-3F254920F7C6}"/>
              </a:ext>
            </a:extLst>
          </p:cNvPr>
          <p:cNvSpPr/>
          <p:nvPr/>
        </p:nvSpPr>
        <p:spPr>
          <a:xfrm>
            <a:off x="74994" y="120925"/>
            <a:ext cx="4862766" cy="40011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cap="small" dirty="0">
                <a:solidFill>
                  <a:srgbClr val="FD8907"/>
                </a:solidFill>
                <a:ea typeface="+mj-ea"/>
                <a:cs typeface="+mj-cs"/>
              </a:rPr>
              <a:t>Data Exploration and Clean up </a:t>
            </a:r>
          </a:p>
        </p:txBody>
      </p:sp>
      <p:sp>
        <p:nvSpPr>
          <p:cNvPr id="15" name="Google Shape;292;p14">
            <a:extLst>
              <a:ext uri="{FF2B5EF4-FFF2-40B4-BE49-F238E27FC236}">
                <a16:creationId xmlns:a16="http://schemas.microsoft.com/office/drawing/2014/main" id="{A7B6E835-C044-4611-A171-FB73DF8FA7FC}"/>
              </a:ext>
            </a:extLst>
          </p:cNvPr>
          <p:cNvSpPr txBox="1"/>
          <p:nvPr/>
        </p:nvSpPr>
        <p:spPr>
          <a:xfrm>
            <a:off x="139275" y="2854874"/>
            <a:ext cx="1331773" cy="536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>
              <a:defRPr lang="en-US"/>
            </a:defPPr>
            <a:lvl1pPr lvl="0" indent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  <a:defRPr sz="900">
                <a:solidFill>
                  <a:schemeClr val="bg1">
                    <a:lumMod val="65000"/>
                  </a:schemeClr>
                </a:solidFill>
                <a:latin typeface="Roboto"/>
                <a:ea typeface="Roboto"/>
                <a:cs typeface="Roboto"/>
              </a:defRPr>
            </a:lvl1pPr>
          </a:lstStyle>
          <a:p>
            <a:r>
              <a:rPr lang="en" dirty="0">
                <a:latin typeface="+mn-lt"/>
                <a:sym typeface="Roboto"/>
              </a:rPr>
              <a:t>The </a:t>
            </a:r>
            <a:r>
              <a:rPr lang="en-US" dirty="0">
                <a:latin typeface="+mn-lt"/>
                <a:sym typeface="Roboto"/>
              </a:rPr>
              <a:t>ticket system provides a report</a:t>
            </a:r>
            <a:r>
              <a:rPr lang="en" dirty="0">
                <a:latin typeface="+mn-lt"/>
                <a:sym typeface="Roboto"/>
              </a:rPr>
              <a:t>.</a:t>
            </a:r>
            <a:endParaRPr dirty="0">
              <a:latin typeface="+mn-lt"/>
              <a:sym typeface="Roboto"/>
            </a:endParaRPr>
          </a:p>
        </p:txBody>
      </p:sp>
      <p:sp>
        <p:nvSpPr>
          <p:cNvPr id="16" name="Google Shape;291;p14">
            <a:extLst>
              <a:ext uri="{FF2B5EF4-FFF2-40B4-BE49-F238E27FC236}">
                <a16:creationId xmlns:a16="http://schemas.microsoft.com/office/drawing/2014/main" id="{B848AAE9-50F4-42A6-8F64-7B483820C240}"/>
              </a:ext>
            </a:extLst>
          </p:cNvPr>
          <p:cNvSpPr txBox="1"/>
          <p:nvPr/>
        </p:nvSpPr>
        <p:spPr>
          <a:xfrm>
            <a:off x="146799" y="2594014"/>
            <a:ext cx="1502975" cy="346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ea typeface="Roboto"/>
                <a:cs typeface="Roboto"/>
                <a:sym typeface="Roboto"/>
              </a:rPr>
              <a:t>PyHR</a:t>
            </a:r>
            <a:r>
              <a:rPr lang="en" sz="1000" b="1" dirty="0">
                <a:solidFill>
                  <a:schemeClr val="bg1">
                    <a:lumMod val="50000"/>
                  </a:schemeClr>
                </a:solidFill>
                <a:ea typeface="Roboto"/>
                <a:cs typeface="Roboto"/>
                <a:sym typeface="Roboto"/>
              </a:rPr>
              <a:t> </a:t>
            </a:r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ea typeface="Roboto"/>
                <a:cs typeface="Roboto"/>
                <a:sym typeface="Roboto"/>
              </a:rPr>
              <a:t>Ticket System</a:t>
            </a:r>
            <a:endParaRPr sz="1000" b="1" dirty="0">
              <a:solidFill>
                <a:schemeClr val="bg1">
                  <a:lumMod val="50000"/>
                </a:schemeClr>
              </a:solidFill>
              <a:ea typeface="Roboto"/>
              <a:cs typeface="Roboto"/>
              <a:sym typeface="Roboto"/>
            </a:endParaRPr>
          </a:p>
        </p:txBody>
      </p:sp>
      <p:sp>
        <p:nvSpPr>
          <p:cNvPr id="17" name="Google Shape;298;p14">
            <a:extLst>
              <a:ext uri="{FF2B5EF4-FFF2-40B4-BE49-F238E27FC236}">
                <a16:creationId xmlns:a16="http://schemas.microsoft.com/office/drawing/2014/main" id="{AA0E281E-7E78-4EAF-926E-923ED5FE3287}"/>
              </a:ext>
            </a:extLst>
          </p:cNvPr>
          <p:cNvSpPr txBox="1"/>
          <p:nvPr/>
        </p:nvSpPr>
        <p:spPr>
          <a:xfrm>
            <a:off x="1697126" y="2594610"/>
            <a:ext cx="1331773" cy="536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>
              <a:defRPr lang="en-US"/>
            </a:defPPr>
            <a:lvl1pPr lv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000" b="1">
                <a:solidFill>
                  <a:srgbClr val="FF8907"/>
                </a:solidFill>
                <a:ea typeface="Roboto"/>
                <a:cs typeface="Roboto"/>
              </a:defRPr>
            </a:lvl1pPr>
          </a:lstStyle>
          <a:p>
            <a:r>
              <a:rPr lang="en" dirty="0">
                <a:solidFill>
                  <a:schemeClr val="bg1">
                    <a:lumMod val="50000"/>
                  </a:schemeClr>
                </a:solidFill>
                <a:sym typeface="Roboto"/>
              </a:rPr>
              <a:t>Look at Missing Values</a:t>
            </a:r>
            <a:endParaRPr dirty="0">
              <a:solidFill>
                <a:schemeClr val="bg1">
                  <a:lumMod val="50000"/>
                </a:schemeClr>
              </a:solidFill>
              <a:sym typeface="Roboto"/>
            </a:endParaRPr>
          </a:p>
        </p:txBody>
      </p:sp>
      <p:sp>
        <p:nvSpPr>
          <p:cNvPr id="18" name="Google Shape;299;p14">
            <a:extLst>
              <a:ext uri="{FF2B5EF4-FFF2-40B4-BE49-F238E27FC236}">
                <a16:creationId xmlns:a16="http://schemas.microsoft.com/office/drawing/2014/main" id="{E6DDC0D0-0405-4510-8C93-33EE6739D3A4}"/>
              </a:ext>
            </a:extLst>
          </p:cNvPr>
          <p:cNvSpPr txBox="1"/>
          <p:nvPr/>
        </p:nvSpPr>
        <p:spPr>
          <a:xfrm>
            <a:off x="1648991" y="2966431"/>
            <a:ext cx="1374796" cy="982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>
              <a:defRPr lang="en-US"/>
            </a:defPPr>
            <a:lvl1pPr lvl="0" indent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  <a:defRPr sz="900">
                <a:solidFill>
                  <a:schemeClr val="bg1">
                    <a:lumMod val="65000"/>
                  </a:schemeClr>
                </a:solidFill>
                <a:latin typeface="Roboto"/>
                <a:ea typeface="Roboto"/>
                <a:cs typeface="Roboto"/>
              </a:defRPr>
            </a:lvl1pPr>
          </a:lstStyle>
          <a:p>
            <a:r>
              <a:rPr lang="en-US" dirty="0">
                <a:latin typeface="+mn-lt"/>
                <a:sym typeface="Roboto"/>
              </a:rPr>
              <a:t>Pended date, Pending reason, Latest Communicated Date , Latest Communication to, User Group, Last Transfer Date Days From Latest Communication, Days From Last Transfer, Systems  </a:t>
            </a:r>
            <a:r>
              <a:rPr lang="en" dirty="0">
                <a:latin typeface="+mn-lt"/>
                <a:sym typeface="Roboto"/>
              </a:rPr>
              <a:t>had missing values.</a:t>
            </a:r>
            <a:endParaRPr dirty="0">
              <a:latin typeface="+mn-lt"/>
              <a:sym typeface="Roboto"/>
            </a:endParaRPr>
          </a:p>
        </p:txBody>
      </p:sp>
      <p:sp>
        <p:nvSpPr>
          <p:cNvPr id="20" name="Google Shape;305;p14">
            <a:extLst>
              <a:ext uri="{FF2B5EF4-FFF2-40B4-BE49-F238E27FC236}">
                <a16:creationId xmlns:a16="http://schemas.microsoft.com/office/drawing/2014/main" id="{5BFF6FDB-F1CF-4494-8C7B-D6AEC40AAEC5}"/>
              </a:ext>
            </a:extLst>
          </p:cNvPr>
          <p:cNvSpPr txBox="1"/>
          <p:nvPr/>
        </p:nvSpPr>
        <p:spPr>
          <a:xfrm>
            <a:off x="3096961" y="2625311"/>
            <a:ext cx="1331773" cy="349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>
              <a:defRPr lang="en-US"/>
            </a:defPPr>
            <a:lvl1pPr lv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050" b="1">
                <a:solidFill>
                  <a:srgbClr val="4B69BC"/>
                </a:solidFill>
                <a:latin typeface="Roboto"/>
                <a:ea typeface="Roboto"/>
                <a:cs typeface="Roboto"/>
              </a:defRPr>
            </a:lvl1pPr>
          </a:lstStyle>
          <a:p>
            <a:r>
              <a:rPr lang="en" dirty="0">
                <a:solidFill>
                  <a:srgbClr val="7030A0"/>
                </a:solidFill>
                <a:latin typeface="+mn-lt"/>
                <a:sym typeface="Roboto"/>
              </a:rPr>
              <a:t>Fill-in the Blanks </a:t>
            </a:r>
            <a:endParaRPr dirty="0">
              <a:solidFill>
                <a:srgbClr val="7030A0"/>
              </a:solidFill>
              <a:latin typeface="+mn-lt"/>
              <a:sym typeface="Roboto"/>
            </a:endParaRPr>
          </a:p>
        </p:txBody>
      </p:sp>
      <p:sp>
        <p:nvSpPr>
          <p:cNvPr id="21" name="Google Shape;306;p14">
            <a:extLst>
              <a:ext uri="{FF2B5EF4-FFF2-40B4-BE49-F238E27FC236}">
                <a16:creationId xmlns:a16="http://schemas.microsoft.com/office/drawing/2014/main" id="{3EA5C721-4A50-44E4-836B-5A050BE2A9E7}"/>
              </a:ext>
            </a:extLst>
          </p:cNvPr>
          <p:cNvSpPr txBox="1"/>
          <p:nvPr/>
        </p:nvSpPr>
        <p:spPr>
          <a:xfrm>
            <a:off x="3135234" y="2895997"/>
            <a:ext cx="1331773" cy="982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>
              <a:defRPr lang="en-US"/>
            </a:defPPr>
            <a:lvl1pPr lvl="0" indent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  <a:defRPr sz="900">
                <a:solidFill>
                  <a:schemeClr val="bg1">
                    <a:lumMod val="65000"/>
                  </a:schemeClr>
                </a:solidFill>
                <a:latin typeface="Roboto"/>
                <a:ea typeface="Roboto"/>
                <a:cs typeface="Roboto"/>
              </a:defRPr>
            </a:lvl1pPr>
          </a:lstStyle>
          <a:p>
            <a:r>
              <a:rPr lang="en" dirty="0">
                <a:latin typeface="+mn-lt"/>
                <a:sym typeface="Roboto"/>
              </a:rPr>
              <a:t>Used the check_out date to extract the year, month and t</a:t>
            </a:r>
            <a:r>
              <a:rPr lang="en-US" dirty="0" err="1">
                <a:latin typeface="+mn-lt"/>
                <a:sym typeface="Roboto"/>
              </a:rPr>
              <a:t>icket</a:t>
            </a:r>
            <a:r>
              <a:rPr lang="en" dirty="0">
                <a:latin typeface="+mn-lt"/>
                <a:sym typeface="Roboto"/>
              </a:rPr>
              <a:t> date and t</a:t>
            </a:r>
            <a:r>
              <a:rPr lang="en-US" dirty="0" err="1">
                <a:latin typeface="+mn-lt"/>
                <a:sym typeface="Roboto"/>
              </a:rPr>
              <a:t>icket</a:t>
            </a:r>
            <a:r>
              <a:rPr lang="en-US" dirty="0">
                <a:latin typeface="+mn-lt"/>
                <a:sym typeface="Roboto"/>
              </a:rPr>
              <a:t> </a:t>
            </a:r>
            <a:r>
              <a:rPr lang="en" dirty="0">
                <a:latin typeface="+mn-lt"/>
                <a:sym typeface="Roboto"/>
              </a:rPr>
              <a:t>day of the week to fill up the missing values.</a:t>
            </a:r>
            <a:endParaRPr dirty="0">
              <a:latin typeface="+mn-lt"/>
              <a:sym typeface="Roboto"/>
            </a:endParaRPr>
          </a:p>
        </p:txBody>
      </p:sp>
      <p:sp>
        <p:nvSpPr>
          <p:cNvPr id="22" name="Google Shape;312;p14">
            <a:extLst>
              <a:ext uri="{FF2B5EF4-FFF2-40B4-BE49-F238E27FC236}">
                <a16:creationId xmlns:a16="http://schemas.microsoft.com/office/drawing/2014/main" id="{4D5B6CB0-AC3E-4C55-AA05-2F9926B9F0E7}"/>
              </a:ext>
            </a:extLst>
          </p:cNvPr>
          <p:cNvSpPr txBox="1"/>
          <p:nvPr/>
        </p:nvSpPr>
        <p:spPr>
          <a:xfrm>
            <a:off x="4651018" y="2823149"/>
            <a:ext cx="1331773" cy="53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>
              <a:defRPr lang="en-US"/>
            </a:defPPr>
            <a:lvl1pPr lv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050" b="1">
                <a:solidFill>
                  <a:srgbClr val="D24949"/>
                </a:solidFill>
                <a:ea typeface="Roboto"/>
                <a:cs typeface="Roboto"/>
              </a:defRPr>
            </a:lvl1pPr>
          </a:lstStyle>
          <a:p>
            <a:r>
              <a:rPr lang="en" dirty="0">
                <a:solidFill>
                  <a:srgbClr val="7030A0"/>
                </a:solidFill>
                <a:sym typeface="Roboto"/>
              </a:rPr>
              <a:t>Creating New Columns </a:t>
            </a:r>
            <a:r>
              <a:rPr lang="en-US" dirty="0">
                <a:solidFill>
                  <a:srgbClr val="7030A0"/>
                </a:solidFill>
                <a:sym typeface="Roboto"/>
              </a:rPr>
              <a:t>and sort by category</a:t>
            </a:r>
            <a:endParaRPr dirty="0">
              <a:solidFill>
                <a:srgbClr val="7030A0"/>
              </a:solidFill>
              <a:sym typeface="Roboto"/>
            </a:endParaRPr>
          </a:p>
        </p:txBody>
      </p:sp>
      <p:sp>
        <p:nvSpPr>
          <p:cNvPr id="23" name="Google Shape;313;p14">
            <a:extLst>
              <a:ext uri="{FF2B5EF4-FFF2-40B4-BE49-F238E27FC236}">
                <a16:creationId xmlns:a16="http://schemas.microsoft.com/office/drawing/2014/main" id="{7B55F46F-86B6-49F5-BC98-62151DB457C1}"/>
              </a:ext>
            </a:extLst>
          </p:cNvPr>
          <p:cNvSpPr txBox="1"/>
          <p:nvPr/>
        </p:nvSpPr>
        <p:spPr>
          <a:xfrm>
            <a:off x="4629889" y="3457722"/>
            <a:ext cx="1268823" cy="330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>
              <a:defRPr lang="en-US"/>
            </a:defPPr>
            <a:lvl1pPr lvl="0" indent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  <a:defRPr sz="900">
                <a:solidFill>
                  <a:schemeClr val="bg1">
                    <a:lumMod val="65000"/>
                  </a:schemeClr>
                </a:solidFill>
                <a:ea typeface="Roboto"/>
                <a:cs typeface="Roboto"/>
              </a:defRPr>
            </a:lvl1pPr>
          </a:lstStyle>
          <a:p>
            <a:r>
              <a:rPr lang="en-US" dirty="0">
                <a:sym typeface="Roboto"/>
              </a:rPr>
              <a:t>Day, </a:t>
            </a:r>
            <a:r>
              <a:rPr lang="en" dirty="0">
                <a:sym typeface="Roboto"/>
              </a:rPr>
              <a:t>Month, year, </a:t>
            </a:r>
            <a:r>
              <a:rPr lang="en-US" dirty="0">
                <a:sym typeface="Roboto"/>
              </a:rPr>
              <a:t>hour</a:t>
            </a:r>
            <a:endParaRPr dirty="0">
              <a:sym typeface="Roboto"/>
            </a:endParaRPr>
          </a:p>
        </p:txBody>
      </p:sp>
      <p:sp>
        <p:nvSpPr>
          <p:cNvPr id="24" name="Google Shape;319;p14">
            <a:extLst>
              <a:ext uri="{FF2B5EF4-FFF2-40B4-BE49-F238E27FC236}">
                <a16:creationId xmlns:a16="http://schemas.microsoft.com/office/drawing/2014/main" id="{E6F66741-263C-4949-9983-D0D403FD7618}"/>
              </a:ext>
            </a:extLst>
          </p:cNvPr>
          <p:cNvSpPr txBox="1"/>
          <p:nvPr/>
        </p:nvSpPr>
        <p:spPr>
          <a:xfrm>
            <a:off x="5977928" y="2698864"/>
            <a:ext cx="1331773" cy="459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>
              <a:defRPr lang="en-US"/>
            </a:defPPr>
            <a:lvl1pPr lv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050" b="1">
                <a:solidFill>
                  <a:srgbClr val="4B69BC"/>
                </a:solidFill>
                <a:latin typeface="Roboto"/>
                <a:ea typeface="Roboto"/>
                <a:cs typeface="Roboto"/>
              </a:defRPr>
            </a:lvl1pPr>
          </a:lstStyle>
          <a:p>
            <a:r>
              <a:rPr lang="en" dirty="0">
                <a:latin typeface="+mn-lt"/>
                <a:sym typeface="Roboto"/>
              </a:rPr>
              <a:t>Renaming and Removal of Data</a:t>
            </a:r>
            <a:endParaRPr dirty="0">
              <a:latin typeface="+mn-lt"/>
              <a:sym typeface="Roboto"/>
            </a:endParaRPr>
          </a:p>
        </p:txBody>
      </p:sp>
      <p:sp>
        <p:nvSpPr>
          <p:cNvPr id="26" name="Google Shape;320;p14">
            <a:extLst>
              <a:ext uri="{FF2B5EF4-FFF2-40B4-BE49-F238E27FC236}">
                <a16:creationId xmlns:a16="http://schemas.microsoft.com/office/drawing/2014/main" id="{4CEF0626-7BE0-4700-89DC-38A45385174E}"/>
              </a:ext>
            </a:extLst>
          </p:cNvPr>
          <p:cNvSpPr txBox="1"/>
          <p:nvPr/>
        </p:nvSpPr>
        <p:spPr>
          <a:xfrm>
            <a:off x="5977351" y="3007793"/>
            <a:ext cx="1551411" cy="6922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>
              <a:defRPr lang="en-US"/>
            </a:defPPr>
            <a:lvl1pPr lvl="0" indent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  <a:defRPr sz="900">
                <a:solidFill>
                  <a:schemeClr val="bg1">
                    <a:lumMod val="65000"/>
                  </a:schemeClr>
                </a:solidFill>
                <a:latin typeface="Roboto"/>
                <a:ea typeface="Roboto"/>
                <a:cs typeface="Roboto"/>
              </a:defRPr>
            </a:lvl1pPr>
          </a:lstStyle>
          <a:p>
            <a:pPr>
              <a:lnSpc>
                <a:spcPct val="100000"/>
              </a:lnSpc>
            </a:pPr>
            <a:r>
              <a:rPr lang="en" dirty="0">
                <a:latin typeface="+mn-lt"/>
                <a:sym typeface="Roboto"/>
              </a:rPr>
              <a:t>Renamed the columns.      </a:t>
            </a:r>
            <a:r>
              <a:rPr lang="en-US" dirty="0">
                <a:latin typeface="+mn-lt"/>
                <a:sym typeface="Roboto"/>
              </a:rPr>
              <a:t>Removed inconsistent data.                                                                            Changed the data types.</a:t>
            </a:r>
          </a:p>
        </p:txBody>
      </p:sp>
      <p:sp>
        <p:nvSpPr>
          <p:cNvPr id="28" name="Google Shape;326;p14">
            <a:extLst>
              <a:ext uri="{FF2B5EF4-FFF2-40B4-BE49-F238E27FC236}">
                <a16:creationId xmlns:a16="http://schemas.microsoft.com/office/drawing/2014/main" id="{162DEF24-5483-4775-B747-650FAF679CED}"/>
              </a:ext>
            </a:extLst>
          </p:cNvPr>
          <p:cNvSpPr txBox="1"/>
          <p:nvPr/>
        </p:nvSpPr>
        <p:spPr>
          <a:xfrm>
            <a:off x="7573988" y="2736615"/>
            <a:ext cx="1331773" cy="303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b="1" dirty="0">
                <a:solidFill>
                  <a:srgbClr val="4B69BC"/>
                </a:solidFill>
                <a:ea typeface="Roboto"/>
                <a:cs typeface="Roboto"/>
                <a:sym typeface="Roboto"/>
              </a:rPr>
              <a:t>CSV Creation </a:t>
            </a:r>
            <a:endParaRPr sz="1050" b="1" dirty="0">
              <a:solidFill>
                <a:srgbClr val="4B69BC"/>
              </a:solidFill>
              <a:ea typeface="Roboto"/>
              <a:cs typeface="Roboto"/>
              <a:sym typeface="Roboto"/>
            </a:endParaRPr>
          </a:p>
        </p:txBody>
      </p:sp>
      <p:sp>
        <p:nvSpPr>
          <p:cNvPr id="29" name="Google Shape;327;p14">
            <a:extLst>
              <a:ext uri="{FF2B5EF4-FFF2-40B4-BE49-F238E27FC236}">
                <a16:creationId xmlns:a16="http://schemas.microsoft.com/office/drawing/2014/main" id="{A54679DC-8B9F-4B74-A1F1-CC5550B1F714}"/>
              </a:ext>
            </a:extLst>
          </p:cNvPr>
          <p:cNvSpPr txBox="1"/>
          <p:nvPr/>
        </p:nvSpPr>
        <p:spPr>
          <a:xfrm>
            <a:off x="7573145" y="2894181"/>
            <a:ext cx="1400320" cy="459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900" dirty="0">
                <a:solidFill>
                  <a:schemeClr val="bg1">
                    <a:lumMod val="65000"/>
                  </a:schemeClr>
                </a:solidFill>
                <a:ea typeface="Roboto"/>
                <a:cs typeface="Roboto"/>
                <a:sym typeface="Roboto"/>
              </a:rPr>
              <a:t>Export the cleaned up data ready for analysis.</a:t>
            </a:r>
            <a:endParaRPr sz="900" dirty="0">
              <a:solidFill>
                <a:schemeClr val="bg1">
                  <a:lumMod val="65000"/>
                </a:schemeClr>
              </a:solidFill>
              <a:ea typeface="Roboto"/>
              <a:cs typeface="Roboto"/>
              <a:sym typeface="Roboto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58F26B-40D9-4748-9FC0-B8C3F59904A9}"/>
              </a:ext>
            </a:extLst>
          </p:cNvPr>
          <p:cNvSpPr txBox="1"/>
          <p:nvPr/>
        </p:nvSpPr>
        <p:spPr>
          <a:xfrm rot="20071474">
            <a:off x="-63497" y="426974"/>
            <a:ext cx="35964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Prototype| Dummy</a:t>
            </a:r>
          </a:p>
        </p:txBody>
      </p:sp>
    </p:spTree>
    <p:extLst>
      <p:ext uri="{BB962C8B-B14F-4D97-AF65-F5344CB8AC3E}">
        <p14:creationId xmlns:p14="http://schemas.microsoft.com/office/powerpoint/2010/main" val="14815582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8173" y="191850"/>
            <a:ext cx="6334298" cy="369332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-US" sz="2400" b="1" cap="small" dirty="0">
                <a:solidFill>
                  <a:schemeClr val="bg1">
                    <a:lumMod val="50000"/>
                  </a:schemeClr>
                </a:solidFill>
                <a:ea typeface="+mj-ea"/>
                <a:cs typeface="+mj-cs"/>
              </a:rPr>
              <a:t>Fundamental Questions</a:t>
            </a:r>
          </a:p>
        </p:txBody>
      </p:sp>
      <p:sp>
        <p:nvSpPr>
          <p:cNvPr id="4" name="Google Shape;349;p15">
            <a:extLst>
              <a:ext uri="{FF2B5EF4-FFF2-40B4-BE49-F238E27FC236}">
                <a16:creationId xmlns:a16="http://schemas.microsoft.com/office/drawing/2014/main" id="{A2E905EE-291D-496B-A586-462D9FC6278F}"/>
              </a:ext>
            </a:extLst>
          </p:cNvPr>
          <p:cNvSpPr txBox="1">
            <a:spLocks/>
          </p:cNvSpPr>
          <p:nvPr/>
        </p:nvSpPr>
        <p:spPr>
          <a:xfrm>
            <a:off x="73961" y="806823"/>
            <a:ext cx="8653182" cy="3385047"/>
          </a:xfrm>
          <a:prstGeom prst="rect">
            <a:avLst/>
          </a:prstGeom>
          <a:noFill/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116681" indent="-116681" algn="l" defTabSz="6858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57250" indent="-285750">
              <a:spcBef>
                <a:spcPts val="0"/>
              </a:spcBef>
              <a:buClr>
                <a:srgbClr val="000000"/>
              </a:buClr>
              <a:buSzPts val="1800"/>
            </a:pPr>
            <a:r>
              <a:rPr lang="en-US" sz="1800" dirty="0">
                <a:ea typeface="Oswald"/>
                <a:cs typeface="Oswald"/>
                <a:sym typeface="Oswald"/>
              </a:rPr>
              <a:t>Is there any variation in the usage over 4 years?</a:t>
            </a:r>
          </a:p>
          <a:p>
            <a:pPr marL="1200150" indent="-285750">
              <a:spcBef>
                <a:spcPts val="0"/>
              </a:spcBef>
            </a:pPr>
            <a:endParaRPr lang="en-US" sz="1800" dirty="0">
              <a:ea typeface="Oswald"/>
              <a:cs typeface="Oswald"/>
              <a:sym typeface="Oswald"/>
            </a:endParaRPr>
          </a:p>
          <a:p>
            <a:pPr marL="857250" indent="-285750">
              <a:spcBef>
                <a:spcPts val="0"/>
              </a:spcBef>
              <a:buClr>
                <a:srgbClr val="000000"/>
              </a:buClr>
              <a:buSzPts val="1800"/>
            </a:pPr>
            <a:r>
              <a:rPr lang="en-US" sz="1800" dirty="0">
                <a:ea typeface="Oswald"/>
                <a:cs typeface="Oswald"/>
                <a:sym typeface="Oswald"/>
              </a:rPr>
              <a:t>What are the high demand service center inquiries and times that </a:t>
            </a:r>
            <a:r>
              <a:rPr lang="en-US" sz="1800" b="1" i="1" dirty="0">
                <a:ea typeface="Oswald"/>
                <a:cs typeface="Oswald"/>
                <a:sym typeface="Oswald"/>
              </a:rPr>
              <a:t>PyHR</a:t>
            </a:r>
            <a:r>
              <a:rPr lang="en-US" sz="1800" dirty="0">
                <a:ea typeface="Oswald"/>
                <a:cs typeface="Oswald"/>
                <a:sym typeface="Oswald"/>
              </a:rPr>
              <a:t> needs to meet?</a:t>
            </a:r>
          </a:p>
          <a:p>
            <a:pPr marL="1200150" indent="-285750">
              <a:spcBef>
                <a:spcPts val="0"/>
              </a:spcBef>
            </a:pPr>
            <a:endParaRPr lang="en-US" sz="1800" dirty="0">
              <a:ea typeface="Oswald"/>
              <a:cs typeface="Oswald"/>
              <a:sym typeface="Oswald"/>
            </a:endParaRPr>
          </a:p>
          <a:p>
            <a:pPr marL="857250" indent="-285750">
              <a:spcBef>
                <a:spcPts val="0"/>
              </a:spcBef>
              <a:buClr>
                <a:srgbClr val="000000"/>
              </a:buClr>
              <a:buSzPts val="1800"/>
            </a:pPr>
            <a:r>
              <a:rPr lang="en-US" sz="1800" dirty="0">
                <a:ea typeface="Oswald"/>
                <a:cs typeface="Oswald"/>
                <a:sym typeface="Oswald"/>
              </a:rPr>
              <a:t>What have been the different service  types/categories  and what is the service utilization pattern by type of requestor?</a:t>
            </a:r>
          </a:p>
          <a:p>
            <a:pPr marL="1200150" indent="-285750">
              <a:spcBef>
                <a:spcPts val="0"/>
              </a:spcBef>
            </a:pPr>
            <a:endParaRPr lang="en-US" sz="1800" dirty="0">
              <a:ea typeface="Oswald"/>
              <a:cs typeface="Oswald"/>
              <a:sym typeface="Oswald"/>
            </a:endParaRPr>
          </a:p>
          <a:p>
            <a:pPr marL="857250" indent="-285750">
              <a:spcBef>
                <a:spcPts val="0"/>
              </a:spcBef>
              <a:buClr>
                <a:srgbClr val="000000"/>
              </a:buClr>
              <a:buSzPts val="1800"/>
            </a:pPr>
            <a:r>
              <a:rPr lang="en-US" sz="1800" dirty="0">
                <a:ea typeface="Oswald"/>
                <a:cs typeface="Oswald"/>
                <a:sym typeface="Oswald"/>
              </a:rPr>
              <a:t>Is there a correlation between annual HR events, type of requestor and tickets?</a:t>
            </a:r>
          </a:p>
          <a:p>
            <a:pPr marL="914400" indent="0">
              <a:spcBef>
                <a:spcPts val="0"/>
              </a:spcBef>
              <a:buNone/>
            </a:pPr>
            <a:r>
              <a:rPr lang="en-US" sz="1800" dirty="0">
                <a:ea typeface="Oswald"/>
                <a:cs typeface="Oswald"/>
                <a:sym typeface="Oswald"/>
              </a:rPr>
              <a:t> </a:t>
            </a:r>
          </a:p>
          <a:p>
            <a:pPr marL="857250" indent="-285750">
              <a:spcBef>
                <a:spcPts val="0"/>
              </a:spcBef>
              <a:buClr>
                <a:srgbClr val="000000"/>
              </a:buClr>
              <a:buSzPts val="1800"/>
            </a:pPr>
            <a:r>
              <a:rPr lang="en-US" sz="1800" dirty="0">
                <a:highlight>
                  <a:srgbClr val="FFFFFF"/>
                </a:highlight>
                <a:ea typeface="Oswald"/>
                <a:cs typeface="Oswald"/>
                <a:sym typeface="Oswald"/>
              </a:rPr>
              <a:t>How long is a ticket open on average and where do the requests usually start from</a:t>
            </a:r>
            <a:r>
              <a:rPr lang="en-US" sz="1800" dirty="0">
                <a:ea typeface="Oswald"/>
                <a:cs typeface="Oswald"/>
                <a:sym typeface="Oswald"/>
              </a:rPr>
              <a:t>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83CA1B-D690-4D04-B2BD-CD1F6B6DCEC6}"/>
              </a:ext>
            </a:extLst>
          </p:cNvPr>
          <p:cNvSpPr txBox="1"/>
          <p:nvPr/>
        </p:nvSpPr>
        <p:spPr>
          <a:xfrm rot="20071474">
            <a:off x="-63497" y="426974"/>
            <a:ext cx="35964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Prototype| Dummy</a:t>
            </a:r>
          </a:p>
        </p:txBody>
      </p:sp>
    </p:spTree>
    <p:extLst>
      <p:ext uri="{BB962C8B-B14F-4D97-AF65-F5344CB8AC3E}">
        <p14:creationId xmlns:p14="http://schemas.microsoft.com/office/powerpoint/2010/main" val="603200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DCA3053-DFCB-4FE1-A863-F6BC417E7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Melissa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F91537-CF6E-40B4-AC90-5B25FF0D6C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0E67CBDD-32E4-4DA6-B640-8BFCB5F708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1075026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16"/>
          <p:cNvSpPr txBox="1">
            <a:spLocks noGrp="1"/>
          </p:cNvSpPr>
          <p:nvPr>
            <p:ph type="title"/>
          </p:nvPr>
        </p:nvSpPr>
        <p:spPr>
          <a:xfrm>
            <a:off x="149450" y="47869"/>
            <a:ext cx="6967630" cy="7381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</a:pPr>
            <a:r>
              <a:rPr lang="en" sz="2000" dirty="0">
                <a:solidFill>
                  <a:schemeClr val="accent3"/>
                </a:solidFill>
              </a:rPr>
              <a:t>What is the </a:t>
            </a:r>
            <a:r>
              <a:rPr lang="en-US" sz="2000" i="1" dirty="0">
                <a:solidFill>
                  <a:srgbClr val="1CC997"/>
                </a:solidFill>
                <a:ea typeface="Oswald"/>
                <a:cs typeface="Oswald"/>
                <a:sym typeface="Oswald"/>
              </a:rPr>
              <a:t>PyHR </a:t>
            </a:r>
            <a:r>
              <a:rPr lang="en-US" sz="2000" dirty="0">
                <a:solidFill>
                  <a:schemeClr val="accent3"/>
                </a:solidFill>
                <a:sym typeface="Oswald"/>
              </a:rPr>
              <a:t>Services</a:t>
            </a:r>
            <a:r>
              <a:rPr lang="en" sz="2000" dirty="0">
                <a:solidFill>
                  <a:schemeClr val="accent3"/>
                </a:solidFill>
              </a:rPr>
              <a:t> utilization over the years?</a:t>
            </a:r>
            <a:endParaRPr sz="2000" dirty="0">
              <a:solidFill>
                <a:schemeClr val="accent3"/>
              </a:solidFill>
            </a:endParaRPr>
          </a:p>
        </p:txBody>
      </p:sp>
      <p:sp>
        <p:nvSpPr>
          <p:cNvPr id="356" name="Google Shape;356;p16"/>
          <p:cNvSpPr txBox="1"/>
          <p:nvPr/>
        </p:nvSpPr>
        <p:spPr>
          <a:xfrm>
            <a:off x="464820" y="471450"/>
            <a:ext cx="7267830" cy="88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00050" lvl="0" indent="-285750" algn="l" rtl="0"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en" sz="1600" dirty="0">
                <a:ea typeface="Oswald"/>
                <a:cs typeface="Oswald"/>
                <a:sym typeface="Oswald"/>
              </a:rPr>
              <a:t>Line graph shows that  there is an increase in the </a:t>
            </a:r>
            <a:r>
              <a:rPr lang="en-US" sz="1600" dirty="0">
                <a:ea typeface="Oswald"/>
                <a:cs typeface="Oswald"/>
                <a:sym typeface="Oswald"/>
              </a:rPr>
              <a:t>tickets number</a:t>
            </a:r>
            <a:endParaRPr sz="1600" dirty="0">
              <a:ea typeface="Oswald"/>
              <a:cs typeface="Oswald"/>
              <a:sym typeface="Oswald"/>
            </a:endParaRPr>
          </a:p>
          <a:p>
            <a:pPr marL="400050" lvl="0" indent="-285750" algn="l" rtl="0"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en" sz="1600" dirty="0">
                <a:ea typeface="Oswald"/>
                <a:cs typeface="Oswald"/>
                <a:sym typeface="Oswald"/>
              </a:rPr>
              <a:t>Bars indicate high usage for the months of March and October </a:t>
            </a:r>
            <a:endParaRPr sz="1600" dirty="0">
              <a:ea typeface="Oswald"/>
              <a:cs typeface="Oswald"/>
              <a:sym typeface="Oswald"/>
            </a:endParaRPr>
          </a:p>
          <a:p>
            <a:pPr marL="7429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1600" dirty="0">
              <a:ea typeface="Oswald"/>
              <a:cs typeface="Oswald"/>
              <a:sym typeface="Oswald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AD8A33-DD51-48A5-A08B-E961D6DEE9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0464" y="1590631"/>
            <a:ext cx="4350300" cy="295656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C10FA62-F847-4756-AD74-F427D449BDC3}"/>
              </a:ext>
            </a:extLst>
          </p:cNvPr>
          <p:cNvSpPr txBox="1"/>
          <p:nvPr/>
        </p:nvSpPr>
        <p:spPr>
          <a:xfrm rot="20071474">
            <a:off x="-63497" y="426974"/>
            <a:ext cx="35964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Prototype| Dummy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2" name="Google Shape;36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640" y="1577635"/>
            <a:ext cx="3899825" cy="3169375"/>
          </a:xfrm>
          <a:prstGeom prst="rect">
            <a:avLst/>
          </a:prstGeom>
          <a:noFill/>
          <a:ln>
            <a:noFill/>
          </a:ln>
        </p:spPr>
      </p:pic>
      <p:sp>
        <p:nvSpPr>
          <p:cNvPr id="363" name="Google Shape;363;p17"/>
          <p:cNvSpPr txBox="1">
            <a:spLocks noGrp="1"/>
          </p:cNvSpPr>
          <p:nvPr>
            <p:ph type="title"/>
          </p:nvPr>
        </p:nvSpPr>
        <p:spPr>
          <a:xfrm>
            <a:off x="83820" y="0"/>
            <a:ext cx="7155180" cy="7381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</a:pPr>
            <a:r>
              <a:rPr lang="en" sz="2000" dirty="0">
                <a:solidFill>
                  <a:schemeClr val="accent3"/>
                </a:solidFill>
              </a:rPr>
              <a:t>Which day has the highest </a:t>
            </a:r>
            <a:r>
              <a:rPr lang="en-US" sz="2000" i="1" dirty="0">
                <a:solidFill>
                  <a:srgbClr val="1CC997"/>
                </a:solidFill>
                <a:ea typeface="Oswald"/>
                <a:cs typeface="Oswald"/>
                <a:sym typeface="Oswald"/>
              </a:rPr>
              <a:t>PyHR </a:t>
            </a:r>
            <a:r>
              <a:rPr lang="en-US" sz="2000" dirty="0">
                <a:solidFill>
                  <a:schemeClr val="accent3"/>
                </a:solidFill>
                <a:sym typeface="Oswald"/>
              </a:rPr>
              <a:t>Services</a:t>
            </a:r>
            <a:r>
              <a:rPr lang="en" sz="2000" dirty="0">
                <a:solidFill>
                  <a:schemeClr val="accent3"/>
                </a:solidFill>
              </a:rPr>
              <a:t> utilization?</a:t>
            </a:r>
            <a:endParaRPr sz="2000" dirty="0">
              <a:solidFill>
                <a:schemeClr val="accent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accent3"/>
              </a:solidFill>
            </a:endParaRPr>
          </a:p>
        </p:txBody>
      </p:sp>
      <p:sp>
        <p:nvSpPr>
          <p:cNvPr id="364" name="Google Shape;364;p17"/>
          <p:cNvSpPr txBox="1"/>
          <p:nvPr/>
        </p:nvSpPr>
        <p:spPr>
          <a:xfrm>
            <a:off x="371350" y="387276"/>
            <a:ext cx="8401300" cy="10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00050" lvl="0" indent="-285750" algn="l" rtl="0"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en" sz="1600" dirty="0">
                <a:ea typeface="Oswald"/>
                <a:cs typeface="Oswald"/>
                <a:sym typeface="Oswald"/>
              </a:rPr>
              <a:t>There is more usage of </a:t>
            </a:r>
            <a:r>
              <a:rPr lang="en-US" sz="1600" dirty="0">
                <a:ea typeface="Oswald"/>
                <a:cs typeface="Oswald"/>
                <a:sym typeface="Oswald"/>
              </a:rPr>
              <a:t>tickets</a:t>
            </a:r>
            <a:r>
              <a:rPr lang="en" sz="1600" dirty="0">
                <a:ea typeface="Oswald"/>
                <a:cs typeface="Oswald"/>
                <a:sym typeface="Oswald"/>
              </a:rPr>
              <a:t> on weekends compared to weekdays</a:t>
            </a:r>
            <a:endParaRPr sz="1600" dirty="0">
              <a:ea typeface="Oswald"/>
              <a:cs typeface="Oswald"/>
              <a:sym typeface="Oswald"/>
            </a:endParaRPr>
          </a:p>
          <a:p>
            <a:pPr marL="400050" lvl="0" indent="-285750" algn="l" rtl="0"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en" sz="1600" dirty="0">
                <a:ea typeface="Oswald"/>
                <a:cs typeface="Oswald"/>
                <a:sym typeface="Oswald"/>
              </a:rPr>
              <a:t>Saturday seems to be more popular </a:t>
            </a:r>
            <a:endParaRPr sz="1600" dirty="0">
              <a:ea typeface="Oswald"/>
              <a:cs typeface="Oswald"/>
              <a:sym typeface="Oswald"/>
            </a:endParaRPr>
          </a:p>
          <a:p>
            <a:pPr marL="400050" lvl="0" indent="-285750" algn="l" rtl="0"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en" sz="1600" dirty="0">
                <a:ea typeface="Oswald"/>
                <a:cs typeface="Oswald"/>
                <a:sym typeface="Oswald"/>
              </a:rPr>
              <a:t>2:00pm through 5:00 pm are the busiest hours in the week </a:t>
            </a:r>
            <a:endParaRPr sz="1600" dirty="0"/>
          </a:p>
          <a:p>
            <a:pPr marL="7429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1600" dirty="0">
              <a:ea typeface="Oswald"/>
              <a:cs typeface="Oswald"/>
              <a:sym typeface="Oswald"/>
            </a:endParaRPr>
          </a:p>
          <a:p>
            <a:pPr marL="7429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59BCD1-B5A2-4C38-A4C2-22FBE21E43C8}"/>
              </a:ext>
            </a:extLst>
          </p:cNvPr>
          <p:cNvSpPr txBox="1"/>
          <p:nvPr/>
        </p:nvSpPr>
        <p:spPr>
          <a:xfrm rot="20071474">
            <a:off x="-63497" y="426974"/>
            <a:ext cx="35964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Prototype| Dummy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BA44CA4-56B0-4365-BAFE-CD7F9665AB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1612" y="1556369"/>
            <a:ext cx="4844748" cy="303849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AbbVie AME Presentation Template 160118[1]">
  <a:themeElements>
    <a:clrScheme name="Custom 29">
      <a:dk1>
        <a:srgbClr val="081538"/>
      </a:dk1>
      <a:lt1>
        <a:sysClr val="window" lastClr="FFFFFF"/>
      </a:lt1>
      <a:dk2>
        <a:srgbClr val="081538"/>
      </a:dk2>
      <a:lt2>
        <a:srgbClr val="E0E2E8"/>
      </a:lt2>
      <a:accent1>
        <a:srgbClr val="081538"/>
      </a:accent1>
      <a:accent2>
        <a:srgbClr val="8993A7"/>
      </a:accent2>
      <a:accent3>
        <a:srgbClr val="A5ACBD"/>
      </a:accent3>
      <a:accent4>
        <a:srgbClr val="1CC997"/>
      </a:accent4>
      <a:accent5>
        <a:srgbClr val="5FD9C5"/>
      </a:accent5>
      <a:accent6>
        <a:srgbClr val="A3E9DE"/>
      </a:accent6>
      <a:hlink>
        <a:srgbClr val="004BFF"/>
      </a:hlink>
      <a:folHlink>
        <a:srgbClr val="E5E9FF"/>
      </a:folHlink>
    </a:clrScheme>
    <a:fontScheme name="Custom 215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bbVie Presentation Template 050118.potx" id="{B61BB9C7-9454-4D8E-B6E1-B5AF89AEFD12}" vid="{BF75358A-D10F-4A91-BE73-4F159E56E19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8566</TotalTime>
  <Words>904</Words>
  <Application>Microsoft Office PowerPoint</Application>
  <PresentationFormat>On-screen Show (16:9)</PresentationFormat>
  <Paragraphs>134</Paragraphs>
  <Slides>24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Corbel Regular</vt:lpstr>
      <vt:lpstr>Oswald</vt:lpstr>
      <vt:lpstr>AbbVie AME Presentation Template 160118[1]</vt:lpstr>
      <vt:lpstr>Proposal</vt:lpstr>
      <vt:lpstr>PowerPoint Presentation</vt:lpstr>
      <vt:lpstr>DEFINITIONS</vt:lpstr>
      <vt:lpstr>Agenda</vt:lpstr>
      <vt:lpstr>PowerPoint Presentation</vt:lpstr>
      <vt:lpstr>PowerPoint Presentation</vt:lpstr>
      <vt:lpstr>Melissa</vt:lpstr>
      <vt:lpstr>What is the PyHR Services utilization over the years?</vt:lpstr>
      <vt:lpstr>Which day has the highest PyHR Services utilization? </vt:lpstr>
      <vt:lpstr>Popular SERVICE Types Trends Over the Years</vt:lpstr>
      <vt:lpstr>nadia</vt:lpstr>
      <vt:lpstr>PyHR Services Variation by Time and Day</vt:lpstr>
      <vt:lpstr>Which Service Center do EMPLOYEES use the most?</vt:lpstr>
      <vt:lpstr>RICHA</vt:lpstr>
      <vt:lpstr>What are the most popular SERVICE &amp; their average Ticket durations?</vt:lpstr>
      <vt:lpstr>Popular SERVICE Types Trends Over the Years</vt:lpstr>
      <vt:lpstr>Popular SERVICE Types Trends Over the Years</vt:lpstr>
      <vt:lpstr>BONINI</vt:lpstr>
      <vt:lpstr>Popular SERVICE Types Trends Over the Years</vt:lpstr>
      <vt:lpstr>Popular SERVICE Types Trends Over the Years</vt:lpstr>
      <vt:lpstr>DREW</vt:lpstr>
      <vt:lpstr>Popular SERVICE Types Trends Over the Years</vt:lpstr>
      <vt:lpstr>Conclusion and Further Analysis</vt:lpstr>
      <vt:lpstr>PowerPoint Presentation</vt:lpstr>
    </vt:vector>
  </TitlesOfParts>
  <Company>AbbVie Inc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presentation runs here three lines maximum</dc:title>
  <dc:creator>joao.bonini@Abbvie.com</dc:creator>
  <cp:lastModifiedBy>Bonini, Joao Victor</cp:lastModifiedBy>
  <cp:revision>517</cp:revision>
  <cp:lastPrinted>2019-03-19T17:44:05Z</cp:lastPrinted>
  <dcterms:created xsi:type="dcterms:W3CDTF">2018-01-18T22:14:37Z</dcterms:created>
  <dcterms:modified xsi:type="dcterms:W3CDTF">2019-03-28T02:01:06Z</dcterms:modified>
</cp:coreProperties>
</file>