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330" r:id="rId2"/>
    <p:sldId id="857" r:id="rId3"/>
    <p:sldId id="901" r:id="rId4"/>
    <p:sldId id="895" r:id="rId5"/>
    <p:sldId id="449" r:id="rId6"/>
    <p:sldId id="913" r:id="rId7"/>
    <p:sldId id="263" r:id="rId8"/>
    <p:sldId id="264" r:id="rId9"/>
    <p:sldId id="912" r:id="rId10"/>
    <p:sldId id="897" r:id="rId11"/>
    <p:sldId id="924" r:id="rId12"/>
    <p:sldId id="925" r:id="rId13"/>
    <p:sldId id="926" r:id="rId14"/>
    <p:sldId id="907" r:id="rId15"/>
    <p:sldId id="902" r:id="rId16"/>
    <p:sldId id="915" r:id="rId17"/>
    <p:sldId id="916" r:id="rId18"/>
    <p:sldId id="919" r:id="rId19"/>
    <p:sldId id="918" r:id="rId20"/>
    <p:sldId id="921" r:id="rId21"/>
    <p:sldId id="267" r:id="rId22"/>
    <p:sldId id="899" r:id="rId23"/>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078">
          <p15:clr>
            <a:srgbClr val="A4A3A4"/>
          </p15:clr>
        </p15:guide>
        <p15:guide id="4" pos="22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irley Hou" initials="SH" lastIdx="4" clrIdx="0"/>
  <p:cmAuthor id="1" name="Administrator" initials="A" lastIdx="1" clrIdx="1"/>
  <p:cmAuthor id="2" name="Bueno, Maria-Luiza L" initials="BML"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907"/>
    <a:srgbClr val="010101"/>
    <a:srgbClr val="D24949"/>
    <a:srgbClr val="FF8907"/>
    <a:srgbClr val="9BA89F"/>
    <a:srgbClr val="4B69BC"/>
    <a:srgbClr val="B61219"/>
    <a:srgbClr val="1CC997"/>
    <a:srgbClr val="FF6600"/>
    <a:srgbClr val="0F0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06" autoAdjust="0"/>
    <p:restoredTop sz="93140" autoAdjust="0"/>
  </p:normalViewPr>
  <p:slideViewPr>
    <p:cSldViewPr snapToGrid="0" showGuides="1">
      <p:cViewPr varScale="1">
        <p:scale>
          <a:sx n="90" d="100"/>
          <a:sy n="90" d="100"/>
        </p:scale>
        <p:origin x="1266" y="84"/>
      </p:cViewPr>
      <p:guideLst>
        <p:guide orient="horz" pos="1620"/>
        <p:guide pos="2880"/>
        <p:guide orient="horz" pos="1078"/>
        <p:guide pos="221"/>
      </p:guideLst>
    </p:cSldViewPr>
  </p:slideViewPr>
  <p:outlineViewPr>
    <p:cViewPr>
      <p:scale>
        <a:sx n="33" d="100"/>
        <a:sy n="33" d="100"/>
      </p:scale>
      <p:origin x="0" y="239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1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Requestor</a:t>
          </a:r>
        </a:p>
        <a:p>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C0DCFBAF-C114-4DE4-8D31-F51C181D38A3}">
      <dgm:prSet phldrT="[Text]"/>
      <dgm:spPr>
        <a:ln>
          <a:solidFill>
            <a:srgbClr val="C00000"/>
          </a:solidFill>
        </a:ln>
      </dgm:spPr>
      <dgm:t>
        <a:bodyPr/>
        <a:lstStyle/>
        <a:p>
          <a:r>
            <a:rPr lang="en-US" b="1" dirty="0">
              <a:solidFill>
                <a:schemeClr val="bg1">
                  <a:lumMod val="50000"/>
                </a:schemeClr>
              </a:solidFill>
            </a:rPr>
            <a:t>COEs</a:t>
          </a:r>
        </a:p>
        <a:p>
          <a:endParaRPr lang="en-US" dirty="0"/>
        </a:p>
      </dgm:t>
    </dgm:pt>
    <dgm:pt modelId="{27A8C85B-2B3B-411C-9055-4DB962FE300C}" type="parTrans" cxnId="{4D862B45-7FF4-432A-BC27-F4538B87B801}">
      <dgm:prSet/>
      <dgm:spPr/>
      <dgm:t>
        <a:bodyPr/>
        <a:lstStyle/>
        <a:p>
          <a:endParaRPr lang="en-US"/>
        </a:p>
      </dgm:t>
    </dgm:pt>
    <dgm:pt modelId="{D518AF99-D701-41ED-92E9-42F23A884CF5}" type="sibTrans" cxnId="{4D862B45-7FF4-432A-BC27-F4538B87B801}">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HR Connect Consultants</a:t>
          </a:r>
        </a:p>
        <a:p>
          <a:endParaRPr lang="en-US" dirty="0"/>
        </a:p>
      </dgm:t>
    </dgm:pt>
    <dgm:pt modelId="{9D623C37-C073-4917-9A28-891537FE9FEB}" type="sibTrans" cxnId="{1E91BE87-1079-4405-8DE8-0507829B633F}">
      <dgm:prSet/>
      <dgm:spPr/>
      <dgm:t>
        <a:bodyPr/>
        <a:lstStyle/>
        <a:p>
          <a:endParaRPr lang="en-US"/>
        </a:p>
      </dgm:t>
    </dgm:pt>
    <dgm:pt modelId="{BEDD69C3-555B-41A0-AECD-924C49652B36}" type="parTrans" cxnId="{1E91BE87-1079-4405-8DE8-0507829B633F}">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ECE2FE86-D494-47C9-849C-8F3EC16DEC81}" type="pres">
      <dgm:prSet presAssocID="{C0DCFBAF-C114-4DE4-8D31-F51C181D38A3}" presName="Accent3" presStyleCnt="0"/>
      <dgm:spPr/>
    </dgm:pt>
    <dgm:pt modelId="{7CBD0F56-ECD6-4130-8F8A-ACD69716A594}" type="pres">
      <dgm:prSet presAssocID="{C0DCFBAF-C114-4DE4-8D31-F51C181D38A3}" presName="Accent" presStyleLbl="node1" presStyleIdx="0" presStyleCnt="3"/>
      <dgm:spPr>
        <a:solidFill>
          <a:srgbClr val="B61219"/>
        </a:solidFill>
      </dgm:spPr>
    </dgm:pt>
    <dgm:pt modelId="{423EC4A1-6C93-4530-8CF9-5EA2B99F448F}" type="pres">
      <dgm:prSet presAssocID="{C0DCFBAF-C114-4DE4-8D31-F51C181D38A3}" presName="ParentBackground3" presStyleCnt="0"/>
      <dgm:spPr/>
    </dgm:pt>
    <dgm:pt modelId="{2EE26430-77B5-45DF-86BE-B0EC90623FED}" type="pres">
      <dgm:prSet presAssocID="{C0DCFBAF-C114-4DE4-8D31-F51C181D38A3}" presName="ParentBackground" presStyleLbl="fgAcc1" presStyleIdx="0" presStyleCnt="3"/>
      <dgm:spPr/>
    </dgm:pt>
    <dgm:pt modelId="{BEB39337-9D74-41A4-B5B7-6BAA89D863B3}" type="pres">
      <dgm:prSet presAssocID="{C0DCFBAF-C114-4DE4-8D31-F51C181D38A3}"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1" presStyleCnt="3"/>
      <dgm:spPr>
        <a:solidFill>
          <a:schemeClr val="tx2"/>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1" presStyleCnt="3"/>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2" presStyleCnt="3"/>
      <dgm:spPr>
        <a:solidFill>
          <a:srgbClr val="FF8907"/>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2" presStyleCnt="3"/>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4D862B45-7FF4-432A-BC27-F4538B87B801}" srcId="{29F7122A-A475-488D-8E6E-4806E84BEF3B}" destId="{C0DCFBAF-C114-4DE4-8D31-F51C181D38A3}" srcOrd="2" destOrd="0" parTransId="{27A8C85B-2B3B-411C-9055-4DB962FE300C}" sibTransId="{D518AF99-D701-41ED-92E9-42F23A884CF5}"/>
    <dgm:cxn modelId="{5186ED7B-C208-4113-AF03-60B10A00279F}" type="presOf" srcId="{D3E1A075-6B78-4014-B47D-CCCF847EB9F9}" destId="{09CADD85-C06B-4D48-AAA8-5C0662509DB9}" srcOrd="0" destOrd="0" presId="urn:microsoft.com/office/officeart/2011/layout/CircleProcess"/>
    <dgm:cxn modelId="{F59B9286-44A5-4B70-9963-B02383122BB4}" type="presOf" srcId="{C0DCFBAF-C114-4DE4-8D31-F51C181D38A3}" destId="{2EE26430-77B5-45DF-86BE-B0EC90623FED}"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8941E8E2-3BED-4676-A96C-7C2581F7B28A}" type="presOf" srcId="{C0DCFBAF-C114-4DE4-8D31-F51C181D38A3}" destId="{BEB39337-9D74-41A4-B5B7-6BAA89D863B3}" srcOrd="1" destOrd="0" presId="urn:microsoft.com/office/officeart/2011/layout/CircleProcess"/>
    <dgm:cxn modelId="{2ABF8DFD-2C32-4BDD-B513-9AECB0A0D1BB}" type="presOf" srcId="{76F394A0-2000-4DB4-B7A5-040BEA9B839B}" destId="{8EF3924A-7255-4F61-8040-DF2C14A09C77}" srcOrd="0" destOrd="0" presId="urn:microsoft.com/office/officeart/2011/layout/CircleProcess"/>
    <dgm:cxn modelId="{F92862E3-8054-49F8-8A6F-E51CA9BA04BF}" type="presParOf" srcId="{0F008927-5908-4FBF-A74A-856E6C2C2D29}" destId="{ECE2FE86-D494-47C9-849C-8F3EC16DEC81}" srcOrd="0" destOrd="0" presId="urn:microsoft.com/office/officeart/2011/layout/CircleProcess"/>
    <dgm:cxn modelId="{C82EE66E-97D3-4B95-BA73-E7EC24E4ABF7}" type="presParOf" srcId="{ECE2FE86-D494-47C9-849C-8F3EC16DEC81}" destId="{7CBD0F56-ECD6-4130-8F8A-ACD69716A594}" srcOrd="0" destOrd="0" presId="urn:microsoft.com/office/officeart/2011/layout/CircleProcess"/>
    <dgm:cxn modelId="{B8DA5C81-F23D-43E2-BE89-279086F9D6DF}" type="presParOf" srcId="{0F008927-5908-4FBF-A74A-856E6C2C2D29}" destId="{423EC4A1-6C93-4530-8CF9-5EA2B99F448F}" srcOrd="1" destOrd="0" presId="urn:microsoft.com/office/officeart/2011/layout/CircleProcess"/>
    <dgm:cxn modelId="{55EE1996-C841-4041-96D7-92AF1832C995}" type="presParOf" srcId="{423EC4A1-6C93-4530-8CF9-5EA2B99F448F}" destId="{2EE26430-77B5-45DF-86BE-B0EC90623FED}" srcOrd="0" destOrd="0" presId="urn:microsoft.com/office/officeart/2011/layout/CircleProcess"/>
    <dgm:cxn modelId="{FAEEF7B4-D6E3-4797-9A8B-C1DE5E1F23D8}" type="presParOf" srcId="{0F008927-5908-4FBF-A74A-856E6C2C2D29}" destId="{BEB39337-9D74-41A4-B5B7-6BAA89D863B3}" srcOrd="2" destOrd="0" presId="urn:microsoft.com/office/officeart/2011/layout/CircleProcess"/>
    <dgm:cxn modelId="{7D85E496-BCA0-4C7E-937C-FDEF24852E1A}" type="presParOf" srcId="{0F008927-5908-4FBF-A74A-856E6C2C2D29}" destId="{53DB72E1-E24E-44AB-96A3-69FB990D284E}" srcOrd="3"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4"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5" destOrd="0" presId="urn:microsoft.com/office/officeart/2011/layout/CircleProcess"/>
    <dgm:cxn modelId="{06C2A20A-0084-4F7A-8ECB-436E55618C52}" type="presParOf" srcId="{0F008927-5908-4FBF-A74A-856E6C2C2D29}" destId="{29457996-1F40-47B6-ABF1-35CF059E044E}" srcOrd="6"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7"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Data Extraction</a:t>
          </a:r>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Initial Data Exploration</a:t>
          </a:r>
          <a:endParaRPr lang="en-US" dirty="0"/>
        </a:p>
      </dgm:t>
    </dgm:pt>
    <dgm:pt modelId="{BEDD69C3-555B-41A0-AECD-924C49652B36}" type="parTrans" cxnId="{1E91BE87-1079-4405-8DE8-0507829B633F}">
      <dgm:prSet/>
      <dgm:spPr/>
      <dgm:t>
        <a:bodyPr/>
        <a:lstStyle/>
        <a:p>
          <a:endParaRPr lang="en-US"/>
        </a:p>
      </dgm:t>
    </dgm:pt>
    <dgm:pt modelId="{9D623C37-C073-4917-9A28-891537FE9FEB}" type="sibTrans" cxnId="{1E91BE87-1079-4405-8DE8-0507829B633F}">
      <dgm:prSet/>
      <dgm:spPr/>
      <dgm:t>
        <a:bodyPr/>
        <a:lstStyle/>
        <a:p>
          <a:endParaRPr lang="en-US"/>
        </a:p>
      </dgm:t>
    </dgm:pt>
    <dgm:pt modelId="{1EF05684-B5EA-48AB-8F2F-D00A9EF610C2}">
      <dgm:prSet phldrT="[Text]"/>
      <dgm:spPr>
        <a:ln>
          <a:solidFill>
            <a:srgbClr val="4B69BC"/>
          </a:solidFill>
        </a:ln>
      </dgm:spPr>
      <dgm:t>
        <a:bodyPr/>
        <a:lstStyle/>
        <a:p>
          <a:pPr>
            <a:buNone/>
          </a:pPr>
          <a:r>
            <a:rPr lang="en-US" b="1" dirty="0">
              <a:solidFill>
                <a:schemeClr val="bg1">
                  <a:lumMod val="50000"/>
                </a:schemeClr>
              </a:solidFill>
            </a:rPr>
            <a:t>Data Exporting</a:t>
          </a:r>
          <a:endParaRPr lang="en-US" dirty="0"/>
        </a:p>
      </dgm:t>
    </dgm:pt>
    <dgm:pt modelId="{D08B4F07-D8DB-412C-AE3E-DFEF1700789D}" type="parTrans" cxnId="{DAAA9C9D-9A39-4EB5-B61F-052618BEB568}">
      <dgm:prSet/>
      <dgm:spPr/>
      <dgm:t>
        <a:bodyPr/>
        <a:lstStyle/>
        <a:p>
          <a:endParaRPr lang="en-US"/>
        </a:p>
      </dgm:t>
    </dgm:pt>
    <dgm:pt modelId="{46143D4E-C0F2-4A04-80E9-A095DF2C00A1}" type="sibTrans" cxnId="{DAAA9C9D-9A39-4EB5-B61F-052618BEB568}">
      <dgm:prSet/>
      <dgm:spPr/>
      <dgm:t>
        <a:bodyPr/>
        <a:lstStyle/>
        <a:p>
          <a:endParaRPr lang="en-US"/>
        </a:p>
      </dgm:t>
    </dgm:pt>
    <dgm:pt modelId="{D5A92BFC-CCDE-4B9C-BC29-C5B24DE67222}">
      <dgm:prSet phldrT="[Text]"/>
      <dgm:spPr>
        <a:ln>
          <a:solidFill>
            <a:srgbClr val="7030A0"/>
          </a:solidFill>
        </a:ln>
      </dgm:spPr>
      <dgm:t>
        <a:bodyPr/>
        <a:lstStyle/>
        <a:p>
          <a:r>
            <a:rPr lang="en-US" b="1" dirty="0">
              <a:solidFill>
                <a:schemeClr val="bg1">
                  <a:lumMod val="50000"/>
                </a:schemeClr>
              </a:solidFill>
            </a:rPr>
            <a:t>Data Creation</a:t>
          </a:r>
          <a:endParaRPr lang="en-US" dirty="0"/>
        </a:p>
      </dgm:t>
    </dgm:pt>
    <dgm:pt modelId="{69B85D15-8E5D-4C18-AC2F-E76DB4ACCA1C}" type="parTrans" cxnId="{A041151C-8CA7-4190-A77C-9E25D0ECE7CD}">
      <dgm:prSet/>
      <dgm:spPr/>
      <dgm:t>
        <a:bodyPr/>
        <a:lstStyle/>
        <a:p>
          <a:endParaRPr lang="en-US"/>
        </a:p>
      </dgm:t>
    </dgm:pt>
    <dgm:pt modelId="{AD63E975-1E05-4B61-BA60-82CAED329217}" type="sibTrans" cxnId="{A041151C-8CA7-4190-A77C-9E25D0ECE7CD}">
      <dgm:prSet/>
      <dgm:spPr/>
      <dgm:t>
        <a:bodyPr/>
        <a:lstStyle/>
        <a:p>
          <a:endParaRPr lang="en-US"/>
        </a:p>
      </dgm:t>
    </dgm:pt>
    <dgm:pt modelId="{82C14B20-0414-47AE-9F50-2A72AC0D79BF}">
      <dgm:prSet phldrT="[Text]"/>
      <dgm:spPr>
        <a:ln>
          <a:solidFill>
            <a:srgbClr val="4B69BC"/>
          </a:solidFill>
        </a:ln>
      </dgm:spPr>
      <dgm:t>
        <a:bodyPr/>
        <a:lstStyle/>
        <a:p>
          <a:pPr>
            <a:buNone/>
          </a:pPr>
          <a:r>
            <a:rPr lang="en-US" b="1" dirty="0">
              <a:solidFill>
                <a:schemeClr val="bg1">
                  <a:lumMod val="50000"/>
                </a:schemeClr>
              </a:solidFill>
            </a:rPr>
            <a:t>Data Formatting</a:t>
          </a:r>
          <a:endParaRPr lang="en-US" dirty="0"/>
        </a:p>
      </dgm:t>
    </dgm:pt>
    <dgm:pt modelId="{000C49C3-438A-4498-807F-ADCBED22A15C}" type="parTrans" cxnId="{E806AAE9-8751-4368-9513-DE137DAC23C6}">
      <dgm:prSet/>
      <dgm:spPr/>
      <dgm:t>
        <a:bodyPr/>
        <a:lstStyle/>
        <a:p>
          <a:endParaRPr lang="en-US"/>
        </a:p>
      </dgm:t>
    </dgm:pt>
    <dgm:pt modelId="{140287D5-83A6-45F8-9096-B1309E40223E}" type="sibTrans" cxnId="{E806AAE9-8751-4368-9513-DE137DAC23C6}">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AAAFFDEC-A9A5-407B-A398-EC4D780DBEE9}" type="pres">
      <dgm:prSet presAssocID="{1EF05684-B5EA-48AB-8F2F-D00A9EF610C2}" presName="Accent5" presStyleCnt="0"/>
      <dgm:spPr/>
    </dgm:pt>
    <dgm:pt modelId="{76F49F9D-36F4-4C07-B412-BD2C27558DB9}" type="pres">
      <dgm:prSet presAssocID="{1EF05684-B5EA-48AB-8F2F-D00A9EF610C2}" presName="Accent" presStyleLbl="node1" presStyleIdx="0" presStyleCnt="5"/>
      <dgm:spPr>
        <a:solidFill>
          <a:srgbClr val="4B69BC"/>
        </a:solidFill>
      </dgm:spPr>
    </dgm:pt>
    <dgm:pt modelId="{BAACAA05-D72C-4A97-AAE9-5859568DDE53}" type="pres">
      <dgm:prSet presAssocID="{1EF05684-B5EA-48AB-8F2F-D00A9EF610C2}" presName="ParentBackground5" presStyleCnt="0"/>
      <dgm:spPr/>
    </dgm:pt>
    <dgm:pt modelId="{478C1B3B-1050-4A82-A3D3-6134241A7A0D}" type="pres">
      <dgm:prSet presAssocID="{1EF05684-B5EA-48AB-8F2F-D00A9EF610C2}" presName="ParentBackground" presStyleLbl="fgAcc1" presStyleIdx="0" presStyleCnt="5"/>
      <dgm:spPr/>
    </dgm:pt>
    <dgm:pt modelId="{C10EC953-DEC5-4F88-AD39-7700811F572A}" type="pres">
      <dgm:prSet presAssocID="{1EF05684-B5EA-48AB-8F2F-D00A9EF610C2}" presName="Parent5" presStyleLbl="revTx" presStyleIdx="0" presStyleCnt="0">
        <dgm:presLayoutVars>
          <dgm:chMax val="1"/>
          <dgm:chPref val="1"/>
          <dgm:bulletEnabled val="1"/>
        </dgm:presLayoutVars>
      </dgm:prSet>
      <dgm:spPr/>
    </dgm:pt>
    <dgm:pt modelId="{8EE30A7C-0E16-4A4E-8FE4-CCAB30CDBFDA}" type="pres">
      <dgm:prSet presAssocID="{82C14B20-0414-47AE-9F50-2A72AC0D79BF}" presName="Accent4" presStyleCnt="0"/>
      <dgm:spPr/>
    </dgm:pt>
    <dgm:pt modelId="{060CA392-FDE4-4CF4-87C5-B47DE96914DC}" type="pres">
      <dgm:prSet presAssocID="{82C14B20-0414-47AE-9F50-2A72AC0D79BF}" presName="Accent" presStyleLbl="node1" presStyleIdx="1" presStyleCnt="5"/>
      <dgm:spPr>
        <a:solidFill>
          <a:srgbClr val="4B69BC"/>
        </a:solidFill>
      </dgm:spPr>
    </dgm:pt>
    <dgm:pt modelId="{E8C1B2E7-4BA8-4E58-80D4-1E673447A4C7}" type="pres">
      <dgm:prSet presAssocID="{82C14B20-0414-47AE-9F50-2A72AC0D79BF}" presName="ParentBackground4" presStyleCnt="0"/>
      <dgm:spPr/>
    </dgm:pt>
    <dgm:pt modelId="{E3C009BD-6752-44DC-BD58-91B4BCE29206}" type="pres">
      <dgm:prSet presAssocID="{82C14B20-0414-47AE-9F50-2A72AC0D79BF}" presName="ParentBackground" presStyleLbl="fgAcc1" presStyleIdx="1" presStyleCnt="5"/>
      <dgm:spPr/>
    </dgm:pt>
    <dgm:pt modelId="{77CEFCC4-4A3B-441C-9513-DE8BDE60B901}" type="pres">
      <dgm:prSet presAssocID="{82C14B20-0414-47AE-9F50-2A72AC0D79BF}" presName="Parent4" presStyleLbl="revTx" presStyleIdx="0" presStyleCnt="0">
        <dgm:presLayoutVars>
          <dgm:chMax val="1"/>
          <dgm:chPref val="1"/>
          <dgm:bulletEnabled val="1"/>
        </dgm:presLayoutVars>
      </dgm:prSet>
      <dgm:spPr/>
    </dgm:pt>
    <dgm:pt modelId="{76794321-AC6E-43F5-9C36-775AC003B6D6}" type="pres">
      <dgm:prSet presAssocID="{D5A92BFC-CCDE-4B9C-BC29-C5B24DE67222}" presName="Accent3" presStyleCnt="0"/>
      <dgm:spPr/>
    </dgm:pt>
    <dgm:pt modelId="{D0B9C5A7-2AB1-474F-83EB-24054A8CE0AC}" type="pres">
      <dgm:prSet presAssocID="{D5A92BFC-CCDE-4B9C-BC29-C5B24DE67222}" presName="Accent" presStyleLbl="node1" presStyleIdx="2" presStyleCnt="5"/>
      <dgm:spPr>
        <a:solidFill>
          <a:srgbClr val="7030A0"/>
        </a:solidFill>
      </dgm:spPr>
    </dgm:pt>
    <dgm:pt modelId="{0E9221F6-8401-4834-9A66-39EC3B23F55D}" type="pres">
      <dgm:prSet presAssocID="{D5A92BFC-CCDE-4B9C-BC29-C5B24DE67222}" presName="ParentBackground3" presStyleCnt="0"/>
      <dgm:spPr/>
    </dgm:pt>
    <dgm:pt modelId="{1A352EA5-21B8-44A4-974A-1C8603D5043F}" type="pres">
      <dgm:prSet presAssocID="{D5A92BFC-CCDE-4B9C-BC29-C5B24DE67222}" presName="ParentBackground" presStyleLbl="fgAcc1" presStyleIdx="2" presStyleCnt="5"/>
      <dgm:spPr/>
    </dgm:pt>
    <dgm:pt modelId="{4B861930-45CF-4FF2-AFB8-0A9B785FBB0D}" type="pres">
      <dgm:prSet presAssocID="{D5A92BFC-CCDE-4B9C-BC29-C5B24DE67222}"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3" presStyleCnt="5"/>
      <dgm:spPr>
        <a:solidFill>
          <a:schemeClr val="bg1">
            <a:lumMod val="50000"/>
          </a:schemeClr>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3" presStyleCnt="5"/>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4" presStyleCnt="5"/>
      <dgm:spPr>
        <a:solidFill>
          <a:schemeClr val="bg1">
            <a:lumMod val="50000"/>
          </a:schemeClr>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4" presStyleCnt="5"/>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08D02808-FA3E-48D6-BECD-CCF8D1C882DA}" type="presOf" srcId="{1EF05684-B5EA-48AB-8F2F-D00A9EF610C2}" destId="{478C1B3B-1050-4A82-A3D3-6134241A7A0D}" srcOrd="0" destOrd="0" presId="urn:microsoft.com/office/officeart/2011/layout/CircleProcess"/>
    <dgm:cxn modelId="{A041151C-8CA7-4190-A77C-9E25D0ECE7CD}" srcId="{29F7122A-A475-488D-8E6E-4806E84BEF3B}" destId="{D5A92BFC-CCDE-4B9C-BC29-C5B24DE67222}" srcOrd="2" destOrd="0" parTransId="{69B85D15-8E5D-4C18-AC2F-E76DB4ACCA1C}" sibTransId="{AD63E975-1E05-4B61-BA60-82CAED329217}"/>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12F3472A-0616-40B5-B6B1-F1B8794D0B5A}" type="presOf" srcId="{D5A92BFC-CCDE-4B9C-BC29-C5B24DE67222}" destId="{1A352EA5-21B8-44A4-974A-1C8603D5043F}" srcOrd="0" destOrd="0" presId="urn:microsoft.com/office/officeart/2011/layout/CircleProcess"/>
    <dgm:cxn modelId="{42016A39-E300-45D7-836A-E16B4B70A0F2}" type="presOf" srcId="{D5A92BFC-CCDE-4B9C-BC29-C5B24DE67222}" destId="{4B861930-45CF-4FF2-AFB8-0A9B785FBB0D}" srcOrd="1" destOrd="0" presId="urn:microsoft.com/office/officeart/2011/layout/CircleProcess"/>
    <dgm:cxn modelId="{5186ED7B-C208-4113-AF03-60B10A00279F}" type="presOf" srcId="{D3E1A075-6B78-4014-B47D-CCCF847EB9F9}" destId="{09CADD85-C06B-4D48-AAA8-5C0662509DB9}"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DAAA9C9D-9A39-4EB5-B61F-052618BEB568}" srcId="{29F7122A-A475-488D-8E6E-4806E84BEF3B}" destId="{1EF05684-B5EA-48AB-8F2F-D00A9EF610C2}" srcOrd="4" destOrd="0" parTransId="{D08B4F07-D8DB-412C-AE3E-DFEF1700789D}" sibTransId="{46143D4E-C0F2-4A04-80E9-A095DF2C00A1}"/>
    <dgm:cxn modelId="{E503A8A1-0B37-4BFA-8F75-A80D9DD17A58}" type="presOf" srcId="{1EF05684-B5EA-48AB-8F2F-D00A9EF610C2}" destId="{C10EC953-DEC5-4F88-AD39-7700811F572A}" srcOrd="1" destOrd="0" presId="urn:microsoft.com/office/officeart/2011/layout/CircleProcess"/>
    <dgm:cxn modelId="{7D705DA9-D093-4A99-8C96-29E580ADA209}" type="presOf" srcId="{82C14B20-0414-47AE-9F50-2A72AC0D79BF}" destId="{E3C009BD-6752-44DC-BD58-91B4BCE29206}" srcOrd="0"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620D6FCC-BE80-4928-88A8-C62BBE1888C3}" type="presOf" srcId="{82C14B20-0414-47AE-9F50-2A72AC0D79BF}" destId="{77CEFCC4-4A3B-441C-9513-DE8BDE60B901}" srcOrd="1" destOrd="0" presId="urn:microsoft.com/office/officeart/2011/layout/CircleProcess"/>
    <dgm:cxn modelId="{E806AAE9-8751-4368-9513-DE137DAC23C6}" srcId="{29F7122A-A475-488D-8E6E-4806E84BEF3B}" destId="{82C14B20-0414-47AE-9F50-2A72AC0D79BF}" srcOrd="3" destOrd="0" parTransId="{000C49C3-438A-4498-807F-ADCBED22A15C}" sibTransId="{140287D5-83A6-45F8-9096-B1309E40223E}"/>
    <dgm:cxn modelId="{2ABF8DFD-2C32-4BDD-B513-9AECB0A0D1BB}" type="presOf" srcId="{76F394A0-2000-4DB4-B7A5-040BEA9B839B}" destId="{8EF3924A-7255-4F61-8040-DF2C14A09C77}" srcOrd="0" destOrd="0" presId="urn:microsoft.com/office/officeart/2011/layout/CircleProcess"/>
    <dgm:cxn modelId="{E0546F19-49EB-4834-B699-A6D8C05E23FE}" type="presParOf" srcId="{0F008927-5908-4FBF-A74A-856E6C2C2D29}" destId="{AAAFFDEC-A9A5-407B-A398-EC4D780DBEE9}" srcOrd="0" destOrd="0" presId="urn:microsoft.com/office/officeart/2011/layout/CircleProcess"/>
    <dgm:cxn modelId="{55188555-BD17-41A1-967E-7937C4793C02}" type="presParOf" srcId="{AAAFFDEC-A9A5-407B-A398-EC4D780DBEE9}" destId="{76F49F9D-36F4-4C07-B412-BD2C27558DB9}" srcOrd="0" destOrd="0" presId="urn:microsoft.com/office/officeart/2011/layout/CircleProcess"/>
    <dgm:cxn modelId="{F78ABA24-7D3A-41BE-AAFB-CB63FB91FD79}" type="presParOf" srcId="{0F008927-5908-4FBF-A74A-856E6C2C2D29}" destId="{BAACAA05-D72C-4A97-AAE9-5859568DDE53}" srcOrd="1" destOrd="0" presId="urn:microsoft.com/office/officeart/2011/layout/CircleProcess"/>
    <dgm:cxn modelId="{5B1D3BBF-7385-401E-9AFD-19CFDF201A91}" type="presParOf" srcId="{BAACAA05-D72C-4A97-AAE9-5859568DDE53}" destId="{478C1B3B-1050-4A82-A3D3-6134241A7A0D}" srcOrd="0" destOrd="0" presId="urn:microsoft.com/office/officeart/2011/layout/CircleProcess"/>
    <dgm:cxn modelId="{B056A4EE-7BBE-44BC-89E7-9F486DEEC4C3}" type="presParOf" srcId="{0F008927-5908-4FBF-A74A-856E6C2C2D29}" destId="{C10EC953-DEC5-4F88-AD39-7700811F572A}" srcOrd="2" destOrd="0" presId="urn:microsoft.com/office/officeart/2011/layout/CircleProcess"/>
    <dgm:cxn modelId="{01804F40-ACCD-4B63-939C-DEC656C84FB0}" type="presParOf" srcId="{0F008927-5908-4FBF-A74A-856E6C2C2D29}" destId="{8EE30A7C-0E16-4A4E-8FE4-CCAB30CDBFDA}" srcOrd="3" destOrd="0" presId="urn:microsoft.com/office/officeart/2011/layout/CircleProcess"/>
    <dgm:cxn modelId="{036856E6-0572-4BD6-AE88-095835FFB0D9}" type="presParOf" srcId="{8EE30A7C-0E16-4A4E-8FE4-CCAB30CDBFDA}" destId="{060CA392-FDE4-4CF4-87C5-B47DE96914DC}" srcOrd="0" destOrd="0" presId="urn:microsoft.com/office/officeart/2011/layout/CircleProcess"/>
    <dgm:cxn modelId="{6F17BE05-466C-45D3-8DA0-515FF34DC1B8}" type="presParOf" srcId="{0F008927-5908-4FBF-A74A-856E6C2C2D29}" destId="{E8C1B2E7-4BA8-4E58-80D4-1E673447A4C7}" srcOrd="4" destOrd="0" presId="urn:microsoft.com/office/officeart/2011/layout/CircleProcess"/>
    <dgm:cxn modelId="{B4DBCB99-ACED-4065-9A96-12363B101992}" type="presParOf" srcId="{E8C1B2E7-4BA8-4E58-80D4-1E673447A4C7}" destId="{E3C009BD-6752-44DC-BD58-91B4BCE29206}" srcOrd="0" destOrd="0" presId="urn:microsoft.com/office/officeart/2011/layout/CircleProcess"/>
    <dgm:cxn modelId="{7752FA75-5764-4529-8242-E0925845FB89}" type="presParOf" srcId="{0F008927-5908-4FBF-A74A-856E6C2C2D29}" destId="{77CEFCC4-4A3B-441C-9513-DE8BDE60B901}" srcOrd="5" destOrd="0" presId="urn:microsoft.com/office/officeart/2011/layout/CircleProcess"/>
    <dgm:cxn modelId="{068E9A2C-0F0F-49E0-B8E9-4341A4C27F9C}" type="presParOf" srcId="{0F008927-5908-4FBF-A74A-856E6C2C2D29}" destId="{76794321-AC6E-43F5-9C36-775AC003B6D6}" srcOrd="6" destOrd="0" presId="urn:microsoft.com/office/officeart/2011/layout/CircleProcess"/>
    <dgm:cxn modelId="{41D8F462-4420-48CD-B558-ACD61AC7CBBA}" type="presParOf" srcId="{76794321-AC6E-43F5-9C36-775AC003B6D6}" destId="{D0B9C5A7-2AB1-474F-83EB-24054A8CE0AC}" srcOrd="0" destOrd="0" presId="urn:microsoft.com/office/officeart/2011/layout/CircleProcess"/>
    <dgm:cxn modelId="{23756C4C-3C3E-477D-9069-B32831EC3B80}" type="presParOf" srcId="{0F008927-5908-4FBF-A74A-856E6C2C2D29}" destId="{0E9221F6-8401-4834-9A66-39EC3B23F55D}" srcOrd="7" destOrd="0" presId="urn:microsoft.com/office/officeart/2011/layout/CircleProcess"/>
    <dgm:cxn modelId="{D67372BA-347C-4F69-9529-E96075F7EF4C}" type="presParOf" srcId="{0E9221F6-8401-4834-9A66-39EC3B23F55D}" destId="{1A352EA5-21B8-44A4-974A-1C8603D5043F}" srcOrd="0" destOrd="0" presId="urn:microsoft.com/office/officeart/2011/layout/CircleProcess"/>
    <dgm:cxn modelId="{310CF0E8-A836-41D8-9822-43563B49F30F}" type="presParOf" srcId="{0F008927-5908-4FBF-A74A-856E6C2C2D29}" destId="{4B861930-45CF-4FF2-AFB8-0A9B785FBB0D}" srcOrd="8" destOrd="0" presId="urn:microsoft.com/office/officeart/2011/layout/CircleProcess"/>
    <dgm:cxn modelId="{7D85E496-BCA0-4C7E-937C-FDEF24852E1A}" type="presParOf" srcId="{0F008927-5908-4FBF-A74A-856E6C2C2D29}" destId="{53DB72E1-E24E-44AB-96A3-69FB990D284E}" srcOrd="9"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10"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11" destOrd="0" presId="urn:microsoft.com/office/officeart/2011/layout/CircleProcess"/>
    <dgm:cxn modelId="{06C2A20A-0084-4F7A-8ECB-436E55618C52}" type="presParOf" srcId="{0F008927-5908-4FBF-A74A-856E6C2C2D29}" destId="{29457996-1F40-47B6-ABF1-35CF059E044E}" srcOrd="12"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13"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D0F56-ECD6-4130-8F8A-ACD69716A594}">
      <dsp:nvSpPr>
        <dsp:cNvPr id="0" name=""/>
        <dsp:cNvSpPr/>
      </dsp:nvSpPr>
      <dsp:spPr>
        <a:xfrm>
          <a:off x="4268231" y="664198"/>
          <a:ext cx="1759445" cy="1759770"/>
        </a:xfrm>
        <a:prstGeom prst="ellipse">
          <a:avLst/>
        </a:prstGeom>
        <a:solidFill>
          <a:srgbClr val="B6121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26430-77B5-45DF-86BE-B0EC90623FED}">
      <dsp:nvSpPr>
        <dsp:cNvPr id="0" name=""/>
        <dsp:cNvSpPr/>
      </dsp:nvSpPr>
      <dsp:spPr>
        <a:xfrm>
          <a:off x="4326650" y="722867"/>
          <a:ext cx="1642607" cy="1642432"/>
        </a:xfrm>
        <a:prstGeom prst="ellipse">
          <a:avLst/>
        </a:prstGeom>
        <a:solidFill>
          <a:schemeClr val="lt1">
            <a:alpha val="9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COEs</a:t>
          </a:r>
        </a:p>
        <a:p>
          <a:pPr marL="0" lvl="0" indent="0" algn="ctr" defTabSz="666750">
            <a:lnSpc>
              <a:spcPct val="90000"/>
            </a:lnSpc>
            <a:spcBef>
              <a:spcPct val="0"/>
            </a:spcBef>
            <a:spcAft>
              <a:spcPct val="35000"/>
            </a:spcAft>
            <a:buNone/>
          </a:pPr>
          <a:endParaRPr lang="en-US" sz="1500" kern="1200" dirty="0"/>
        </a:p>
      </dsp:txBody>
      <dsp:txXfrm>
        <a:off x="4561472" y="957545"/>
        <a:ext cx="1172963" cy="1173077"/>
      </dsp:txXfrm>
    </dsp:sp>
    <dsp:sp modelId="{62913A69-F556-4312-8B09-59BBF6ADAA1F}">
      <dsp:nvSpPr>
        <dsp:cNvPr id="0" name=""/>
        <dsp:cNvSpPr/>
      </dsp:nvSpPr>
      <dsp:spPr>
        <a:xfrm rot="2700000">
          <a:off x="2451913" y="666325"/>
          <a:ext cx="1755207" cy="1755207"/>
        </a:xfrm>
        <a:prstGeom prst="teardrop">
          <a:avLst>
            <a:gd name="adj" fmla="val 1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508213"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HR Connect Consultants</a:t>
          </a:r>
        </a:p>
        <a:p>
          <a:pPr marL="0" lvl="0" indent="0" algn="ctr" defTabSz="666750">
            <a:lnSpc>
              <a:spcPct val="90000"/>
            </a:lnSpc>
            <a:spcBef>
              <a:spcPct val="0"/>
            </a:spcBef>
            <a:spcAft>
              <a:spcPct val="35000"/>
            </a:spcAft>
            <a:buNone/>
          </a:pPr>
          <a:endParaRPr lang="en-US" sz="1500" kern="1200" dirty="0"/>
        </a:p>
      </dsp:txBody>
      <dsp:txXfrm>
        <a:off x="2743034" y="957545"/>
        <a:ext cx="1172963" cy="1173077"/>
      </dsp:txXfrm>
    </dsp:sp>
    <dsp:sp modelId="{27F1A7A6-BF26-4E26-AA54-60AB367EBA86}">
      <dsp:nvSpPr>
        <dsp:cNvPr id="0" name=""/>
        <dsp:cNvSpPr/>
      </dsp:nvSpPr>
      <dsp:spPr>
        <a:xfrm rot="2700000">
          <a:off x="633475" y="666325"/>
          <a:ext cx="1755207" cy="1755207"/>
        </a:xfrm>
        <a:prstGeom prst="teardrop">
          <a:avLst>
            <a:gd name="adj" fmla="val 100000"/>
          </a:avLst>
        </a:prstGeom>
        <a:solidFill>
          <a:srgbClr val="FF89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689776"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Requestor</a:t>
          </a:r>
        </a:p>
        <a:p>
          <a:pPr marL="0" lvl="0" indent="0" algn="ctr" defTabSz="666750">
            <a:lnSpc>
              <a:spcPct val="90000"/>
            </a:lnSpc>
            <a:spcBef>
              <a:spcPct val="0"/>
            </a:spcBef>
            <a:spcAft>
              <a:spcPct val="35000"/>
            </a:spcAft>
            <a:buNone/>
          </a:pPr>
          <a:endParaRPr lang="en-US" sz="1500" kern="1200" dirty="0"/>
        </a:p>
      </dsp:txBody>
      <dsp:txXfrm>
        <a:off x="924597" y="957545"/>
        <a:ext cx="1172963" cy="1173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49F9D-36F4-4C07-B412-BD2C27558DB9}">
      <dsp:nvSpPr>
        <dsp:cNvPr id="0" name=""/>
        <dsp:cNvSpPr/>
      </dsp:nvSpPr>
      <dsp:spPr>
        <a:xfrm>
          <a:off x="6846055" y="497152"/>
          <a:ext cx="1316973" cy="1317189"/>
        </a:xfrm>
        <a:prstGeom prst="ellipse">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C1B3B-1050-4A82-A3D3-6134241A7A0D}">
      <dsp:nvSpPr>
        <dsp:cNvPr id="0" name=""/>
        <dsp:cNvSpPr/>
      </dsp:nvSpPr>
      <dsp:spPr>
        <a:xfrm>
          <a:off x="6889510"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Exporting</a:t>
          </a:r>
          <a:endParaRPr lang="en-US" sz="1200" kern="1200" dirty="0"/>
        </a:p>
      </dsp:txBody>
      <dsp:txXfrm>
        <a:off x="7065434" y="716722"/>
        <a:ext cx="878216" cy="878049"/>
      </dsp:txXfrm>
    </dsp:sp>
    <dsp:sp modelId="{060CA392-FDE4-4CF4-87C5-B47DE96914DC}">
      <dsp:nvSpPr>
        <dsp:cNvPr id="0" name=""/>
        <dsp:cNvSpPr/>
      </dsp:nvSpPr>
      <dsp:spPr>
        <a:xfrm rot="2700000">
          <a:off x="5484300" y="497221"/>
          <a:ext cx="1316821" cy="1316821"/>
        </a:xfrm>
        <a:prstGeom prst="teardrop">
          <a:avLst>
            <a:gd name="adj" fmla="val 100000"/>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009BD-6752-44DC-BD58-91B4BCE29206}">
      <dsp:nvSpPr>
        <dsp:cNvPr id="0" name=""/>
        <dsp:cNvSpPr/>
      </dsp:nvSpPr>
      <dsp:spPr>
        <a:xfrm>
          <a:off x="5529081"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Formatting</a:t>
          </a:r>
          <a:endParaRPr lang="en-US" sz="1200" kern="1200" dirty="0"/>
        </a:p>
      </dsp:txBody>
      <dsp:txXfrm>
        <a:off x="5704304" y="716722"/>
        <a:ext cx="878216" cy="878049"/>
      </dsp:txXfrm>
    </dsp:sp>
    <dsp:sp modelId="{D0B9C5A7-2AB1-474F-83EB-24054A8CE0AC}">
      <dsp:nvSpPr>
        <dsp:cNvPr id="0" name=""/>
        <dsp:cNvSpPr/>
      </dsp:nvSpPr>
      <dsp:spPr>
        <a:xfrm rot="2700000">
          <a:off x="4123871" y="497221"/>
          <a:ext cx="1316821" cy="1316821"/>
        </a:xfrm>
        <a:prstGeom prst="teardrop">
          <a:avLst>
            <a:gd name="adj" fmla="val 10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52EA5-21B8-44A4-974A-1C8603D5043F}">
      <dsp:nvSpPr>
        <dsp:cNvPr id="0" name=""/>
        <dsp:cNvSpPr/>
      </dsp:nvSpPr>
      <dsp:spPr>
        <a:xfrm>
          <a:off x="4167951" y="541066"/>
          <a:ext cx="1229362" cy="1229361"/>
        </a:xfrm>
        <a:prstGeom prst="ellipse">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Creation</a:t>
          </a:r>
          <a:endParaRPr lang="en-US" sz="1200" kern="1200" dirty="0"/>
        </a:p>
      </dsp:txBody>
      <dsp:txXfrm>
        <a:off x="4343174" y="716722"/>
        <a:ext cx="878216" cy="878049"/>
      </dsp:txXfrm>
    </dsp:sp>
    <dsp:sp modelId="{62913A69-F556-4312-8B09-59BBF6ADAA1F}">
      <dsp:nvSpPr>
        <dsp:cNvPr id="0" name=""/>
        <dsp:cNvSpPr/>
      </dsp:nvSpPr>
      <dsp:spPr>
        <a:xfrm rot="2700000">
          <a:off x="276274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80682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Initial Data Exploration</a:t>
          </a:r>
          <a:endParaRPr lang="en-US" sz="1200" kern="1200" dirty="0"/>
        </a:p>
      </dsp:txBody>
      <dsp:txXfrm>
        <a:off x="2982745" y="716722"/>
        <a:ext cx="878216" cy="878049"/>
      </dsp:txXfrm>
    </dsp:sp>
    <dsp:sp modelId="{27F1A7A6-BF26-4E26-AA54-60AB367EBA86}">
      <dsp:nvSpPr>
        <dsp:cNvPr id="0" name=""/>
        <dsp:cNvSpPr/>
      </dsp:nvSpPr>
      <dsp:spPr>
        <a:xfrm rot="2700000">
          <a:off x="140161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144569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Extraction</a:t>
          </a:r>
          <a:endParaRPr lang="en-US" sz="1200" kern="1200" dirty="0"/>
        </a:p>
      </dsp:txBody>
      <dsp:txXfrm>
        <a:off x="1621615" y="716722"/>
        <a:ext cx="878216" cy="87804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a:defRPr>
            </a:lvl1pPr>
          </a:lstStyle>
          <a:p>
            <a:endParaRPr lang="en-GB"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a:defRPr>
            </a:lvl1pPr>
          </a:lstStyle>
          <a:p>
            <a:fld id="{BBEB936B-FE89-4344-982F-3EA728D5E6E3}" type="datetimeFigureOut">
              <a:rPr lang="en-GB" smtClean="0"/>
              <a:pPr/>
              <a:t>01/04/2019</a:t>
            </a:fld>
            <a:endParaRPr lang="en-GB"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a:defRPr>
            </a:lvl1pPr>
          </a:lstStyle>
          <a:p>
            <a:endParaRPr lang="en-GB"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a:defRPr>
            </a:lvl1pPr>
          </a:lstStyle>
          <a:p>
            <a:fld id="{43007C13-8B10-4110-B449-2E65250C9065}" type="slidenum">
              <a:rPr lang="en-GB" smtClean="0"/>
              <a:pPr/>
              <a:t>‹#›</a:t>
            </a:fld>
            <a:endParaRPr lang="en-GB" dirty="0"/>
          </a:p>
        </p:txBody>
      </p:sp>
    </p:spTree>
    <p:extLst>
      <p:ext uri="{BB962C8B-B14F-4D97-AF65-F5344CB8AC3E}">
        <p14:creationId xmlns:p14="http://schemas.microsoft.com/office/powerpoint/2010/main" val="33858690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a:ea typeface="+mn-ea"/>
        <a:cs typeface="+mn-cs"/>
      </a:defRPr>
    </a:lvl1pPr>
    <a:lvl2pPr marL="342900" algn="l" defTabSz="685800" rtl="0" eaLnBrk="1" latinLnBrk="0" hangingPunct="1">
      <a:defRPr sz="900" kern="1200">
        <a:solidFill>
          <a:schemeClr val="tx1"/>
        </a:solidFill>
        <a:latin typeface="Arial"/>
        <a:ea typeface="+mn-ea"/>
        <a:cs typeface="+mn-cs"/>
      </a:defRPr>
    </a:lvl2pPr>
    <a:lvl3pPr marL="685800" algn="l" defTabSz="685800" rtl="0" eaLnBrk="1" latinLnBrk="0" hangingPunct="1">
      <a:defRPr sz="900" kern="1200">
        <a:solidFill>
          <a:schemeClr val="tx1"/>
        </a:solidFill>
        <a:latin typeface="Arial"/>
        <a:ea typeface="+mn-ea"/>
        <a:cs typeface="+mn-cs"/>
      </a:defRPr>
    </a:lvl3pPr>
    <a:lvl4pPr marL="1028700" algn="l" defTabSz="685800" rtl="0" eaLnBrk="1" latinLnBrk="0" hangingPunct="1">
      <a:defRPr sz="900" kern="1200">
        <a:solidFill>
          <a:schemeClr val="tx1"/>
        </a:solidFill>
        <a:latin typeface="Arial"/>
        <a:ea typeface="+mn-ea"/>
        <a:cs typeface="+mn-cs"/>
      </a:defRPr>
    </a:lvl4pPr>
    <a:lvl5pPr marL="1371600" algn="l" defTabSz="685800" rtl="0" eaLnBrk="1" latinLnBrk="0" hangingPunct="1">
      <a:defRPr sz="900" kern="1200">
        <a:solidFill>
          <a:schemeClr val="tx1"/>
        </a:solidFill>
        <a:latin typeface="Arial"/>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a:t>Bonini</a:t>
            </a:r>
            <a:endParaRPr lang="en-US" sz="1100" dirty="0"/>
          </a:p>
        </p:txBody>
      </p:sp>
      <p:sp>
        <p:nvSpPr>
          <p:cNvPr id="4" name="Slide Number Placeholder 3"/>
          <p:cNvSpPr>
            <a:spLocks noGrp="1"/>
          </p:cNvSpPr>
          <p:nvPr>
            <p:ph type="sldNum" sz="quarter" idx="5"/>
          </p:nvPr>
        </p:nvSpPr>
        <p:spPr/>
        <p:txBody>
          <a:bodyPr/>
          <a:lstStyle/>
          <a:p>
            <a:fld id="{43007C13-8B10-4110-B449-2E65250C9065}" type="slidenum">
              <a:rPr lang="en-GB" smtClean="0"/>
              <a:pPr/>
              <a:t>1</a:t>
            </a:fld>
            <a:endParaRPr lang="en-GB" dirty="0"/>
          </a:p>
        </p:txBody>
      </p:sp>
    </p:spTree>
    <p:extLst>
      <p:ext uri="{BB962C8B-B14F-4D97-AF65-F5344CB8AC3E}">
        <p14:creationId xmlns:p14="http://schemas.microsoft.com/office/powerpoint/2010/main" val="2022258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a:t>
            </a:r>
            <a:endParaRPr dirty="0"/>
          </a:p>
        </p:txBody>
      </p:sp>
    </p:spTree>
    <p:extLst>
      <p:ext uri="{BB962C8B-B14F-4D97-AF65-F5344CB8AC3E}">
        <p14:creationId xmlns:p14="http://schemas.microsoft.com/office/powerpoint/2010/main" val="1997487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a:t>
            </a:r>
            <a:endParaRPr dirty="0"/>
          </a:p>
        </p:txBody>
      </p:sp>
    </p:spTree>
    <p:extLst>
      <p:ext uri="{BB962C8B-B14F-4D97-AF65-F5344CB8AC3E}">
        <p14:creationId xmlns:p14="http://schemas.microsoft.com/office/powerpoint/2010/main" val="2235011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a:t>
            </a:r>
            <a:endParaRPr dirty="0"/>
          </a:p>
        </p:txBody>
      </p:sp>
    </p:spTree>
    <p:extLst>
      <p:ext uri="{BB962C8B-B14F-4D97-AF65-F5344CB8AC3E}">
        <p14:creationId xmlns:p14="http://schemas.microsoft.com/office/powerpoint/2010/main" val="4253943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a:t>
            </a:r>
            <a:endParaRPr dirty="0"/>
          </a:p>
        </p:txBody>
      </p:sp>
    </p:spTree>
    <p:extLst>
      <p:ext uri="{BB962C8B-B14F-4D97-AF65-F5344CB8AC3E}">
        <p14:creationId xmlns:p14="http://schemas.microsoft.com/office/powerpoint/2010/main" val="1370951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Melissa</a:t>
            </a:r>
          </a:p>
        </p:txBody>
      </p:sp>
      <p:sp>
        <p:nvSpPr>
          <p:cNvPr id="4" name="Slide Number Placeholder 3"/>
          <p:cNvSpPr>
            <a:spLocks noGrp="1"/>
          </p:cNvSpPr>
          <p:nvPr>
            <p:ph type="sldNum" sz="quarter" idx="5"/>
          </p:nvPr>
        </p:nvSpPr>
        <p:spPr/>
        <p:txBody>
          <a:bodyPr/>
          <a:lstStyle/>
          <a:p>
            <a:fld id="{43007C13-8B10-4110-B449-2E65250C9065}" type="slidenum">
              <a:rPr lang="en-GB" smtClean="0"/>
              <a:pPr/>
              <a:t>14</a:t>
            </a:fld>
            <a:endParaRPr lang="en-GB" dirty="0"/>
          </a:p>
        </p:txBody>
      </p:sp>
    </p:spTree>
    <p:extLst>
      <p:ext uri="{BB962C8B-B14F-4D97-AF65-F5344CB8AC3E}">
        <p14:creationId xmlns:p14="http://schemas.microsoft.com/office/powerpoint/2010/main" val="3701767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513599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106049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431641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71785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218627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007C13-8B10-4110-B449-2E65250C9065}" type="slidenum">
              <a:rPr lang="en-GB" smtClean="0"/>
              <a:pPr/>
              <a:t>2</a:t>
            </a:fld>
            <a:endParaRPr lang="en-GB" dirty="0"/>
          </a:p>
        </p:txBody>
      </p:sp>
    </p:spTree>
    <p:extLst>
      <p:ext uri="{BB962C8B-B14F-4D97-AF65-F5344CB8AC3E}">
        <p14:creationId xmlns:p14="http://schemas.microsoft.com/office/powerpoint/2010/main" val="3587741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134004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155e506e0_8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155e506e0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05148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DEFINITIONS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3</a:t>
            </a:fld>
            <a:endParaRPr lang="en-GB" dirty="0"/>
          </a:p>
        </p:txBody>
      </p:sp>
    </p:spTree>
    <p:extLst>
      <p:ext uri="{BB962C8B-B14F-4D97-AF65-F5344CB8AC3E}">
        <p14:creationId xmlns:p14="http://schemas.microsoft.com/office/powerpoint/2010/main" val="104975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DREW</a:t>
            </a:r>
          </a:p>
        </p:txBody>
      </p:sp>
      <p:sp>
        <p:nvSpPr>
          <p:cNvPr id="4" name="Slide Number Placeholder 3"/>
          <p:cNvSpPr>
            <a:spLocks noGrp="1"/>
          </p:cNvSpPr>
          <p:nvPr>
            <p:ph type="sldNum" sz="quarter" idx="5"/>
          </p:nvPr>
        </p:nvSpPr>
        <p:spPr/>
        <p:txBody>
          <a:bodyPr/>
          <a:lstStyle/>
          <a:p>
            <a:fld id="{43007C13-8B10-4110-B449-2E65250C9065}" type="slidenum">
              <a:rPr lang="en-GB" smtClean="0"/>
              <a:pPr/>
              <a:t>4</a:t>
            </a:fld>
            <a:endParaRPr lang="en-GB" dirty="0"/>
          </a:p>
        </p:txBody>
      </p:sp>
    </p:spTree>
    <p:extLst>
      <p:ext uri="{BB962C8B-B14F-4D97-AF65-F5344CB8AC3E}">
        <p14:creationId xmlns:p14="http://schemas.microsoft.com/office/powerpoint/2010/main" val="131088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ft</a:t>
            </a:r>
          </a:p>
          <a:p>
            <a:r>
              <a:rPr lang="en-US" dirty="0"/>
              <a:t> </a:t>
            </a:r>
          </a:p>
        </p:txBody>
      </p:sp>
      <p:sp>
        <p:nvSpPr>
          <p:cNvPr id="4" name="Slide Number Placeholder 3"/>
          <p:cNvSpPr>
            <a:spLocks noGrp="1"/>
          </p:cNvSpPr>
          <p:nvPr>
            <p:ph type="sldNum" sz="quarter" idx="5"/>
          </p:nvPr>
        </p:nvSpPr>
        <p:spPr/>
        <p:txBody>
          <a:bodyPr/>
          <a:lstStyle/>
          <a:p>
            <a:fld id="{43007C13-8B10-4110-B449-2E65250C9065}" type="slidenum">
              <a:rPr lang="en-GB" smtClean="0"/>
              <a:pPr/>
              <a:t>5</a:t>
            </a:fld>
            <a:endParaRPr lang="en-GB" dirty="0"/>
          </a:p>
        </p:txBody>
      </p:sp>
    </p:spTree>
    <p:extLst>
      <p:ext uri="{BB962C8B-B14F-4D97-AF65-F5344CB8AC3E}">
        <p14:creationId xmlns:p14="http://schemas.microsoft.com/office/powerpoint/2010/main" val="106441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Melissa</a:t>
            </a:r>
          </a:p>
        </p:txBody>
      </p:sp>
      <p:sp>
        <p:nvSpPr>
          <p:cNvPr id="4" name="Slide Number Placeholder 3"/>
          <p:cNvSpPr>
            <a:spLocks noGrp="1"/>
          </p:cNvSpPr>
          <p:nvPr>
            <p:ph type="sldNum" sz="quarter" idx="5"/>
          </p:nvPr>
        </p:nvSpPr>
        <p:spPr/>
        <p:txBody>
          <a:bodyPr/>
          <a:lstStyle/>
          <a:p>
            <a:fld id="{43007C13-8B10-4110-B449-2E65250C9065}" type="slidenum">
              <a:rPr lang="en-GB" smtClean="0"/>
              <a:pPr/>
              <a:t>6</a:t>
            </a:fld>
            <a:endParaRPr lang="en-GB" dirty="0"/>
          </a:p>
        </p:txBody>
      </p:sp>
    </p:spTree>
    <p:extLst>
      <p:ext uri="{BB962C8B-B14F-4D97-AF65-F5344CB8AC3E}">
        <p14:creationId xmlns:p14="http://schemas.microsoft.com/office/powerpoint/2010/main" val="2968607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151f1278a_0_3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151f1278a_0_3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Richa by user Group</a:t>
            </a:r>
            <a:endParaRPr dirty="0"/>
          </a:p>
        </p:txBody>
      </p:sp>
    </p:spTree>
    <p:extLst>
      <p:ext uri="{BB962C8B-B14F-4D97-AF65-F5344CB8AC3E}">
        <p14:creationId xmlns:p14="http://schemas.microsoft.com/office/powerpoint/2010/main" val="3693791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Richa Case aged</a:t>
            </a:r>
            <a:endParaRPr dirty="0"/>
          </a:p>
        </p:txBody>
      </p:sp>
    </p:spTree>
    <p:extLst>
      <p:ext uri="{BB962C8B-B14F-4D97-AF65-F5344CB8AC3E}">
        <p14:creationId xmlns:p14="http://schemas.microsoft.com/office/powerpoint/2010/main" val="563532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Melissa</a:t>
            </a:r>
          </a:p>
        </p:txBody>
      </p:sp>
      <p:sp>
        <p:nvSpPr>
          <p:cNvPr id="4" name="Slide Number Placeholder 3"/>
          <p:cNvSpPr>
            <a:spLocks noGrp="1"/>
          </p:cNvSpPr>
          <p:nvPr>
            <p:ph type="sldNum" sz="quarter" idx="5"/>
          </p:nvPr>
        </p:nvSpPr>
        <p:spPr/>
        <p:txBody>
          <a:bodyPr/>
          <a:lstStyle/>
          <a:p>
            <a:fld id="{43007C13-8B10-4110-B449-2E65250C9065}" type="slidenum">
              <a:rPr lang="en-GB" smtClean="0"/>
              <a:pPr/>
              <a:t>9</a:t>
            </a:fld>
            <a:endParaRPr lang="en-GB" dirty="0"/>
          </a:p>
        </p:txBody>
      </p:sp>
    </p:spTree>
    <p:extLst>
      <p:ext uri="{BB962C8B-B14F-4D97-AF65-F5344CB8AC3E}">
        <p14:creationId xmlns:p14="http://schemas.microsoft.com/office/powerpoint/2010/main" val="100405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8613"/>
            <a:ext cx="4114800" cy="1516260"/>
          </a:xfrm>
        </p:spPr>
        <p:txBody>
          <a:bodyPr anchor="t">
            <a:normAutofit/>
          </a:bodyPr>
          <a:lstStyle>
            <a:lvl1pPr algn="l">
              <a:lnSpc>
                <a:spcPct val="86000"/>
              </a:lnSpc>
              <a:defRPr sz="3150" b="0">
                <a:solidFill>
                  <a:srgbClr val="081538"/>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9" name="Picture Placeholder 8"/>
          <p:cNvSpPr>
            <a:spLocks noGrp="1"/>
          </p:cNvSpPr>
          <p:nvPr>
            <p:ph type="pic" sz="quarter" idx="13"/>
          </p:nvPr>
        </p:nvSpPr>
        <p:spPr>
          <a:xfrm>
            <a:off x="4022669" y="-11096"/>
            <a:ext cx="5135593" cy="4832743"/>
          </a:xfrm>
          <a:custGeom>
            <a:avLst/>
            <a:gdLst>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0 w 6934200"/>
              <a:gd name="connsiteY7" fmla="*/ 5378958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5858383 w 6934200"/>
              <a:gd name="connsiteY1" fmla="*/ 0 h 6454775"/>
              <a:gd name="connsiteX2" fmla="*/ 6934200 w 6934200"/>
              <a:gd name="connsiteY2" fmla="*/ 1075817 h 6454775"/>
              <a:gd name="connsiteX3" fmla="*/ 6934200 w 6934200"/>
              <a:gd name="connsiteY3" fmla="*/ 5378958 h 6454775"/>
              <a:gd name="connsiteX4" fmla="*/ 5858383 w 6934200"/>
              <a:gd name="connsiteY4" fmla="*/ 6454775 h 6454775"/>
              <a:gd name="connsiteX5" fmla="*/ 1075817 w 6934200"/>
              <a:gd name="connsiteY5" fmla="*/ 6454775 h 6454775"/>
              <a:gd name="connsiteX6" fmla="*/ 209550 w 6934200"/>
              <a:gd name="connsiteY6" fmla="*/ 3616833 h 6454775"/>
              <a:gd name="connsiteX7" fmla="*/ 0 w 6934200"/>
              <a:gd name="connsiteY7" fmla="*/ 1075817 h 6454775"/>
              <a:gd name="connsiteX0" fmla="*/ 666750 w 6724650"/>
              <a:gd name="connsiteY0" fmla="*/ 275388 h 6702096"/>
              <a:gd name="connsiteX1" fmla="*/ 5648833 w 6724650"/>
              <a:gd name="connsiteY1" fmla="*/ 247321 h 6702096"/>
              <a:gd name="connsiteX2" fmla="*/ 6724650 w 6724650"/>
              <a:gd name="connsiteY2" fmla="*/ 1323138 h 6702096"/>
              <a:gd name="connsiteX3" fmla="*/ 6724650 w 6724650"/>
              <a:gd name="connsiteY3" fmla="*/ 5626279 h 6702096"/>
              <a:gd name="connsiteX4" fmla="*/ 5648833 w 6724650"/>
              <a:gd name="connsiteY4" fmla="*/ 6702096 h 6702096"/>
              <a:gd name="connsiteX5" fmla="*/ 866267 w 6724650"/>
              <a:gd name="connsiteY5" fmla="*/ 6702096 h 6702096"/>
              <a:gd name="connsiteX6" fmla="*/ 0 w 6724650"/>
              <a:gd name="connsiteY6" fmla="*/ 3864154 h 6702096"/>
              <a:gd name="connsiteX7" fmla="*/ 666750 w 6724650"/>
              <a:gd name="connsiteY7" fmla="*/ 275388 h 6702096"/>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424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5407533 h 6483350"/>
              <a:gd name="connsiteX3" fmla="*/ 5648833 w 6724650"/>
              <a:gd name="connsiteY3" fmla="*/ 6483350 h 6483350"/>
              <a:gd name="connsiteX4" fmla="*/ 3266567 w 6724650"/>
              <a:gd name="connsiteY4" fmla="*/ 6064250 h 6483350"/>
              <a:gd name="connsiteX5" fmla="*/ 0 w 6724650"/>
              <a:gd name="connsiteY5" fmla="*/ 3645408 h 6483350"/>
              <a:gd name="connsiteX6" fmla="*/ 666750 w 6724650"/>
              <a:gd name="connsiteY6" fmla="*/ 56642 h 6483350"/>
              <a:gd name="connsiteX0" fmla="*/ 666750 w 7166716"/>
              <a:gd name="connsiteY0" fmla="*/ 37592 h 6464300"/>
              <a:gd name="connsiteX1" fmla="*/ 6715633 w 7166716"/>
              <a:gd name="connsiteY1" fmla="*/ 0 h 6464300"/>
              <a:gd name="connsiteX2" fmla="*/ 6724650 w 7166716"/>
              <a:gd name="connsiteY2" fmla="*/ 5388483 h 6464300"/>
              <a:gd name="connsiteX3" fmla="*/ 5648833 w 7166716"/>
              <a:gd name="connsiteY3" fmla="*/ 6464300 h 6464300"/>
              <a:gd name="connsiteX4" fmla="*/ 3266567 w 7166716"/>
              <a:gd name="connsiteY4" fmla="*/ 6045200 h 6464300"/>
              <a:gd name="connsiteX5" fmla="*/ 0 w 7166716"/>
              <a:gd name="connsiteY5" fmla="*/ 3626358 h 6464300"/>
              <a:gd name="connsiteX6" fmla="*/ 666750 w 7166716"/>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380667"/>
              <a:gd name="connsiteX1" fmla="*/ 6715633 w 6727290"/>
              <a:gd name="connsiteY1" fmla="*/ 0 h 6380667"/>
              <a:gd name="connsiteX2" fmla="*/ 6724650 w 6727290"/>
              <a:gd name="connsiteY2" fmla="*/ 5388483 h 6380667"/>
              <a:gd name="connsiteX3" fmla="*/ 3266567 w 6727290"/>
              <a:gd name="connsiteY3" fmla="*/ 6045200 h 6380667"/>
              <a:gd name="connsiteX4" fmla="*/ 0 w 6727290"/>
              <a:gd name="connsiteY4" fmla="*/ 3626358 h 6380667"/>
              <a:gd name="connsiteX5" fmla="*/ 666750 w 672729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726022 w 6802972"/>
              <a:gd name="connsiteY0" fmla="*/ 37592 h 6437782"/>
              <a:gd name="connsiteX1" fmla="*/ 6774905 w 6802972"/>
              <a:gd name="connsiteY1" fmla="*/ 0 h 6437782"/>
              <a:gd name="connsiteX2" fmla="*/ 6802972 w 6802972"/>
              <a:gd name="connsiteY2" fmla="*/ 3835908 h 6437782"/>
              <a:gd name="connsiteX3" fmla="*/ 3325839 w 6802972"/>
              <a:gd name="connsiteY3" fmla="*/ 6045200 h 6437782"/>
              <a:gd name="connsiteX4" fmla="*/ 59272 w 6802972"/>
              <a:gd name="connsiteY4" fmla="*/ 3626358 h 6437782"/>
              <a:gd name="connsiteX5" fmla="*/ 726022 w 6802972"/>
              <a:gd name="connsiteY5" fmla="*/ 37592 h 6437782"/>
              <a:gd name="connsiteX0" fmla="*/ 727407 w 6804357"/>
              <a:gd name="connsiteY0" fmla="*/ 37592 h 6361396"/>
              <a:gd name="connsiteX1" fmla="*/ 6776290 w 6804357"/>
              <a:gd name="connsiteY1" fmla="*/ 0 h 6361396"/>
              <a:gd name="connsiteX2" fmla="*/ 6804357 w 6804357"/>
              <a:gd name="connsiteY2" fmla="*/ 3835908 h 6361396"/>
              <a:gd name="connsiteX3" fmla="*/ 3308174 w 6804357"/>
              <a:gd name="connsiteY3" fmla="*/ 5959475 h 6361396"/>
              <a:gd name="connsiteX4" fmla="*/ 60657 w 6804357"/>
              <a:gd name="connsiteY4" fmla="*/ 3626358 h 6361396"/>
              <a:gd name="connsiteX5" fmla="*/ 727407 w 6804357"/>
              <a:gd name="connsiteY5" fmla="*/ 37592 h 6361396"/>
              <a:gd name="connsiteX0" fmla="*/ 714552 w 6791502"/>
              <a:gd name="connsiteY0" fmla="*/ 37592 h 6429102"/>
              <a:gd name="connsiteX1" fmla="*/ 6763435 w 6791502"/>
              <a:gd name="connsiteY1" fmla="*/ 0 h 6429102"/>
              <a:gd name="connsiteX2" fmla="*/ 6791502 w 6791502"/>
              <a:gd name="connsiteY2" fmla="*/ 3835908 h 6429102"/>
              <a:gd name="connsiteX3" fmla="*/ 3295319 w 6791502"/>
              <a:gd name="connsiteY3" fmla="*/ 5959475 h 6429102"/>
              <a:gd name="connsiteX4" fmla="*/ 47802 w 6791502"/>
              <a:gd name="connsiteY4" fmla="*/ 3626358 h 6429102"/>
              <a:gd name="connsiteX5" fmla="*/ 714552 w 6791502"/>
              <a:gd name="connsiteY5" fmla="*/ 37592 h 6429102"/>
              <a:gd name="connsiteX0" fmla="*/ 728451 w 6805401"/>
              <a:gd name="connsiteY0" fmla="*/ 37592 h 6555405"/>
              <a:gd name="connsiteX1" fmla="*/ 6777334 w 6805401"/>
              <a:gd name="connsiteY1" fmla="*/ 0 h 6555405"/>
              <a:gd name="connsiteX2" fmla="*/ 6805401 w 6805401"/>
              <a:gd name="connsiteY2" fmla="*/ 3835908 h 6555405"/>
              <a:gd name="connsiteX3" fmla="*/ 3090143 w 6805401"/>
              <a:gd name="connsiteY3" fmla="*/ 6102350 h 6555405"/>
              <a:gd name="connsiteX4" fmla="*/ 61701 w 6805401"/>
              <a:gd name="connsiteY4" fmla="*/ 3626358 h 6555405"/>
              <a:gd name="connsiteX5" fmla="*/ 728451 w 6805401"/>
              <a:gd name="connsiteY5" fmla="*/ 37592 h 6555405"/>
              <a:gd name="connsiteX0" fmla="*/ 703194 w 6780144"/>
              <a:gd name="connsiteY0" fmla="*/ 37592 h 6449068"/>
              <a:gd name="connsiteX1" fmla="*/ 6752077 w 6780144"/>
              <a:gd name="connsiteY1" fmla="*/ 0 h 6449068"/>
              <a:gd name="connsiteX2" fmla="*/ 6780144 w 6780144"/>
              <a:gd name="connsiteY2" fmla="*/ 3835908 h 6449068"/>
              <a:gd name="connsiteX3" fmla="*/ 3064886 w 6780144"/>
              <a:gd name="connsiteY3" fmla="*/ 6102350 h 6449068"/>
              <a:gd name="connsiteX4" fmla="*/ 36444 w 6780144"/>
              <a:gd name="connsiteY4" fmla="*/ 3626358 h 6449068"/>
              <a:gd name="connsiteX5" fmla="*/ 703194 w 6780144"/>
              <a:gd name="connsiteY5" fmla="*/ 37592 h 6449068"/>
              <a:gd name="connsiteX0" fmla="*/ 740066 w 6817016"/>
              <a:gd name="connsiteY0" fmla="*/ 37592 h 6478200"/>
              <a:gd name="connsiteX1" fmla="*/ 6788949 w 6817016"/>
              <a:gd name="connsiteY1" fmla="*/ 0 h 6478200"/>
              <a:gd name="connsiteX2" fmla="*/ 6817016 w 6817016"/>
              <a:gd name="connsiteY2" fmla="*/ 3835908 h 6478200"/>
              <a:gd name="connsiteX3" fmla="*/ 3101758 w 6817016"/>
              <a:gd name="connsiteY3" fmla="*/ 6102350 h 6478200"/>
              <a:gd name="connsiteX4" fmla="*/ 35216 w 6817016"/>
              <a:gd name="connsiteY4" fmla="*/ 3902583 h 6478200"/>
              <a:gd name="connsiteX5" fmla="*/ 740066 w 6817016"/>
              <a:gd name="connsiteY5" fmla="*/ 37592 h 6478200"/>
              <a:gd name="connsiteX0" fmla="*/ 737673 w 6814623"/>
              <a:gd name="connsiteY0" fmla="*/ 37592 h 6482220"/>
              <a:gd name="connsiteX1" fmla="*/ 6786556 w 6814623"/>
              <a:gd name="connsiteY1" fmla="*/ 0 h 6482220"/>
              <a:gd name="connsiteX2" fmla="*/ 6814623 w 6814623"/>
              <a:gd name="connsiteY2" fmla="*/ 3835908 h 6482220"/>
              <a:gd name="connsiteX3" fmla="*/ 3099365 w 6814623"/>
              <a:gd name="connsiteY3" fmla="*/ 6102350 h 6482220"/>
              <a:gd name="connsiteX4" fmla="*/ 32823 w 6814623"/>
              <a:gd name="connsiteY4" fmla="*/ 3902583 h 6482220"/>
              <a:gd name="connsiteX5" fmla="*/ 737673 w 6814623"/>
              <a:gd name="connsiteY5" fmla="*/ 37592 h 6482220"/>
              <a:gd name="connsiteX0" fmla="*/ 774675 w 6851625"/>
              <a:gd name="connsiteY0" fmla="*/ 37592 h 6503144"/>
              <a:gd name="connsiteX1" fmla="*/ 6823558 w 6851625"/>
              <a:gd name="connsiteY1" fmla="*/ 0 h 6503144"/>
              <a:gd name="connsiteX2" fmla="*/ 6851625 w 6851625"/>
              <a:gd name="connsiteY2" fmla="*/ 3835908 h 6503144"/>
              <a:gd name="connsiteX3" fmla="*/ 3136367 w 6851625"/>
              <a:gd name="connsiteY3" fmla="*/ 6102350 h 6503144"/>
              <a:gd name="connsiteX4" fmla="*/ 31725 w 6851625"/>
              <a:gd name="connsiteY4" fmla="*/ 4074033 h 6503144"/>
              <a:gd name="connsiteX5" fmla="*/ 774675 w 6851625"/>
              <a:gd name="connsiteY5" fmla="*/ 37592 h 6503144"/>
              <a:gd name="connsiteX0" fmla="*/ 767850 w 6844800"/>
              <a:gd name="connsiteY0" fmla="*/ 37592 h 6426842"/>
              <a:gd name="connsiteX1" fmla="*/ 6816733 w 6844800"/>
              <a:gd name="connsiteY1" fmla="*/ 0 h 6426842"/>
              <a:gd name="connsiteX2" fmla="*/ 6844800 w 6844800"/>
              <a:gd name="connsiteY2" fmla="*/ 3835908 h 6426842"/>
              <a:gd name="connsiteX3" fmla="*/ 3129542 w 6844800"/>
              <a:gd name="connsiteY3" fmla="*/ 6102350 h 6426842"/>
              <a:gd name="connsiteX4" fmla="*/ 24900 w 6844800"/>
              <a:gd name="connsiteY4" fmla="*/ 4074033 h 6426842"/>
              <a:gd name="connsiteX5" fmla="*/ 767850 w 6844800"/>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9593 w 6847493"/>
              <a:gd name="connsiteY0" fmla="*/ 9017 h 6438387"/>
              <a:gd name="connsiteX1" fmla="*/ 6819426 w 6847493"/>
              <a:gd name="connsiteY1" fmla="*/ 0 h 6438387"/>
              <a:gd name="connsiteX2" fmla="*/ 6847493 w 6847493"/>
              <a:gd name="connsiteY2" fmla="*/ 3835908 h 6438387"/>
              <a:gd name="connsiteX3" fmla="*/ 3132235 w 6847493"/>
              <a:gd name="connsiteY3" fmla="*/ 6102350 h 6438387"/>
              <a:gd name="connsiteX4" fmla="*/ 27593 w 6847493"/>
              <a:gd name="connsiteY4" fmla="*/ 4074033 h 6438387"/>
              <a:gd name="connsiteX5" fmla="*/ 789593 w 6847493"/>
              <a:gd name="connsiteY5" fmla="*/ 9017 h 6438387"/>
              <a:gd name="connsiteX0" fmla="*/ 789593 w 6850133"/>
              <a:gd name="connsiteY0" fmla="*/ 9017 h 6438387"/>
              <a:gd name="connsiteX1" fmla="*/ 6838476 w 6850133"/>
              <a:gd name="connsiteY1" fmla="*/ 0 h 6438387"/>
              <a:gd name="connsiteX2" fmla="*/ 6847493 w 6850133"/>
              <a:gd name="connsiteY2" fmla="*/ 3835908 h 6438387"/>
              <a:gd name="connsiteX3" fmla="*/ 3132235 w 6850133"/>
              <a:gd name="connsiteY3" fmla="*/ 6102350 h 6438387"/>
              <a:gd name="connsiteX4" fmla="*/ 27593 w 6850133"/>
              <a:gd name="connsiteY4" fmla="*/ 4074033 h 6438387"/>
              <a:gd name="connsiteX5" fmla="*/ 789593 w 6850133"/>
              <a:gd name="connsiteY5" fmla="*/ 9017 h 6438387"/>
              <a:gd name="connsiteX0" fmla="*/ 799118 w 6850133"/>
              <a:gd name="connsiteY0" fmla="*/ 0 h 6457945"/>
              <a:gd name="connsiteX1" fmla="*/ 6838476 w 6850133"/>
              <a:gd name="connsiteY1" fmla="*/ 19558 h 6457945"/>
              <a:gd name="connsiteX2" fmla="*/ 6847493 w 6850133"/>
              <a:gd name="connsiteY2" fmla="*/ 3855466 h 6457945"/>
              <a:gd name="connsiteX3" fmla="*/ 3132235 w 6850133"/>
              <a:gd name="connsiteY3" fmla="*/ 6121908 h 6457945"/>
              <a:gd name="connsiteX4" fmla="*/ 27593 w 6850133"/>
              <a:gd name="connsiteY4" fmla="*/ 4093591 h 6457945"/>
              <a:gd name="connsiteX5" fmla="*/ 799118 w 6850133"/>
              <a:gd name="connsiteY5" fmla="*/ 0 h 6457945"/>
              <a:gd name="connsiteX0" fmla="*/ 799118 w 6850133"/>
              <a:gd name="connsiteY0" fmla="*/ 0 h 6443657"/>
              <a:gd name="connsiteX1" fmla="*/ 6838476 w 6850133"/>
              <a:gd name="connsiteY1" fmla="*/ 5270 h 6443657"/>
              <a:gd name="connsiteX2" fmla="*/ 6847493 w 6850133"/>
              <a:gd name="connsiteY2" fmla="*/ 3841178 h 6443657"/>
              <a:gd name="connsiteX3" fmla="*/ 3132235 w 6850133"/>
              <a:gd name="connsiteY3" fmla="*/ 6107620 h 6443657"/>
              <a:gd name="connsiteX4" fmla="*/ 27593 w 6850133"/>
              <a:gd name="connsiteY4" fmla="*/ 4079303 h 6443657"/>
              <a:gd name="connsiteX5" fmla="*/ 799118 w 6850133"/>
              <a:gd name="connsiteY5" fmla="*/ 0 h 6443657"/>
              <a:gd name="connsiteX0" fmla="*/ 799118 w 6847457"/>
              <a:gd name="connsiteY0" fmla="*/ 0 h 6443657"/>
              <a:gd name="connsiteX1" fmla="*/ 6838476 w 6847457"/>
              <a:gd name="connsiteY1" fmla="*/ 5270 h 6443657"/>
              <a:gd name="connsiteX2" fmla="*/ 6840349 w 6847457"/>
              <a:gd name="connsiteY2" fmla="*/ 3841178 h 6443657"/>
              <a:gd name="connsiteX3" fmla="*/ 3132235 w 6847457"/>
              <a:gd name="connsiteY3" fmla="*/ 6107620 h 6443657"/>
              <a:gd name="connsiteX4" fmla="*/ 27593 w 6847457"/>
              <a:gd name="connsiteY4" fmla="*/ 4079303 h 6443657"/>
              <a:gd name="connsiteX5" fmla="*/ 799118 w 6847457"/>
              <a:gd name="connsiteY5" fmla="*/ 0 h 64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7457" h="6443657">
                <a:moveTo>
                  <a:pt x="799118" y="0"/>
                </a:moveTo>
                <a:lnTo>
                  <a:pt x="6838476" y="5270"/>
                </a:lnTo>
                <a:cubicBezTo>
                  <a:pt x="6857526" y="2887810"/>
                  <a:pt x="6840349" y="2760620"/>
                  <a:pt x="6840349" y="3841178"/>
                </a:cubicBezTo>
                <a:lnTo>
                  <a:pt x="3132235" y="6107620"/>
                </a:lnTo>
                <a:cubicBezTo>
                  <a:pt x="1004553" y="7174420"/>
                  <a:pt x="-201007" y="5483085"/>
                  <a:pt x="27593" y="4079303"/>
                </a:cubicBezTo>
                <a:cubicBezTo>
                  <a:pt x="541943" y="1435248"/>
                  <a:pt x="227618" y="3177455"/>
                  <a:pt x="799118" y="0"/>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97208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rgbClr val="002060"/>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C58EFCC6-94C4-467A-95AD-6F41919F9109}"/>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9CCCBC9A-2586-4039-A3C2-BB9280EB5F92}"/>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23992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ulti Fact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468917" cy="366713"/>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707231"/>
            <a:ext cx="2743200" cy="1243013"/>
          </a:xfrm>
          <a:solidFill>
            <a:schemeClr val="accent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8" name="Content Placeholder 2"/>
          <p:cNvSpPr>
            <a:spLocks noGrp="1"/>
          </p:cNvSpPr>
          <p:nvPr>
            <p:ph idx="13"/>
          </p:nvPr>
        </p:nvSpPr>
        <p:spPr>
          <a:xfrm>
            <a:off x="3205758" y="707231"/>
            <a:ext cx="2743200" cy="1243013"/>
          </a:xfrm>
          <a:solidFill>
            <a:schemeClr val="accent4"/>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068616" y="70723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0" name="Content Placeholder 2"/>
          <p:cNvSpPr>
            <a:spLocks noGrp="1"/>
          </p:cNvSpPr>
          <p:nvPr>
            <p:ph idx="15"/>
          </p:nvPr>
        </p:nvSpPr>
        <p:spPr>
          <a:xfrm>
            <a:off x="342900" y="203954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1" name="Content Placeholder 2"/>
          <p:cNvSpPr>
            <a:spLocks noGrp="1"/>
          </p:cNvSpPr>
          <p:nvPr>
            <p:ph idx="16"/>
          </p:nvPr>
        </p:nvSpPr>
        <p:spPr>
          <a:xfrm>
            <a:off x="3205758" y="2039541"/>
            <a:ext cx="2743200" cy="1243013"/>
          </a:xfrm>
          <a:solidFill>
            <a:schemeClr val="accent6"/>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2" name="Content Placeholder 2"/>
          <p:cNvSpPr>
            <a:spLocks noGrp="1"/>
          </p:cNvSpPr>
          <p:nvPr>
            <p:ph idx="17"/>
          </p:nvPr>
        </p:nvSpPr>
        <p:spPr>
          <a:xfrm>
            <a:off x="6068616" y="2039541"/>
            <a:ext cx="2743200" cy="1243013"/>
          </a:xfrm>
          <a:solidFill>
            <a:srgbClr val="DFE8FF"/>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3" name="Content Placeholder 2"/>
          <p:cNvSpPr>
            <a:spLocks noGrp="1"/>
          </p:cNvSpPr>
          <p:nvPr>
            <p:ph idx="18"/>
          </p:nvPr>
        </p:nvSpPr>
        <p:spPr>
          <a:xfrm>
            <a:off x="342900" y="3371850"/>
            <a:ext cx="2743200" cy="1243013"/>
          </a:xfrm>
          <a:solidFill>
            <a:srgbClr val="C2C6D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4" name="Content Placeholder 2"/>
          <p:cNvSpPr>
            <a:spLocks noGrp="1"/>
          </p:cNvSpPr>
          <p:nvPr>
            <p:ph idx="19"/>
          </p:nvPr>
        </p:nvSpPr>
        <p:spPr>
          <a:xfrm>
            <a:off x="3205758"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5" name="Content Placeholder 2"/>
          <p:cNvSpPr>
            <a:spLocks noGrp="1"/>
          </p:cNvSpPr>
          <p:nvPr>
            <p:ph idx="20"/>
          </p:nvPr>
        </p:nvSpPr>
        <p:spPr>
          <a:xfrm>
            <a:off x="6068616"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86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4131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58498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5">
    <p:bg>
      <p:bgPr>
        <a:solidFill>
          <a:srgbClr val="FD89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FFFFFF"/>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rgbClr val="FFFF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4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6">
    <p:bg>
      <p:bgPr>
        <a:solidFill>
          <a:srgbClr val="8993A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081538"/>
                </a:solidFill>
              </a:defRPr>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707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Chart Full Fram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
        <p:nvSpPr>
          <p:cNvPr id="8" name="Chart Placeholder 7"/>
          <p:cNvSpPr>
            <a:spLocks noGrp="1"/>
          </p:cNvSpPr>
          <p:nvPr>
            <p:ph type="chart" sz="quarter" idx="14"/>
          </p:nvPr>
        </p:nvSpPr>
        <p:spPr>
          <a:xfrm>
            <a:off x="381000" y="971550"/>
            <a:ext cx="8077200" cy="3505200"/>
          </a:xfrm>
        </p:spPr>
        <p:txBody>
          <a:bodyPr/>
          <a:lstStyle/>
          <a:p>
            <a:endParaRPr lang="en-US" dirty="0"/>
          </a:p>
        </p:txBody>
      </p:sp>
    </p:spTree>
    <p:extLst>
      <p:ext uri="{BB962C8B-B14F-4D97-AF65-F5344CB8AC3E}">
        <p14:creationId xmlns:p14="http://schemas.microsoft.com/office/powerpoint/2010/main" val="331902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9805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0"/>
            <a:ext cx="41148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8" name="Picture Placeholder 7"/>
          <p:cNvSpPr>
            <a:spLocks noGrp="1"/>
          </p:cNvSpPr>
          <p:nvPr>
            <p:ph type="pic" sz="quarter" idx="13"/>
          </p:nvPr>
        </p:nvSpPr>
        <p:spPr>
          <a:xfrm>
            <a:off x="4247787" y="-17159"/>
            <a:ext cx="4909889" cy="5173162"/>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88285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36332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15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142084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210603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FC4C6FBC-170A-4F9A-869E-B6D92BC80858}"/>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86A68E4C-B4E4-4DBD-A895-0C064865435C}"/>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419762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58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0508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317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slide 2">
    <p:bg>
      <p:bgPr>
        <a:solidFill>
          <a:srgbClr val="F05A30"/>
        </a:solidFill>
        <a:effectLst/>
      </p:bgPr>
    </p:bg>
    <p:spTree>
      <p:nvGrpSpPr>
        <p:cNvPr id="1" name="Shape 179"/>
        <p:cNvGrpSpPr/>
        <p:nvPr/>
      </p:nvGrpSpPr>
      <p:grpSpPr>
        <a:xfrm>
          <a:off x="0" y="0"/>
          <a:ext cx="0" cy="0"/>
          <a:chOff x="0" y="0"/>
          <a:chExt cx="0" cy="0"/>
        </a:xfrm>
      </p:grpSpPr>
      <p:sp>
        <p:nvSpPr>
          <p:cNvPr id="180" name="Shape 180"/>
          <p:cNvSpPr txBox="1">
            <a:spLocks noGrp="1"/>
          </p:cNvSpPr>
          <p:nvPr>
            <p:ph type="sldNum" idx="12"/>
          </p:nvPr>
        </p:nvSpPr>
        <p:spPr>
          <a:xfrm>
            <a:off x="-9699" y="4796171"/>
            <a:ext cx="548700" cy="393600"/>
          </a:xfrm>
          <a:prstGeom prst="rect">
            <a:avLst/>
          </a:prstGeom>
          <a:noFill/>
          <a:ln>
            <a:noFill/>
          </a:ln>
        </p:spPr>
        <p:txBody>
          <a:bodyPr lIns="91425" tIns="91425" rIns="91425" bIns="91425" anchor="ctr" anchorCtr="0">
            <a:noAutofit/>
          </a:bodyPr>
          <a:lstStyle>
            <a:lvl1pPr>
              <a:defRPr b="0" i="0">
                <a:latin typeface="Corbel Regular" charset="0"/>
                <a:ea typeface="Corbel Regular" charset="0"/>
                <a:cs typeface="Corbel Regular" charset="0"/>
              </a:defRPr>
            </a:lvl1pPr>
          </a:lstStyle>
          <a:p>
            <a:fld id="{00000000-1234-1234-1234-123412341234}" type="slidenum">
              <a:rPr lang="en" smtClean="0">
                <a:solidFill>
                  <a:srgbClr val="666666"/>
                </a:solidFill>
              </a:rPr>
              <a:pPr/>
              <a:t>‹#›</a:t>
            </a:fld>
            <a:endParaRPr lang="en" dirty="0">
              <a:solidFill>
                <a:srgbClr val="666666"/>
              </a:solidFill>
            </a:endParaRPr>
          </a:p>
        </p:txBody>
      </p:sp>
      <p:cxnSp>
        <p:nvCxnSpPr>
          <p:cNvPr id="181" name="Shape 181"/>
          <p:cNvCxnSpPr/>
          <p:nvPr/>
        </p:nvCxnSpPr>
        <p:spPr>
          <a:xfrm>
            <a:off x="3969750" y="2571750"/>
            <a:ext cx="1169700" cy="0"/>
          </a:xfrm>
          <a:prstGeom prst="straightConnector1">
            <a:avLst/>
          </a:prstGeom>
          <a:noFill/>
          <a:ln w="9525" cap="flat" cmpd="sng">
            <a:solidFill>
              <a:srgbClr val="FFFFFF"/>
            </a:solidFill>
            <a:prstDash val="solid"/>
            <a:round/>
            <a:headEnd type="none" w="lg" len="lg"/>
            <a:tailEnd type="none" w="lg" len="lg"/>
          </a:ln>
        </p:spPr>
      </p:cxnSp>
      <p:sp>
        <p:nvSpPr>
          <p:cNvPr id="182" name="Shape 182"/>
          <p:cNvSpPr txBox="1">
            <a:spLocks noGrp="1"/>
          </p:cNvSpPr>
          <p:nvPr>
            <p:ph type="ctrTitle"/>
          </p:nvPr>
        </p:nvSpPr>
        <p:spPr>
          <a:xfrm>
            <a:off x="311700" y="1665650"/>
            <a:ext cx="8520600" cy="512400"/>
          </a:xfrm>
          <a:prstGeom prst="rect">
            <a:avLst/>
          </a:prstGeom>
        </p:spPr>
        <p:txBody>
          <a:bodyPr lIns="91425" tIns="91425" rIns="91425" bIns="91425" anchor="b" anchorCtr="0"/>
          <a:lstStyle>
            <a:lvl1pPr lvl="0" algn="ctr" rtl="0">
              <a:spcBef>
                <a:spcPts val="0"/>
              </a:spcBef>
              <a:buClr>
                <a:srgbClr val="FFFFFF"/>
              </a:buClr>
              <a:buSzPct val="100000"/>
              <a:defRPr sz="1800" b="0" i="0">
                <a:solidFill>
                  <a:srgbClr val="FFFFFF"/>
                </a:solidFill>
                <a:latin typeface="Corbel Regular" charset="0"/>
                <a:ea typeface="Corbel Regular" charset="0"/>
                <a:cs typeface="Corbel Regular" charset="0"/>
              </a:defRPr>
            </a:lvl1pPr>
            <a:lvl2pPr lvl="1" algn="ctr" rtl="0">
              <a:spcBef>
                <a:spcPts val="0"/>
              </a:spcBef>
              <a:buClr>
                <a:srgbClr val="FFFFFF"/>
              </a:buClr>
              <a:buSzPct val="100000"/>
              <a:defRPr sz="1800" b="1">
                <a:solidFill>
                  <a:srgbClr val="FFFFFF"/>
                </a:solidFill>
              </a:defRPr>
            </a:lvl2pPr>
            <a:lvl3pPr lvl="2" algn="ctr" rtl="0">
              <a:spcBef>
                <a:spcPts val="0"/>
              </a:spcBef>
              <a:buClr>
                <a:srgbClr val="FFFFFF"/>
              </a:buClr>
              <a:buSzPct val="100000"/>
              <a:defRPr sz="1800" b="1">
                <a:solidFill>
                  <a:srgbClr val="FFFFFF"/>
                </a:solidFill>
              </a:defRPr>
            </a:lvl3pPr>
            <a:lvl4pPr lvl="3" algn="ctr" rtl="0">
              <a:spcBef>
                <a:spcPts val="0"/>
              </a:spcBef>
              <a:buClr>
                <a:srgbClr val="FFFFFF"/>
              </a:buClr>
              <a:buSzPct val="100000"/>
              <a:defRPr sz="1800" b="1">
                <a:solidFill>
                  <a:srgbClr val="FFFFFF"/>
                </a:solidFill>
              </a:defRPr>
            </a:lvl4pPr>
            <a:lvl5pPr lvl="4" algn="ctr" rtl="0">
              <a:spcBef>
                <a:spcPts val="0"/>
              </a:spcBef>
              <a:buClr>
                <a:srgbClr val="FFFFFF"/>
              </a:buClr>
              <a:buSzPct val="100000"/>
              <a:defRPr sz="1800" b="1">
                <a:solidFill>
                  <a:srgbClr val="FFFFFF"/>
                </a:solidFill>
              </a:defRPr>
            </a:lvl5pPr>
            <a:lvl6pPr lvl="5" algn="ctr" rtl="0">
              <a:spcBef>
                <a:spcPts val="0"/>
              </a:spcBef>
              <a:buClr>
                <a:srgbClr val="FFFFFF"/>
              </a:buClr>
              <a:buSzPct val="100000"/>
              <a:defRPr sz="1800" b="1">
                <a:solidFill>
                  <a:srgbClr val="FFFFFF"/>
                </a:solidFill>
              </a:defRPr>
            </a:lvl6pPr>
            <a:lvl7pPr lvl="6" algn="ctr" rtl="0">
              <a:spcBef>
                <a:spcPts val="0"/>
              </a:spcBef>
              <a:buClr>
                <a:srgbClr val="FFFFFF"/>
              </a:buClr>
              <a:buSzPct val="100000"/>
              <a:defRPr sz="1800" b="1">
                <a:solidFill>
                  <a:srgbClr val="FFFFFF"/>
                </a:solidFill>
              </a:defRPr>
            </a:lvl7pPr>
            <a:lvl8pPr lvl="7" algn="ctr" rtl="0">
              <a:spcBef>
                <a:spcPts val="0"/>
              </a:spcBef>
              <a:buClr>
                <a:srgbClr val="FFFFFF"/>
              </a:buClr>
              <a:buSzPct val="100000"/>
              <a:defRPr sz="1800" b="1">
                <a:solidFill>
                  <a:srgbClr val="FFFFFF"/>
                </a:solidFill>
              </a:defRPr>
            </a:lvl8pPr>
            <a:lvl9pPr lvl="8" algn="ctr" rtl="0">
              <a:spcBef>
                <a:spcPts val="0"/>
              </a:spcBef>
              <a:buClr>
                <a:srgbClr val="FFFFFF"/>
              </a:buClr>
              <a:buSzPct val="100000"/>
              <a:defRPr sz="1800" b="1">
                <a:solidFill>
                  <a:srgbClr val="FFFFFF"/>
                </a:solidFill>
              </a:defRPr>
            </a:lvl9pPr>
          </a:lstStyle>
          <a:p>
            <a:endParaRPr dirty="0"/>
          </a:p>
        </p:txBody>
      </p:sp>
      <p:sp>
        <p:nvSpPr>
          <p:cNvPr id="183" name="Shape 183"/>
          <p:cNvSpPr txBox="1">
            <a:spLocks noGrp="1"/>
          </p:cNvSpPr>
          <p:nvPr>
            <p:ph type="subTitle" idx="1"/>
          </p:nvPr>
        </p:nvSpPr>
        <p:spPr>
          <a:xfrm>
            <a:off x="311700" y="2431200"/>
            <a:ext cx="8520600" cy="1501800"/>
          </a:xfrm>
          <a:prstGeom prst="rect">
            <a:avLst/>
          </a:prstGeom>
        </p:spPr>
        <p:txBody>
          <a:bodyPr lIns="91425" tIns="91425" rIns="91425" bIns="91425" anchor="ctr" anchorCtr="0"/>
          <a:lstStyle>
            <a:lvl1pPr lvl="0" algn="ctr" rtl="0">
              <a:lnSpc>
                <a:spcPct val="100000"/>
              </a:lnSpc>
              <a:spcBef>
                <a:spcPts val="0"/>
              </a:spcBef>
              <a:spcAft>
                <a:spcPts val="0"/>
              </a:spcAft>
              <a:buClr>
                <a:srgbClr val="FFFFFF"/>
              </a:buClr>
              <a:buSzPct val="100000"/>
              <a:buNone/>
              <a:defRPr sz="3000" b="0" i="0">
                <a:solidFill>
                  <a:srgbClr val="FFFFFF"/>
                </a:solidFill>
                <a:latin typeface="Corbel Regular" charset="0"/>
                <a:ea typeface="Corbel Regular" charset="0"/>
                <a:cs typeface="Corbel Regular" charset="0"/>
              </a:defRPr>
            </a:lvl1pPr>
            <a:lvl2pPr lvl="1" algn="ctr" rtl="0">
              <a:lnSpc>
                <a:spcPct val="100000"/>
              </a:lnSpc>
              <a:spcBef>
                <a:spcPts val="0"/>
              </a:spcBef>
              <a:spcAft>
                <a:spcPts val="0"/>
              </a:spcAft>
              <a:buClr>
                <a:srgbClr val="FFFFFF"/>
              </a:buClr>
              <a:buSzPct val="100000"/>
              <a:buNone/>
              <a:defRPr sz="3000">
                <a:solidFill>
                  <a:srgbClr val="FFFFFF"/>
                </a:solidFill>
              </a:defRPr>
            </a:lvl2pPr>
            <a:lvl3pPr lvl="2" algn="ctr" rtl="0">
              <a:lnSpc>
                <a:spcPct val="100000"/>
              </a:lnSpc>
              <a:spcBef>
                <a:spcPts val="0"/>
              </a:spcBef>
              <a:spcAft>
                <a:spcPts val="0"/>
              </a:spcAft>
              <a:buClr>
                <a:srgbClr val="FFFFFF"/>
              </a:buClr>
              <a:buSzPct val="100000"/>
              <a:buNone/>
              <a:defRPr sz="3000">
                <a:solidFill>
                  <a:srgbClr val="FFFFFF"/>
                </a:solidFill>
              </a:defRPr>
            </a:lvl3pPr>
            <a:lvl4pPr lvl="3" algn="ctr" rtl="0">
              <a:lnSpc>
                <a:spcPct val="100000"/>
              </a:lnSpc>
              <a:spcBef>
                <a:spcPts val="0"/>
              </a:spcBef>
              <a:spcAft>
                <a:spcPts val="0"/>
              </a:spcAft>
              <a:buClr>
                <a:srgbClr val="FFFFFF"/>
              </a:buClr>
              <a:buSzPct val="100000"/>
              <a:buNone/>
              <a:defRPr sz="3000">
                <a:solidFill>
                  <a:srgbClr val="FFFFFF"/>
                </a:solidFill>
              </a:defRPr>
            </a:lvl4pPr>
            <a:lvl5pPr lvl="4" algn="ctr" rtl="0">
              <a:lnSpc>
                <a:spcPct val="100000"/>
              </a:lnSpc>
              <a:spcBef>
                <a:spcPts val="0"/>
              </a:spcBef>
              <a:spcAft>
                <a:spcPts val="0"/>
              </a:spcAft>
              <a:buClr>
                <a:srgbClr val="FFFFFF"/>
              </a:buClr>
              <a:buSzPct val="100000"/>
              <a:buNone/>
              <a:defRPr sz="3000">
                <a:solidFill>
                  <a:srgbClr val="FFFFFF"/>
                </a:solidFill>
              </a:defRPr>
            </a:lvl5pPr>
            <a:lvl6pPr lvl="5" algn="ctr" rtl="0">
              <a:lnSpc>
                <a:spcPct val="100000"/>
              </a:lnSpc>
              <a:spcBef>
                <a:spcPts val="0"/>
              </a:spcBef>
              <a:spcAft>
                <a:spcPts val="0"/>
              </a:spcAft>
              <a:buClr>
                <a:srgbClr val="FFFFFF"/>
              </a:buClr>
              <a:buSzPct val="100000"/>
              <a:buNone/>
              <a:defRPr sz="3000">
                <a:solidFill>
                  <a:srgbClr val="FFFFFF"/>
                </a:solidFill>
              </a:defRPr>
            </a:lvl6pPr>
            <a:lvl7pPr lvl="6" algn="ctr" rtl="0">
              <a:lnSpc>
                <a:spcPct val="100000"/>
              </a:lnSpc>
              <a:spcBef>
                <a:spcPts val="0"/>
              </a:spcBef>
              <a:spcAft>
                <a:spcPts val="0"/>
              </a:spcAft>
              <a:buClr>
                <a:srgbClr val="FFFFFF"/>
              </a:buClr>
              <a:buSzPct val="100000"/>
              <a:buNone/>
              <a:defRPr sz="3000">
                <a:solidFill>
                  <a:srgbClr val="FFFFFF"/>
                </a:solidFill>
              </a:defRPr>
            </a:lvl7pPr>
            <a:lvl8pPr lvl="7" algn="ctr" rtl="0">
              <a:lnSpc>
                <a:spcPct val="100000"/>
              </a:lnSpc>
              <a:spcBef>
                <a:spcPts val="0"/>
              </a:spcBef>
              <a:spcAft>
                <a:spcPts val="0"/>
              </a:spcAft>
              <a:buClr>
                <a:srgbClr val="FFFFFF"/>
              </a:buClr>
              <a:buSzPct val="100000"/>
              <a:buNone/>
              <a:defRPr sz="3000">
                <a:solidFill>
                  <a:srgbClr val="FFFFFF"/>
                </a:solidFill>
              </a:defRPr>
            </a:lvl8pPr>
            <a:lvl9pPr lvl="8" algn="ctr" rtl="0">
              <a:lnSpc>
                <a:spcPct val="100000"/>
              </a:lnSpc>
              <a:spcBef>
                <a:spcPts val="0"/>
              </a:spcBef>
              <a:spcAft>
                <a:spcPts val="0"/>
              </a:spcAft>
              <a:buClr>
                <a:srgbClr val="FFFFFF"/>
              </a:buClr>
              <a:buSzPct val="100000"/>
              <a:buNone/>
              <a:defRPr sz="3000">
                <a:solidFill>
                  <a:srgbClr val="FFFFFF"/>
                </a:solidFill>
              </a:defRPr>
            </a:lvl9pPr>
          </a:lstStyle>
          <a:p>
            <a:endParaRPr dirty="0"/>
          </a:p>
        </p:txBody>
      </p:sp>
    </p:spTree>
    <p:extLst>
      <p:ext uri="{BB962C8B-B14F-4D97-AF65-F5344CB8AC3E}">
        <p14:creationId xmlns:p14="http://schemas.microsoft.com/office/powerpoint/2010/main" val="95007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1"/>
            <a:ext cx="45720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41719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9" name="Picture Placeholder 8"/>
          <p:cNvSpPr>
            <a:spLocks noGrp="1"/>
          </p:cNvSpPr>
          <p:nvPr>
            <p:ph type="pic" sz="quarter" idx="13"/>
          </p:nvPr>
        </p:nvSpPr>
        <p:spPr>
          <a:xfrm>
            <a:off x="4616499" y="-13098"/>
            <a:ext cx="4540004" cy="5169098"/>
          </a:xfrm>
          <a:custGeom>
            <a:avLst/>
            <a:gdLst>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48400 w 6276975"/>
              <a:gd name="connsiteY4" fmla="*/ 5816579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76975 w 6276975"/>
              <a:gd name="connsiteY4" fmla="*/ 5635604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0 w 6276975"/>
              <a:gd name="connsiteY0" fmla="*/ 1041421 h 6896100"/>
              <a:gd name="connsiteX1" fmla="*/ 2489221 w 6276975"/>
              <a:gd name="connsiteY1" fmla="*/ 47625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1600200 w 6153150"/>
              <a:gd name="connsiteY0" fmla="*/ 669946 h 6896100"/>
              <a:gd name="connsiteX1" fmla="*/ 2365396 w 6153150"/>
              <a:gd name="connsiteY1" fmla="*/ 47625 h 6896100"/>
              <a:gd name="connsiteX2" fmla="*/ 5083154 w 6153150"/>
              <a:gd name="connsiteY2" fmla="*/ 0 h 6896100"/>
              <a:gd name="connsiteX3" fmla="*/ 6153150 w 6153150"/>
              <a:gd name="connsiteY3" fmla="*/ 1584346 h 6896100"/>
              <a:gd name="connsiteX4" fmla="*/ 6153150 w 6153150"/>
              <a:gd name="connsiteY4" fmla="*/ 5635604 h 6896100"/>
              <a:gd name="connsiteX5" fmla="*/ 5092679 w 6153150"/>
              <a:gd name="connsiteY5" fmla="*/ 6896100 h 6896100"/>
              <a:gd name="connsiteX6" fmla="*/ 2241571 w 6153150"/>
              <a:gd name="connsiteY6" fmla="*/ 6867525 h 6896100"/>
              <a:gd name="connsiteX7" fmla="*/ 0 w 6153150"/>
              <a:gd name="connsiteY7" fmla="*/ 5273654 h 6896100"/>
              <a:gd name="connsiteX8" fmla="*/ 1600200 w 6153150"/>
              <a:gd name="connsiteY8" fmla="*/ 669946 h 6896100"/>
              <a:gd name="connsiteX0" fmla="*/ 1600200 w 6153150"/>
              <a:gd name="connsiteY0" fmla="*/ 670417 h 6896571"/>
              <a:gd name="connsiteX1" fmla="*/ 2365396 w 6153150"/>
              <a:gd name="connsiteY1" fmla="*/ 48096 h 6896571"/>
              <a:gd name="connsiteX2" fmla="*/ 5083154 w 6153150"/>
              <a:gd name="connsiteY2" fmla="*/ 471 h 6896571"/>
              <a:gd name="connsiteX3" fmla="*/ 6153150 w 6153150"/>
              <a:gd name="connsiteY3" fmla="*/ 1584817 h 6896571"/>
              <a:gd name="connsiteX4" fmla="*/ 6153150 w 6153150"/>
              <a:gd name="connsiteY4" fmla="*/ 5636075 h 6896571"/>
              <a:gd name="connsiteX5" fmla="*/ 5092679 w 6153150"/>
              <a:gd name="connsiteY5" fmla="*/ 6896571 h 6896571"/>
              <a:gd name="connsiteX6" fmla="*/ 2241571 w 6153150"/>
              <a:gd name="connsiteY6" fmla="*/ 6867996 h 6896571"/>
              <a:gd name="connsiteX7" fmla="*/ 0 w 6153150"/>
              <a:gd name="connsiteY7" fmla="*/ 5274125 h 6896571"/>
              <a:gd name="connsiteX8" fmla="*/ 1600200 w 6153150"/>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702186 w 6255136"/>
              <a:gd name="connsiteY0" fmla="*/ 670417 h 6896571"/>
              <a:gd name="connsiteX1" fmla="*/ 2467382 w 6255136"/>
              <a:gd name="connsiteY1" fmla="*/ 48096 h 6896571"/>
              <a:gd name="connsiteX2" fmla="*/ 5185140 w 6255136"/>
              <a:gd name="connsiteY2" fmla="*/ 471 h 6896571"/>
              <a:gd name="connsiteX3" fmla="*/ 6255136 w 6255136"/>
              <a:gd name="connsiteY3" fmla="*/ 1584817 h 6896571"/>
              <a:gd name="connsiteX4" fmla="*/ 6255136 w 6255136"/>
              <a:gd name="connsiteY4" fmla="*/ 5636075 h 6896571"/>
              <a:gd name="connsiteX5" fmla="*/ 5194665 w 6255136"/>
              <a:gd name="connsiteY5" fmla="*/ 6896571 h 6896571"/>
              <a:gd name="connsiteX6" fmla="*/ 2343557 w 6255136"/>
              <a:gd name="connsiteY6" fmla="*/ 6867996 h 6896571"/>
              <a:gd name="connsiteX7" fmla="*/ 92461 w 6255136"/>
              <a:gd name="connsiteY7" fmla="*/ 4864550 h 6896571"/>
              <a:gd name="connsiteX8" fmla="*/ 1702186 w 6255136"/>
              <a:gd name="connsiteY8" fmla="*/ 670417 h 6896571"/>
              <a:gd name="connsiteX0" fmla="*/ 1565207 w 6118157"/>
              <a:gd name="connsiteY0" fmla="*/ 670417 h 6896571"/>
              <a:gd name="connsiteX1" fmla="*/ 2330403 w 6118157"/>
              <a:gd name="connsiteY1" fmla="*/ 48096 h 6896571"/>
              <a:gd name="connsiteX2" fmla="*/ 5048161 w 6118157"/>
              <a:gd name="connsiteY2" fmla="*/ 471 h 6896571"/>
              <a:gd name="connsiteX3" fmla="*/ 6118157 w 6118157"/>
              <a:gd name="connsiteY3" fmla="*/ 1584817 h 6896571"/>
              <a:gd name="connsiteX4" fmla="*/ 6118157 w 6118157"/>
              <a:gd name="connsiteY4" fmla="*/ 5636075 h 6896571"/>
              <a:gd name="connsiteX5" fmla="*/ 5057686 w 6118157"/>
              <a:gd name="connsiteY5" fmla="*/ 6896571 h 6896571"/>
              <a:gd name="connsiteX6" fmla="*/ 2206578 w 6118157"/>
              <a:gd name="connsiteY6" fmla="*/ 6867996 h 6896571"/>
              <a:gd name="connsiteX7" fmla="*/ 98357 w 6118157"/>
              <a:gd name="connsiteY7" fmla="*/ 4464500 h 6896571"/>
              <a:gd name="connsiteX8" fmla="*/ 1565207 w 6118157"/>
              <a:gd name="connsiteY8" fmla="*/ 670417 h 6896571"/>
              <a:gd name="connsiteX0" fmla="*/ 1565207 w 6118157"/>
              <a:gd name="connsiteY0" fmla="*/ 716526 h 6942680"/>
              <a:gd name="connsiteX1" fmla="*/ 2397078 w 6118157"/>
              <a:gd name="connsiteY1" fmla="*/ 27530 h 6942680"/>
              <a:gd name="connsiteX2" fmla="*/ 5048161 w 6118157"/>
              <a:gd name="connsiteY2" fmla="*/ 465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08354 h 6934508"/>
              <a:gd name="connsiteX1" fmla="*/ 2397078 w 6118157"/>
              <a:gd name="connsiteY1" fmla="*/ 19358 h 6934508"/>
              <a:gd name="connsiteX2" fmla="*/ 3800386 w 6118157"/>
              <a:gd name="connsiteY2" fmla="*/ 308 h 6934508"/>
              <a:gd name="connsiteX3" fmla="*/ 6118157 w 6118157"/>
              <a:gd name="connsiteY3" fmla="*/ 1622754 h 6934508"/>
              <a:gd name="connsiteX4" fmla="*/ 6118157 w 6118157"/>
              <a:gd name="connsiteY4" fmla="*/ 5674012 h 6934508"/>
              <a:gd name="connsiteX5" fmla="*/ 5057686 w 6118157"/>
              <a:gd name="connsiteY5" fmla="*/ 6934508 h 6934508"/>
              <a:gd name="connsiteX6" fmla="*/ 2206578 w 6118157"/>
              <a:gd name="connsiteY6" fmla="*/ 6905933 h 6934508"/>
              <a:gd name="connsiteX7" fmla="*/ 98357 w 6118157"/>
              <a:gd name="connsiteY7" fmla="*/ 4502437 h 6934508"/>
              <a:gd name="connsiteX8" fmla="*/ 1565207 w 6118157"/>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42804 w 6140133"/>
              <a:gd name="connsiteY1" fmla="*/ 63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75378 w 6125278"/>
              <a:gd name="connsiteY0" fmla="*/ 3019446 h 6934200"/>
              <a:gd name="connsiteX1" fmla="*/ 1927949 w 6125278"/>
              <a:gd name="connsiteY1" fmla="*/ 6350 h 6934200"/>
              <a:gd name="connsiteX2" fmla="*/ 3807507 w 6125278"/>
              <a:gd name="connsiteY2" fmla="*/ 0 h 6934200"/>
              <a:gd name="connsiteX3" fmla="*/ 6125278 w 6125278"/>
              <a:gd name="connsiteY3" fmla="*/ 1622446 h 6934200"/>
              <a:gd name="connsiteX4" fmla="*/ 6125278 w 6125278"/>
              <a:gd name="connsiteY4" fmla="*/ 5673704 h 6934200"/>
              <a:gd name="connsiteX5" fmla="*/ 5064807 w 6125278"/>
              <a:gd name="connsiteY5" fmla="*/ 6934200 h 6934200"/>
              <a:gd name="connsiteX6" fmla="*/ 2213699 w 6125278"/>
              <a:gd name="connsiteY6" fmla="*/ 6905625 h 6934200"/>
              <a:gd name="connsiteX7" fmla="*/ 124528 w 6125278"/>
              <a:gd name="connsiteY7" fmla="*/ 5505429 h 6934200"/>
              <a:gd name="connsiteX8" fmla="*/ 575378 w 6125278"/>
              <a:gd name="connsiteY8" fmla="*/ 30194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17602 w 6097652"/>
              <a:gd name="connsiteY0" fmla="*/ 3070246 h 6934200"/>
              <a:gd name="connsiteX1" fmla="*/ 1900323 w 6097652"/>
              <a:gd name="connsiteY1" fmla="*/ 6350 h 6934200"/>
              <a:gd name="connsiteX2" fmla="*/ 3779881 w 6097652"/>
              <a:gd name="connsiteY2" fmla="*/ 0 h 6934200"/>
              <a:gd name="connsiteX3" fmla="*/ 6097652 w 6097652"/>
              <a:gd name="connsiteY3" fmla="*/ 1622446 h 6934200"/>
              <a:gd name="connsiteX4" fmla="*/ 6097652 w 6097652"/>
              <a:gd name="connsiteY4" fmla="*/ 5673704 h 6934200"/>
              <a:gd name="connsiteX5" fmla="*/ 5037181 w 6097652"/>
              <a:gd name="connsiteY5" fmla="*/ 6934200 h 6934200"/>
              <a:gd name="connsiteX6" fmla="*/ 2186073 w 6097652"/>
              <a:gd name="connsiteY6" fmla="*/ 6905625 h 6934200"/>
              <a:gd name="connsiteX7" fmla="*/ 96902 w 6097652"/>
              <a:gd name="connsiteY7" fmla="*/ 5505429 h 6934200"/>
              <a:gd name="connsiteX8" fmla="*/ 617602 w 6097652"/>
              <a:gd name="connsiteY8" fmla="*/ 3070246 h 6934200"/>
              <a:gd name="connsiteX0" fmla="*/ 655207 w 6135257"/>
              <a:gd name="connsiteY0" fmla="*/ 3070246 h 6934200"/>
              <a:gd name="connsiteX1" fmla="*/ 1937928 w 6135257"/>
              <a:gd name="connsiteY1" fmla="*/ 6350 h 6934200"/>
              <a:gd name="connsiteX2" fmla="*/ 3817486 w 6135257"/>
              <a:gd name="connsiteY2" fmla="*/ 0 h 6934200"/>
              <a:gd name="connsiteX3" fmla="*/ 6135257 w 6135257"/>
              <a:gd name="connsiteY3" fmla="*/ 1622446 h 6934200"/>
              <a:gd name="connsiteX4" fmla="*/ 6135257 w 6135257"/>
              <a:gd name="connsiteY4" fmla="*/ 5673704 h 6934200"/>
              <a:gd name="connsiteX5" fmla="*/ 5074786 w 6135257"/>
              <a:gd name="connsiteY5" fmla="*/ 6934200 h 6934200"/>
              <a:gd name="connsiteX6" fmla="*/ 2223678 w 6135257"/>
              <a:gd name="connsiteY6" fmla="*/ 6905625 h 6934200"/>
              <a:gd name="connsiteX7" fmla="*/ 134507 w 6135257"/>
              <a:gd name="connsiteY7" fmla="*/ 5505429 h 6934200"/>
              <a:gd name="connsiteX8" fmla="*/ 655207 w 6135257"/>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394492 w 5874542"/>
              <a:gd name="connsiteY0" fmla="*/ 3070246 h 6934200"/>
              <a:gd name="connsiteX1" fmla="*/ 1677213 w 5874542"/>
              <a:gd name="connsiteY1" fmla="*/ 6350 h 6934200"/>
              <a:gd name="connsiteX2" fmla="*/ 3556771 w 5874542"/>
              <a:gd name="connsiteY2" fmla="*/ 0 h 6934200"/>
              <a:gd name="connsiteX3" fmla="*/ 5874542 w 5874542"/>
              <a:gd name="connsiteY3" fmla="*/ 1622446 h 6934200"/>
              <a:gd name="connsiteX4" fmla="*/ 5874542 w 5874542"/>
              <a:gd name="connsiteY4" fmla="*/ 5673704 h 6934200"/>
              <a:gd name="connsiteX5" fmla="*/ 4814071 w 5874542"/>
              <a:gd name="connsiteY5" fmla="*/ 6934200 h 6934200"/>
              <a:gd name="connsiteX6" fmla="*/ 1962963 w 5874542"/>
              <a:gd name="connsiteY6" fmla="*/ 6905625 h 6934200"/>
              <a:gd name="connsiteX7" fmla="*/ 302417 w 5874542"/>
              <a:gd name="connsiteY7" fmla="*/ 5972154 h 6934200"/>
              <a:gd name="connsiteX8" fmla="*/ 394492 w 5874542"/>
              <a:gd name="connsiteY8" fmla="*/ 3070246 h 6934200"/>
              <a:gd name="connsiteX0" fmla="*/ 304171 w 6098546"/>
              <a:gd name="connsiteY0" fmla="*/ 3917971 h 6934200"/>
              <a:gd name="connsiteX1" fmla="*/ 1901217 w 6098546"/>
              <a:gd name="connsiteY1" fmla="*/ 6350 h 6934200"/>
              <a:gd name="connsiteX2" fmla="*/ 3780775 w 6098546"/>
              <a:gd name="connsiteY2" fmla="*/ 0 h 6934200"/>
              <a:gd name="connsiteX3" fmla="*/ 6098546 w 6098546"/>
              <a:gd name="connsiteY3" fmla="*/ 1622446 h 6934200"/>
              <a:gd name="connsiteX4" fmla="*/ 6098546 w 6098546"/>
              <a:gd name="connsiteY4" fmla="*/ 5673704 h 6934200"/>
              <a:gd name="connsiteX5" fmla="*/ 5038075 w 6098546"/>
              <a:gd name="connsiteY5" fmla="*/ 6934200 h 6934200"/>
              <a:gd name="connsiteX6" fmla="*/ 2186967 w 6098546"/>
              <a:gd name="connsiteY6" fmla="*/ 6905625 h 6934200"/>
              <a:gd name="connsiteX7" fmla="*/ 526421 w 6098546"/>
              <a:gd name="connsiteY7" fmla="*/ 5972154 h 6934200"/>
              <a:gd name="connsiteX8" fmla="*/ 304171 w 6098546"/>
              <a:gd name="connsiteY8" fmla="*/ 3917971 h 6934200"/>
              <a:gd name="connsiteX0" fmla="*/ 268074 w 6062449"/>
              <a:gd name="connsiteY0" fmla="*/ 3917971 h 6934200"/>
              <a:gd name="connsiteX1" fmla="*/ 1865120 w 6062449"/>
              <a:gd name="connsiteY1" fmla="*/ 6350 h 6934200"/>
              <a:gd name="connsiteX2" fmla="*/ 3744678 w 6062449"/>
              <a:gd name="connsiteY2" fmla="*/ 0 h 6934200"/>
              <a:gd name="connsiteX3" fmla="*/ 6062449 w 6062449"/>
              <a:gd name="connsiteY3" fmla="*/ 1622446 h 6934200"/>
              <a:gd name="connsiteX4" fmla="*/ 6062449 w 6062449"/>
              <a:gd name="connsiteY4" fmla="*/ 5673704 h 6934200"/>
              <a:gd name="connsiteX5" fmla="*/ 5001978 w 6062449"/>
              <a:gd name="connsiteY5" fmla="*/ 6934200 h 6934200"/>
              <a:gd name="connsiteX6" fmla="*/ 2150870 w 6062449"/>
              <a:gd name="connsiteY6" fmla="*/ 6905625 h 6934200"/>
              <a:gd name="connsiteX7" fmla="*/ 671299 w 6062449"/>
              <a:gd name="connsiteY7" fmla="*/ 6153129 h 6934200"/>
              <a:gd name="connsiteX8" fmla="*/ 268074 w 6062449"/>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72634 w 6067009"/>
              <a:gd name="connsiteY0" fmla="*/ 3917971 h 6934200"/>
              <a:gd name="connsiteX1" fmla="*/ 1869680 w 6067009"/>
              <a:gd name="connsiteY1" fmla="*/ 6350 h 6934200"/>
              <a:gd name="connsiteX2" fmla="*/ 3749238 w 6067009"/>
              <a:gd name="connsiteY2" fmla="*/ 0 h 6934200"/>
              <a:gd name="connsiteX3" fmla="*/ 6067009 w 6067009"/>
              <a:gd name="connsiteY3" fmla="*/ 1622446 h 6934200"/>
              <a:gd name="connsiteX4" fmla="*/ 6067009 w 6067009"/>
              <a:gd name="connsiteY4" fmla="*/ 5673704 h 6934200"/>
              <a:gd name="connsiteX5" fmla="*/ 5006538 w 6067009"/>
              <a:gd name="connsiteY5" fmla="*/ 6934200 h 6934200"/>
              <a:gd name="connsiteX6" fmla="*/ 2155430 w 6067009"/>
              <a:gd name="connsiteY6" fmla="*/ 6905625 h 6934200"/>
              <a:gd name="connsiteX7" fmla="*/ 675859 w 6067009"/>
              <a:gd name="connsiteY7" fmla="*/ 6153129 h 6934200"/>
              <a:gd name="connsiteX8" fmla="*/ 272634 w 6067009"/>
              <a:gd name="connsiteY8" fmla="*/ 3917971 h 6934200"/>
              <a:gd name="connsiteX0" fmla="*/ 229992 w 6024367"/>
              <a:gd name="connsiteY0" fmla="*/ 3917971 h 6934200"/>
              <a:gd name="connsiteX1" fmla="*/ 1827038 w 6024367"/>
              <a:gd name="connsiteY1" fmla="*/ 6350 h 6934200"/>
              <a:gd name="connsiteX2" fmla="*/ 3706596 w 6024367"/>
              <a:gd name="connsiteY2" fmla="*/ 0 h 6934200"/>
              <a:gd name="connsiteX3" fmla="*/ 6024367 w 6024367"/>
              <a:gd name="connsiteY3" fmla="*/ 1622446 h 6934200"/>
              <a:gd name="connsiteX4" fmla="*/ 6024367 w 6024367"/>
              <a:gd name="connsiteY4" fmla="*/ 5673704 h 6934200"/>
              <a:gd name="connsiteX5" fmla="*/ 4963896 w 6024367"/>
              <a:gd name="connsiteY5" fmla="*/ 6934200 h 6934200"/>
              <a:gd name="connsiteX6" fmla="*/ 2112788 w 6024367"/>
              <a:gd name="connsiteY6" fmla="*/ 6905625 h 6934200"/>
              <a:gd name="connsiteX7" fmla="*/ 909442 w 6024367"/>
              <a:gd name="connsiteY7" fmla="*/ 6286479 h 6934200"/>
              <a:gd name="connsiteX8" fmla="*/ 229992 w 6024367"/>
              <a:gd name="connsiteY8" fmla="*/ 3917971 h 6934200"/>
              <a:gd name="connsiteX0" fmla="*/ 254747 w 6049122"/>
              <a:gd name="connsiteY0" fmla="*/ 3917971 h 6934200"/>
              <a:gd name="connsiteX1" fmla="*/ 1851793 w 6049122"/>
              <a:gd name="connsiteY1" fmla="*/ 6350 h 6934200"/>
              <a:gd name="connsiteX2" fmla="*/ 3731351 w 6049122"/>
              <a:gd name="connsiteY2" fmla="*/ 0 h 6934200"/>
              <a:gd name="connsiteX3" fmla="*/ 6049122 w 6049122"/>
              <a:gd name="connsiteY3" fmla="*/ 1622446 h 6934200"/>
              <a:gd name="connsiteX4" fmla="*/ 6049122 w 6049122"/>
              <a:gd name="connsiteY4" fmla="*/ 5673704 h 6934200"/>
              <a:gd name="connsiteX5" fmla="*/ 4988651 w 6049122"/>
              <a:gd name="connsiteY5" fmla="*/ 6934200 h 6934200"/>
              <a:gd name="connsiteX6" fmla="*/ 2137543 w 6049122"/>
              <a:gd name="connsiteY6" fmla="*/ 6905625 h 6934200"/>
              <a:gd name="connsiteX7" fmla="*/ 934197 w 6049122"/>
              <a:gd name="connsiteY7" fmla="*/ 6286479 h 6934200"/>
              <a:gd name="connsiteX8" fmla="*/ 254747 w 6049122"/>
              <a:gd name="connsiteY8" fmla="*/ 3917971 h 6934200"/>
              <a:gd name="connsiteX0" fmla="*/ 270869 w 6065244"/>
              <a:gd name="connsiteY0" fmla="*/ 3917971 h 6934200"/>
              <a:gd name="connsiteX1" fmla="*/ 1867915 w 6065244"/>
              <a:gd name="connsiteY1" fmla="*/ 6350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897333 h 6913562"/>
              <a:gd name="connsiteX1" fmla="*/ 1867915 w 6065244"/>
              <a:gd name="connsiteY1" fmla="*/ 0 h 6913562"/>
              <a:gd name="connsiteX2" fmla="*/ 3756998 w 6065244"/>
              <a:gd name="connsiteY2" fmla="*/ 793 h 6913562"/>
              <a:gd name="connsiteX3" fmla="*/ 6065244 w 6065244"/>
              <a:gd name="connsiteY3" fmla="*/ 1601808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65244"/>
              <a:gd name="connsiteY0" fmla="*/ 3897333 h 6913562"/>
              <a:gd name="connsiteX1" fmla="*/ 1867915 w 6065244"/>
              <a:gd name="connsiteY1" fmla="*/ 0 h 6913562"/>
              <a:gd name="connsiteX2" fmla="*/ 3756998 w 6065244"/>
              <a:gd name="connsiteY2" fmla="*/ 793 h 6913562"/>
              <a:gd name="connsiteX3" fmla="*/ 6050957 w 6065244"/>
              <a:gd name="connsiteY3" fmla="*/ 1606571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53338"/>
              <a:gd name="connsiteY0" fmla="*/ 3897333 h 6913562"/>
              <a:gd name="connsiteX1" fmla="*/ 1867915 w 6053338"/>
              <a:gd name="connsiteY1" fmla="*/ 0 h 6913562"/>
              <a:gd name="connsiteX2" fmla="*/ 3756998 w 6053338"/>
              <a:gd name="connsiteY2" fmla="*/ 793 h 6913562"/>
              <a:gd name="connsiteX3" fmla="*/ 6050957 w 6053338"/>
              <a:gd name="connsiteY3" fmla="*/ 1606571 h 6913562"/>
              <a:gd name="connsiteX4" fmla="*/ 6053338 w 6053338"/>
              <a:gd name="connsiteY4" fmla="*/ 5653066 h 6913562"/>
              <a:gd name="connsiteX5" fmla="*/ 5004773 w 6053338"/>
              <a:gd name="connsiteY5" fmla="*/ 6913562 h 6913562"/>
              <a:gd name="connsiteX6" fmla="*/ 2153665 w 6053338"/>
              <a:gd name="connsiteY6" fmla="*/ 6884987 h 6913562"/>
              <a:gd name="connsiteX7" fmla="*/ 950319 w 6053338"/>
              <a:gd name="connsiteY7" fmla="*/ 6265841 h 6913562"/>
              <a:gd name="connsiteX8" fmla="*/ 270869 w 6053338"/>
              <a:gd name="connsiteY8" fmla="*/ 3897333 h 6913562"/>
              <a:gd name="connsiteX0" fmla="*/ 270869 w 6053338"/>
              <a:gd name="connsiteY0" fmla="*/ 3897333 h 6892131"/>
              <a:gd name="connsiteX1" fmla="*/ 1867915 w 6053338"/>
              <a:gd name="connsiteY1" fmla="*/ 0 h 6892131"/>
              <a:gd name="connsiteX2" fmla="*/ 3756998 w 6053338"/>
              <a:gd name="connsiteY2" fmla="*/ 793 h 6892131"/>
              <a:gd name="connsiteX3" fmla="*/ 6050957 w 6053338"/>
              <a:gd name="connsiteY3" fmla="*/ 1606571 h 6892131"/>
              <a:gd name="connsiteX4" fmla="*/ 6053338 w 6053338"/>
              <a:gd name="connsiteY4" fmla="*/ 5653066 h 6892131"/>
              <a:gd name="connsiteX5" fmla="*/ 4997630 w 6053338"/>
              <a:gd name="connsiteY5" fmla="*/ 6892131 h 6892131"/>
              <a:gd name="connsiteX6" fmla="*/ 2153665 w 6053338"/>
              <a:gd name="connsiteY6" fmla="*/ 6884987 h 6892131"/>
              <a:gd name="connsiteX7" fmla="*/ 950319 w 6053338"/>
              <a:gd name="connsiteY7" fmla="*/ 6265841 h 6892131"/>
              <a:gd name="connsiteX8" fmla="*/ 270869 w 6053338"/>
              <a:gd name="connsiteY8" fmla="*/ 3897333 h 68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3338" h="6892131">
                <a:moveTo>
                  <a:pt x="270869" y="3897333"/>
                </a:moveTo>
                <a:cubicBezTo>
                  <a:pt x="632819" y="3007847"/>
                  <a:pt x="1503098" y="865981"/>
                  <a:pt x="1867915" y="0"/>
                </a:cubicBezTo>
                <a:lnTo>
                  <a:pt x="3756998" y="793"/>
                </a:lnTo>
                <a:lnTo>
                  <a:pt x="6050957" y="1606571"/>
                </a:lnTo>
                <a:cubicBezTo>
                  <a:pt x="6055719" y="2955403"/>
                  <a:pt x="6048576" y="4304234"/>
                  <a:pt x="6053338" y="5653066"/>
                </a:cubicBezTo>
                <a:lnTo>
                  <a:pt x="4997630" y="6892131"/>
                </a:lnTo>
                <a:lnTo>
                  <a:pt x="2153665" y="6884987"/>
                </a:lnTo>
                <a:cubicBezTo>
                  <a:pt x="1074698" y="6327242"/>
                  <a:pt x="1823454" y="6699239"/>
                  <a:pt x="950319" y="6265841"/>
                </a:cubicBezTo>
                <a:cubicBezTo>
                  <a:pt x="565082" y="5988561"/>
                  <a:pt x="-494306" y="5800202"/>
                  <a:pt x="270869" y="3897333"/>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283454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778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2 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42900" y="1095376"/>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3"/>
          </p:nvPr>
        </p:nvSpPr>
        <p:spPr>
          <a:xfrm>
            <a:off x="4539854" y="1095375"/>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326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404098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773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88919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131729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858374"/>
            <a:ext cx="9144000" cy="29260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2900" y="290512"/>
            <a:ext cx="5715000" cy="738188"/>
          </a:xfrm>
          <a:prstGeom prst="rect">
            <a:avLst/>
          </a:prstGeom>
        </p:spPr>
        <p:txBody>
          <a:bodyPr vert="horz" lIns="0" tIns="0" rIns="0" bIns="0" rtlCol="0" anchor="t">
            <a:normAutofit/>
          </a:bodyPr>
          <a:lstStyle/>
          <a:p>
            <a:endParaRPr lang="en-GB" dirty="0"/>
          </a:p>
        </p:txBody>
      </p:sp>
      <p:sp>
        <p:nvSpPr>
          <p:cNvPr id="3" name="Text Placeholder 2"/>
          <p:cNvSpPr>
            <a:spLocks noGrp="1"/>
          </p:cNvSpPr>
          <p:nvPr>
            <p:ph type="body" idx="1"/>
          </p:nvPr>
        </p:nvSpPr>
        <p:spPr>
          <a:xfrm>
            <a:off x="342900" y="1095376"/>
            <a:ext cx="5715000" cy="351829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Box 11"/>
          <p:cNvSpPr txBox="1"/>
          <p:nvPr userDrawn="1"/>
        </p:nvSpPr>
        <p:spPr>
          <a:xfrm>
            <a:off x="6454140" y="4896331"/>
            <a:ext cx="2119172" cy="215444"/>
          </a:xfrm>
          <a:prstGeom prst="rect">
            <a:avLst/>
          </a:prstGeom>
          <a:noFill/>
        </p:spPr>
        <p:txBody>
          <a:bodyPr wrap="square" rtlCol="0">
            <a:spAutoFit/>
          </a:bodyPr>
          <a:lstStyle/>
          <a:p>
            <a:r>
              <a:rPr lang="en-US" sz="800" baseline="0" dirty="0">
                <a:solidFill>
                  <a:schemeClr val="bg1"/>
                </a:solidFill>
              </a:rPr>
              <a:t>Project I – PyHR Services | March 2019</a:t>
            </a:r>
            <a:endParaRPr lang="en-US" sz="800" dirty="0">
              <a:solidFill>
                <a:schemeClr val="bg1"/>
              </a:solidFill>
            </a:endParaRPr>
          </a:p>
        </p:txBody>
      </p:sp>
      <p:sp>
        <p:nvSpPr>
          <p:cNvPr id="16" name="TextBox 15"/>
          <p:cNvSpPr txBox="1"/>
          <p:nvPr userDrawn="1"/>
        </p:nvSpPr>
        <p:spPr>
          <a:xfrm>
            <a:off x="8642773" y="4896956"/>
            <a:ext cx="501226" cy="215444"/>
          </a:xfrm>
          <a:prstGeom prst="rect">
            <a:avLst/>
          </a:prstGeom>
          <a:noFill/>
        </p:spPr>
        <p:txBody>
          <a:bodyPr wrap="square" rtlCol="0">
            <a:spAutoFit/>
          </a:bodyPr>
          <a:lstStyle/>
          <a:p>
            <a:fld id="{CD84860F-87DF-48D9-9DD7-EF70949B7FE6}"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185963527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0" r:id="rId4"/>
    <p:sldLayoutId id="2147483674" r:id="rId5"/>
    <p:sldLayoutId id="2147483668" r:id="rId6"/>
    <p:sldLayoutId id="2147483669" r:id="rId7"/>
    <p:sldLayoutId id="2147483670" r:id="rId8"/>
    <p:sldLayoutId id="2147483671" r:id="rId9"/>
    <p:sldLayoutId id="2147483672" r:id="rId10"/>
    <p:sldLayoutId id="2147483673" r:id="rId11"/>
    <p:sldLayoutId id="2147483651" r:id="rId12"/>
    <p:sldLayoutId id="2147483659" r:id="rId13"/>
    <p:sldLayoutId id="2147483661" r:id="rId14"/>
    <p:sldLayoutId id="2147483662" r:id="rId15"/>
    <p:sldLayoutId id="2147483663" r:id="rId16"/>
    <p:sldLayoutId id="2147483676" r:id="rId17"/>
    <p:sldLayoutId id="2147483700" r:id="rId18"/>
    <p:sldLayoutId id="2147483701" r:id="rId19"/>
    <p:sldLayoutId id="2147483683" r:id="rId20"/>
    <p:sldLayoutId id="2147483684" r:id="rId21"/>
    <p:sldLayoutId id="2147483685" r:id="rId22"/>
    <p:sldLayoutId id="2147483686" r:id="rId23"/>
    <p:sldLayoutId id="2147483687" r:id="rId24"/>
    <p:sldLayoutId id="2147483690" r:id="rId25"/>
    <p:sldLayoutId id="2147483691" r:id="rId26"/>
    <p:sldLayoutId id="2147483692" r:id="rId27"/>
    <p:sldLayoutId id="214748370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p:titleStyle>
    <p:body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diagramColors" Target="../diagrams/colors1.xml"/><Relationship Id="rId12" Type="http://schemas.openxmlformats.org/officeDocument/2006/relationships/image" Target="../media/image5.svg"/><Relationship Id="rId2" Type="http://schemas.openxmlformats.org/officeDocument/2006/relationships/slideLayout" Target="../slideLayouts/slideLayout4.xml"/><Relationship Id="rId16" Type="http://schemas.openxmlformats.org/officeDocument/2006/relationships/image" Target="../media/image9.png"/><Relationship Id="rId1" Type="http://schemas.openxmlformats.org/officeDocument/2006/relationships/tags" Target="../tags/tag2.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5" Type="http://schemas.openxmlformats.org/officeDocument/2006/relationships/image" Target="../media/image8.png"/><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 Id="rId1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Placeholder 6"/>
          <p:cNvPicPr>
            <a:picLocks noChangeAspect="1"/>
          </p:cNvPicPr>
          <p:nvPr/>
        </p:nvPicPr>
        <p:blipFill>
          <a:blip r:embed="rId3"/>
          <a:stretch>
            <a:fillRect/>
          </a:stretch>
        </p:blipFill>
        <p:spPr>
          <a:xfrm>
            <a:off x="4287212" y="-11452"/>
            <a:ext cx="4853938" cy="3234695"/>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pic>
      <p:sp>
        <p:nvSpPr>
          <p:cNvPr id="12" name="Rectangle 11"/>
          <p:cNvSpPr/>
          <p:nvPr/>
        </p:nvSpPr>
        <p:spPr>
          <a:xfrm>
            <a:off x="11706" y="3184962"/>
            <a:ext cx="9144000" cy="90714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2128762" y="-1415143"/>
            <a:ext cx="184666" cy="300082"/>
          </a:xfrm>
          <a:prstGeom prst="rect">
            <a:avLst/>
          </a:prstGeom>
          <a:noFill/>
        </p:spPr>
        <p:txBody>
          <a:bodyPr wrap="none" rtlCol="0">
            <a:spAutoFit/>
          </a:bodyPr>
          <a:lstStyle/>
          <a:p>
            <a:endParaRPr lang="en-US" dirty="0"/>
          </a:p>
        </p:txBody>
      </p:sp>
      <p:grpSp>
        <p:nvGrpSpPr>
          <p:cNvPr id="20" name="Group 19"/>
          <p:cNvGrpSpPr/>
          <p:nvPr/>
        </p:nvGrpSpPr>
        <p:grpSpPr>
          <a:xfrm>
            <a:off x="5567888" y="3327214"/>
            <a:ext cx="668866" cy="668866"/>
            <a:chOff x="4114801" y="3318935"/>
            <a:chExt cx="668866" cy="668866"/>
          </a:xfrm>
        </p:grpSpPr>
        <p:sp>
          <p:nvSpPr>
            <p:cNvPr id="49" name="bk object 25"/>
            <p:cNvSpPr/>
            <p:nvPr/>
          </p:nvSpPr>
          <p:spPr>
            <a:xfrm>
              <a:off x="4229230" y="3436168"/>
              <a:ext cx="440994" cy="440994"/>
            </a:xfrm>
            <a:custGeom>
              <a:avLst/>
              <a:gdLst/>
              <a:ahLst/>
              <a:cxnLst/>
              <a:rect l="l" t="t" r="r" b="b"/>
              <a:pathLst>
                <a:path w="1212850" h="1212850">
                  <a:moveTo>
                    <a:pt x="1212316" y="606158"/>
                  </a:moveTo>
                  <a:lnTo>
                    <a:pt x="1210492" y="653527"/>
                  </a:lnTo>
                  <a:lnTo>
                    <a:pt x="1205111" y="699900"/>
                  </a:lnTo>
                  <a:lnTo>
                    <a:pt x="1196307" y="745140"/>
                  </a:lnTo>
                  <a:lnTo>
                    <a:pt x="1184215" y="789115"/>
                  </a:lnTo>
                  <a:lnTo>
                    <a:pt x="1168969" y="831688"/>
                  </a:lnTo>
                  <a:lnTo>
                    <a:pt x="1150705" y="872725"/>
                  </a:lnTo>
                  <a:lnTo>
                    <a:pt x="1129558" y="912092"/>
                  </a:lnTo>
                  <a:lnTo>
                    <a:pt x="1105661" y="949653"/>
                  </a:lnTo>
                  <a:lnTo>
                    <a:pt x="1079150" y="985274"/>
                  </a:lnTo>
                  <a:lnTo>
                    <a:pt x="1050159" y="1018819"/>
                  </a:lnTo>
                  <a:lnTo>
                    <a:pt x="1018824" y="1050155"/>
                  </a:lnTo>
                  <a:lnTo>
                    <a:pt x="985279" y="1079146"/>
                  </a:lnTo>
                  <a:lnTo>
                    <a:pt x="949658" y="1105658"/>
                  </a:lnTo>
                  <a:lnTo>
                    <a:pt x="912098" y="1129555"/>
                  </a:lnTo>
                  <a:lnTo>
                    <a:pt x="872731" y="1150703"/>
                  </a:lnTo>
                  <a:lnTo>
                    <a:pt x="831693" y="1168968"/>
                  </a:lnTo>
                  <a:lnTo>
                    <a:pt x="789120" y="1184214"/>
                  </a:lnTo>
                  <a:lnTo>
                    <a:pt x="745144" y="1196306"/>
                  </a:lnTo>
                  <a:lnTo>
                    <a:pt x="699902" y="1205111"/>
                  </a:lnTo>
                  <a:lnTo>
                    <a:pt x="653529" y="1210492"/>
                  </a:lnTo>
                  <a:lnTo>
                    <a:pt x="606158" y="1212316"/>
                  </a:lnTo>
                  <a:lnTo>
                    <a:pt x="558787" y="1210492"/>
                  </a:lnTo>
                  <a:lnTo>
                    <a:pt x="512413" y="1205111"/>
                  </a:lnTo>
                  <a:lnTo>
                    <a:pt x="467171" y="1196306"/>
                  </a:lnTo>
                  <a:lnTo>
                    <a:pt x="423196" y="1184214"/>
                  </a:lnTo>
                  <a:lnTo>
                    <a:pt x="380622" y="1168968"/>
                  </a:lnTo>
                  <a:lnTo>
                    <a:pt x="339585" y="1150703"/>
                  </a:lnTo>
                  <a:lnTo>
                    <a:pt x="300218" y="1129555"/>
                  </a:lnTo>
                  <a:lnTo>
                    <a:pt x="262657" y="1105658"/>
                  </a:lnTo>
                  <a:lnTo>
                    <a:pt x="227037" y="1079146"/>
                  </a:lnTo>
                  <a:lnTo>
                    <a:pt x="193491" y="1050155"/>
                  </a:lnTo>
                  <a:lnTo>
                    <a:pt x="162156" y="1018819"/>
                  </a:lnTo>
                  <a:lnTo>
                    <a:pt x="133166" y="985274"/>
                  </a:lnTo>
                  <a:lnTo>
                    <a:pt x="106655" y="949653"/>
                  </a:lnTo>
                  <a:lnTo>
                    <a:pt x="82758" y="912092"/>
                  </a:lnTo>
                  <a:lnTo>
                    <a:pt x="61610" y="872725"/>
                  </a:lnTo>
                  <a:lnTo>
                    <a:pt x="43346" y="831688"/>
                  </a:lnTo>
                  <a:lnTo>
                    <a:pt x="28101" y="789115"/>
                  </a:lnTo>
                  <a:lnTo>
                    <a:pt x="16009" y="745140"/>
                  </a:lnTo>
                  <a:lnTo>
                    <a:pt x="7204" y="699900"/>
                  </a:lnTo>
                  <a:lnTo>
                    <a:pt x="1823" y="653527"/>
                  </a:lnTo>
                  <a:lnTo>
                    <a:pt x="0" y="606158"/>
                  </a:lnTo>
                  <a:lnTo>
                    <a:pt x="1823" y="558787"/>
                  </a:lnTo>
                  <a:lnTo>
                    <a:pt x="7204" y="512413"/>
                  </a:lnTo>
                  <a:lnTo>
                    <a:pt x="16009" y="467171"/>
                  </a:lnTo>
                  <a:lnTo>
                    <a:pt x="28101" y="423196"/>
                  </a:lnTo>
                  <a:lnTo>
                    <a:pt x="43346" y="380622"/>
                  </a:lnTo>
                  <a:lnTo>
                    <a:pt x="61610" y="339585"/>
                  </a:lnTo>
                  <a:lnTo>
                    <a:pt x="82758" y="300218"/>
                  </a:lnTo>
                  <a:lnTo>
                    <a:pt x="106655" y="262657"/>
                  </a:lnTo>
                  <a:lnTo>
                    <a:pt x="133166" y="227037"/>
                  </a:lnTo>
                  <a:lnTo>
                    <a:pt x="162156" y="193491"/>
                  </a:lnTo>
                  <a:lnTo>
                    <a:pt x="193491" y="162156"/>
                  </a:lnTo>
                  <a:lnTo>
                    <a:pt x="227037" y="133166"/>
                  </a:lnTo>
                  <a:lnTo>
                    <a:pt x="262657" y="106655"/>
                  </a:lnTo>
                  <a:lnTo>
                    <a:pt x="300218" y="82758"/>
                  </a:lnTo>
                  <a:lnTo>
                    <a:pt x="339585" y="61610"/>
                  </a:lnTo>
                  <a:lnTo>
                    <a:pt x="380622" y="43346"/>
                  </a:lnTo>
                  <a:lnTo>
                    <a:pt x="423196" y="28101"/>
                  </a:lnTo>
                  <a:lnTo>
                    <a:pt x="467171" y="16009"/>
                  </a:lnTo>
                  <a:lnTo>
                    <a:pt x="512413" y="7204"/>
                  </a:lnTo>
                  <a:lnTo>
                    <a:pt x="558787" y="1823"/>
                  </a:lnTo>
                  <a:lnTo>
                    <a:pt x="606158" y="0"/>
                  </a:lnTo>
                  <a:lnTo>
                    <a:pt x="653529" y="1823"/>
                  </a:lnTo>
                  <a:lnTo>
                    <a:pt x="699902" y="7204"/>
                  </a:lnTo>
                  <a:lnTo>
                    <a:pt x="745144" y="16009"/>
                  </a:lnTo>
                  <a:lnTo>
                    <a:pt x="789120" y="28101"/>
                  </a:lnTo>
                  <a:lnTo>
                    <a:pt x="831693" y="43346"/>
                  </a:lnTo>
                  <a:lnTo>
                    <a:pt x="872731" y="61610"/>
                  </a:lnTo>
                  <a:lnTo>
                    <a:pt x="912098" y="82758"/>
                  </a:lnTo>
                  <a:lnTo>
                    <a:pt x="949658" y="106655"/>
                  </a:lnTo>
                  <a:lnTo>
                    <a:pt x="985279" y="133166"/>
                  </a:lnTo>
                  <a:lnTo>
                    <a:pt x="1018824" y="162156"/>
                  </a:lnTo>
                  <a:lnTo>
                    <a:pt x="1050159" y="193491"/>
                  </a:lnTo>
                  <a:lnTo>
                    <a:pt x="1079150" y="227037"/>
                  </a:lnTo>
                  <a:lnTo>
                    <a:pt x="1105661" y="262657"/>
                  </a:lnTo>
                  <a:lnTo>
                    <a:pt x="1129558" y="300218"/>
                  </a:lnTo>
                  <a:lnTo>
                    <a:pt x="1150705" y="339585"/>
                  </a:lnTo>
                  <a:lnTo>
                    <a:pt x="1168969" y="380622"/>
                  </a:lnTo>
                  <a:lnTo>
                    <a:pt x="1184215" y="423196"/>
                  </a:lnTo>
                  <a:lnTo>
                    <a:pt x="1196307" y="467171"/>
                  </a:lnTo>
                  <a:lnTo>
                    <a:pt x="1205111" y="512413"/>
                  </a:lnTo>
                  <a:lnTo>
                    <a:pt x="1210492" y="558787"/>
                  </a:lnTo>
                  <a:lnTo>
                    <a:pt x="1212316" y="606158"/>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0" name="bk object 26"/>
            <p:cNvSpPr/>
            <p:nvPr/>
          </p:nvSpPr>
          <p:spPr>
            <a:xfrm>
              <a:off x="4370081" y="3436218"/>
              <a:ext cx="155156" cy="440070"/>
            </a:xfrm>
            <a:custGeom>
              <a:avLst/>
              <a:gdLst/>
              <a:ahLst/>
              <a:cxnLst/>
              <a:rect l="l" t="t" r="r" b="b"/>
              <a:pathLst>
                <a:path w="426719" h="1210310">
                  <a:moveTo>
                    <a:pt x="426567" y="605154"/>
                  </a:moveTo>
                  <a:lnTo>
                    <a:pt x="425316" y="671090"/>
                  </a:lnTo>
                  <a:lnTo>
                    <a:pt x="421648" y="734969"/>
                  </a:lnTo>
                  <a:lnTo>
                    <a:pt x="415694" y="796422"/>
                  </a:lnTo>
                  <a:lnTo>
                    <a:pt x="407584" y="855081"/>
                  </a:lnTo>
                  <a:lnTo>
                    <a:pt x="397447" y="910577"/>
                  </a:lnTo>
                  <a:lnTo>
                    <a:pt x="385415" y="962539"/>
                  </a:lnTo>
                  <a:lnTo>
                    <a:pt x="371618" y="1010599"/>
                  </a:lnTo>
                  <a:lnTo>
                    <a:pt x="356184" y="1054388"/>
                  </a:lnTo>
                  <a:lnTo>
                    <a:pt x="339246" y="1093536"/>
                  </a:lnTo>
                  <a:lnTo>
                    <a:pt x="320931" y="1127675"/>
                  </a:lnTo>
                  <a:lnTo>
                    <a:pt x="280697" y="1179445"/>
                  </a:lnTo>
                  <a:lnTo>
                    <a:pt x="236523" y="1206746"/>
                  </a:lnTo>
                  <a:lnTo>
                    <a:pt x="213283" y="1210297"/>
                  </a:lnTo>
                  <a:lnTo>
                    <a:pt x="190044" y="1206746"/>
                  </a:lnTo>
                  <a:lnTo>
                    <a:pt x="145869" y="1179445"/>
                  </a:lnTo>
                  <a:lnTo>
                    <a:pt x="105635" y="1127675"/>
                  </a:lnTo>
                  <a:lnTo>
                    <a:pt x="87321" y="1093536"/>
                  </a:lnTo>
                  <a:lnTo>
                    <a:pt x="70382" y="1054388"/>
                  </a:lnTo>
                  <a:lnTo>
                    <a:pt x="54949" y="1010599"/>
                  </a:lnTo>
                  <a:lnTo>
                    <a:pt x="41151" y="962539"/>
                  </a:lnTo>
                  <a:lnTo>
                    <a:pt x="29119" y="910577"/>
                  </a:lnTo>
                  <a:lnTo>
                    <a:pt x="18983" y="855081"/>
                  </a:lnTo>
                  <a:lnTo>
                    <a:pt x="10873" y="796422"/>
                  </a:lnTo>
                  <a:lnTo>
                    <a:pt x="4919" y="734969"/>
                  </a:lnTo>
                  <a:lnTo>
                    <a:pt x="1251" y="671090"/>
                  </a:lnTo>
                  <a:lnTo>
                    <a:pt x="0" y="605154"/>
                  </a:lnTo>
                  <a:lnTo>
                    <a:pt x="1251" y="539217"/>
                  </a:lnTo>
                  <a:lnTo>
                    <a:pt x="4919" y="475336"/>
                  </a:lnTo>
                  <a:lnTo>
                    <a:pt x="10873" y="413881"/>
                  </a:lnTo>
                  <a:lnTo>
                    <a:pt x="18983" y="355220"/>
                  </a:lnTo>
                  <a:lnTo>
                    <a:pt x="29119" y="299723"/>
                  </a:lnTo>
                  <a:lnTo>
                    <a:pt x="41151" y="247760"/>
                  </a:lnTo>
                  <a:lnTo>
                    <a:pt x="54949" y="199699"/>
                  </a:lnTo>
                  <a:lnTo>
                    <a:pt x="70382" y="155909"/>
                  </a:lnTo>
                  <a:lnTo>
                    <a:pt x="87321" y="116761"/>
                  </a:lnTo>
                  <a:lnTo>
                    <a:pt x="105635" y="82622"/>
                  </a:lnTo>
                  <a:lnTo>
                    <a:pt x="145869" y="30851"/>
                  </a:lnTo>
                  <a:lnTo>
                    <a:pt x="190044" y="3551"/>
                  </a:lnTo>
                  <a:lnTo>
                    <a:pt x="213283" y="0"/>
                  </a:lnTo>
                  <a:lnTo>
                    <a:pt x="236523" y="3551"/>
                  </a:lnTo>
                  <a:lnTo>
                    <a:pt x="280697" y="30851"/>
                  </a:lnTo>
                  <a:lnTo>
                    <a:pt x="320931" y="82622"/>
                  </a:lnTo>
                  <a:lnTo>
                    <a:pt x="339246" y="116761"/>
                  </a:lnTo>
                  <a:lnTo>
                    <a:pt x="356184" y="155909"/>
                  </a:lnTo>
                  <a:lnTo>
                    <a:pt x="371618" y="199699"/>
                  </a:lnTo>
                  <a:lnTo>
                    <a:pt x="385415" y="247760"/>
                  </a:lnTo>
                  <a:lnTo>
                    <a:pt x="397447" y="299723"/>
                  </a:lnTo>
                  <a:lnTo>
                    <a:pt x="407584" y="355220"/>
                  </a:lnTo>
                  <a:lnTo>
                    <a:pt x="415694" y="413881"/>
                  </a:lnTo>
                  <a:lnTo>
                    <a:pt x="421648" y="475336"/>
                  </a:lnTo>
                  <a:lnTo>
                    <a:pt x="425316" y="539217"/>
                  </a:lnTo>
                  <a:lnTo>
                    <a:pt x="426567" y="605154"/>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1" name="bk object 27"/>
            <p:cNvSpPr/>
            <p:nvPr/>
          </p:nvSpPr>
          <p:spPr>
            <a:xfrm>
              <a:off x="4258836" y="355598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2" name="bk object 28"/>
            <p:cNvSpPr/>
            <p:nvPr/>
          </p:nvSpPr>
          <p:spPr>
            <a:xfrm>
              <a:off x="4223434" y="3667648"/>
              <a:ext cx="446766" cy="0"/>
            </a:xfrm>
            <a:custGeom>
              <a:avLst/>
              <a:gdLst/>
              <a:ahLst/>
              <a:cxnLst/>
              <a:rect l="l" t="t" r="r" b="b"/>
              <a:pathLst>
                <a:path w="1228725">
                  <a:moveTo>
                    <a:pt x="1228255"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3" name="bk object 29"/>
            <p:cNvSpPr/>
            <p:nvPr/>
          </p:nvSpPr>
          <p:spPr>
            <a:xfrm>
              <a:off x="4258836" y="377102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16" name="Oval 15"/>
            <p:cNvSpPr/>
            <p:nvPr/>
          </p:nvSpPr>
          <p:spPr>
            <a:xfrm>
              <a:off x="4114801" y="3318935"/>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8" name="Group 17"/>
          <p:cNvGrpSpPr/>
          <p:nvPr/>
        </p:nvGrpSpPr>
        <p:grpSpPr>
          <a:xfrm>
            <a:off x="6637863" y="3318935"/>
            <a:ext cx="668866" cy="668866"/>
            <a:chOff x="6637863" y="3331636"/>
            <a:chExt cx="668866" cy="668866"/>
          </a:xfrm>
        </p:grpSpPr>
        <p:sp>
          <p:nvSpPr>
            <p:cNvPr id="39" name="bk object 17"/>
            <p:cNvSpPr/>
            <p:nvPr/>
          </p:nvSpPr>
          <p:spPr>
            <a:xfrm>
              <a:off x="6763735" y="3470838"/>
              <a:ext cx="424139" cy="245664"/>
            </a:xfrm>
            <a:custGeom>
              <a:avLst/>
              <a:gdLst/>
              <a:ahLst/>
              <a:cxnLst/>
              <a:rect l="l" t="t" r="r" b="b"/>
              <a:pathLst>
                <a:path w="1166495" h="675639">
                  <a:moveTo>
                    <a:pt x="437976" y="673456"/>
                  </a:moveTo>
                  <a:lnTo>
                    <a:pt x="377680" y="673759"/>
                  </a:lnTo>
                  <a:lnTo>
                    <a:pt x="343226" y="674017"/>
                  </a:lnTo>
                  <a:lnTo>
                    <a:pt x="321695" y="674373"/>
                  </a:lnTo>
                  <a:lnTo>
                    <a:pt x="300168" y="674968"/>
                  </a:lnTo>
                  <a:lnTo>
                    <a:pt x="260414" y="675075"/>
                  </a:lnTo>
                  <a:lnTo>
                    <a:pt x="216483" y="670586"/>
                  </a:lnTo>
                  <a:lnTo>
                    <a:pt x="165564" y="657687"/>
                  </a:lnTo>
                  <a:lnTo>
                    <a:pt x="104842" y="632562"/>
                  </a:lnTo>
                  <a:lnTo>
                    <a:pt x="69900" y="611120"/>
                  </a:lnTo>
                  <a:lnTo>
                    <a:pt x="40947" y="583904"/>
                  </a:lnTo>
                  <a:lnTo>
                    <a:pt x="18981" y="551501"/>
                  </a:lnTo>
                  <a:lnTo>
                    <a:pt x="5000" y="514495"/>
                  </a:lnTo>
                  <a:lnTo>
                    <a:pt x="0" y="473474"/>
                  </a:lnTo>
                  <a:lnTo>
                    <a:pt x="4978" y="429024"/>
                  </a:lnTo>
                  <a:lnTo>
                    <a:pt x="20933" y="381732"/>
                  </a:lnTo>
                  <a:lnTo>
                    <a:pt x="48861" y="332182"/>
                  </a:lnTo>
                  <a:lnTo>
                    <a:pt x="89992" y="284972"/>
                  </a:lnTo>
                  <a:lnTo>
                    <a:pt x="134973" y="254109"/>
                  </a:lnTo>
                  <a:lnTo>
                    <a:pt x="181157" y="236281"/>
                  </a:lnTo>
                  <a:lnTo>
                    <a:pt x="225895" y="228177"/>
                  </a:lnTo>
                  <a:lnTo>
                    <a:pt x="266537" y="226488"/>
                  </a:lnTo>
                  <a:lnTo>
                    <a:pt x="300437" y="227902"/>
                  </a:lnTo>
                  <a:lnTo>
                    <a:pt x="324946" y="229109"/>
                  </a:lnTo>
                  <a:lnTo>
                    <a:pt x="339444" y="220212"/>
                  </a:lnTo>
                  <a:lnTo>
                    <a:pt x="348081" y="196699"/>
                  </a:lnTo>
                  <a:lnTo>
                    <a:pt x="355367" y="163335"/>
                  </a:lnTo>
                  <a:lnTo>
                    <a:pt x="365807" y="124884"/>
                  </a:lnTo>
                  <a:lnTo>
                    <a:pt x="383911" y="86111"/>
                  </a:lnTo>
                  <a:lnTo>
                    <a:pt x="414187" y="51780"/>
                  </a:lnTo>
                  <a:lnTo>
                    <a:pt x="461141" y="26658"/>
                  </a:lnTo>
                  <a:lnTo>
                    <a:pt x="517599" y="11247"/>
                  </a:lnTo>
                  <a:lnTo>
                    <a:pt x="572962" y="2533"/>
                  </a:lnTo>
                  <a:lnTo>
                    <a:pt x="626587" y="0"/>
                  </a:lnTo>
                  <a:lnTo>
                    <a:pt x="677829" y="3132"/>
                  </a:lnTo>
                  <a:lnTo>
                    <a:pt x="726045" y="11416"/>
                  </a:lnTo>
                  <a:lnTo>
                    <a:pt x="770591" y="24336"/>
                  </a:lnTo>
                  <a:lnTo>
                    <a:pt x="810823" y="41377"/>
                  </a:lnTo>
                  <a:lnTo>
                    <a:pt x="851312" y="67757"/>
                  </a:lnTo>
                  <a:lnTo>
                    <a:pt x="884440" y="101500"/>
                  </a:lnTo>
                  <a:lnTo>
                    <a:pt x="910206" y="140764"/>
                  </a:lnTo>
                  <a:lnTo>
                    <a:pt x="928611" y="183710"/>
                  </a:lnTo>
                  <a:lnTo>
                    <a:pt x="939654" y="228495"/>
                  </a:lnTo>
                  <a:lnTo>
                    <a:pt x="943334" y="273279"/>
                  </a:lnTo>
                  <a:lnTo>
                    <a:pt x="952028" y="303188"/>
                  </a:lnTo>
                  <a:lnTo>
                    <a:pt x="975016" y="320542"/>
                  </a:lnTo>
                  <a:lnTo>
                    <a:pt x="1007664" y="330362"/>
                  </a:lnTo>
                  <a:lnTo>
                    <a:pt x="1045334" y="337672"/>
                  </a:lnTo>
                  <a:lnTo>
                    <a:pt x="1083390" y="347492"/>
                  </a:lnTo>
                  <a:lnTo>
                    <a:pt x="1142115" y="394755"/>
                  </a:lnTo>
                  <a:lnTo>
                    <a:pt x="1156415" y="434388"/>
                  </a:lnTo>
                  <a:lnTo>
                    <a:pt x="1164478" y="480907"/>
                  </a:lnTo>
                  <a:lnTo>
                    <a:pt x="1166134" y="529929"/>
                  </a:lnTo>
                  <a:lnTo>
                    <a:pt x="1161214" y="577077"/>
                  </a:lnTo>
                  <a:lnTo>
                    <a:pt x="1149547" y="617968"/>
                  </a:lnTo>
                  <a:lnTo>
                    <a:pt x="1105298" y="663461"/>
                  </a:lnTo>
                  <a:lnTo>
                    <a:pt x="1022759" y="669380"/>
                  </a:lnTo>
                  <a:lnTo>
                    <a:pt x="963219" y="670327"/>
                  </a:lnTo>
                  <a:lnTo>
                    <a:pt x="900837" y="670512"/>
                  </a:lnTo>
                  <a:lnTo>
                    <a:pt x="842613" y="670367"/>
                  </a:lnTo>
                  <a:lnTo>
                    <a:pt x="795551" y="670327"/>
                  </a:lnTo>
                  <a:lnTo>
                    <a:pt x="766652" y="670827"/>
                  </a:lnTo>
                </a:path>
              </a:pathLst>
            </a:custGeom>
            <a:ln w="15875">
              <a:solidFill>
                <a:schemeClr val="bg1"/>
              </a:solidFill>
            </a:ln>
          </p:spPr>
          <p:txBody>
            <a:bodyPr wrap="square" lIns="0" tIns="0" rIns="0" bIns="0" rtlCol="0"/>
            <a:lstStyle/>
            <a:p>
              <a:endParaRPr sz="1100" dirty="0">
                <a:solidFill>
                  <a:srgbClr val="081538"/>
                </a:solidFill>
              </a:endParaRPr>
            </a:p>
          </p:txBody>
        </p:sp>
        <p:grpSp>
          <p:nvGrpSpPr>
            <p:cNvPr id="11" name="Group 10"/>
            <p:cNvGrpSpPr/>
            <p:nvPr/>
          </p:nvGrpSpPr>
          <p:grpSpPr>
            <a:xfrm>
              <a:off x="6928023" y="3645248"/>
              <a:ext cx="94733" cy="249118"/>
              <a:chOff x="6931455" y="3679042"/>
              <a:chExt cx="94733" cy="242779"/>
            </a:xfrm>
          </p:grpSpPr>
          <p:cxnSp>
            <p:nvCxnSpPr>
              <p:cNvPr id="7" name="Straight Arrow Connector 6"/>
              <p:cNvCxnSpPr/>
              <p:nvPr/>
            </p:nvCxnSpPr>
            <p:spPr>
              <a:xfrm>
                <a:off x="6979012" y="3679042"/>
                <a:ext cx="0" cy="242779"/>
              </a:xfrm>
              <a:prstGeom prst="straightConnector1">
                <a:avLst/>
              </a:prstGeom>
              <a:ln w="15875">
                <a:solidFill>
                  <a:schemeClr val="bg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981567"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6931455"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67" name="Oval 66"/>
            <p:cNvSpPr/>
            <p:nvPr/>
          </p:nvSpPr>
          <p:spPr>
            <a:xfrm>
              <a:off x="6637863"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7895162" y="3318935"/>
            <a:ext cx="668866" cy="668866"/>
            <a:chOff x="7895162" y="3331636"/>
            <a:chExt cx="668866" cy="668866"/>
          </a:xfrm>
        </p:grpSpPr>
        <p:sp>
          <p:nvSpPr>
            <p:cNvPr id="56" name="bk object 31"/>
            <p:cNvSpPr/>
            <p:nvPr/>
          </p:nvSpPr>
          <p:spPr>
            <a:xfrm>
              <a:off x="8322474" y="3586319"/>
              <a:ext cx="90046" cy="92124"/>
            </a:xfrm>
            <a:custGeom>
              <a:avLst/>
              <a:gdLst/>
              <a:ahLst/>
              <a:cxnLst/>
              <a:rect l="l" t="t" r="r" b="b"/>
              <a:pathLst>
                <a:path w="247650" h="253364">
                  <a:moveTo>
                    <a:pt x="247573" y="126466"/>
                  </a:moveTo>
                  <a:lnTo>
                    <a:pt x="237845" y="175694"/>
                  </a:lnTo>
                  <a:lnTo>
                    <a:pt x="211316" y="215893"/>
                  </a:lnTo>
                  <a:lnTo>
                    <a:pt x="171969" y="242995"/>
                  </a:lnTo>
                  <a:lnTo>
                    <a:pt x="123786" y="252933"/>
                  </a:lnTo>
                  <a:lnTo>
                    <a:pt x="75598" y="242995"/>
                  </a:lnTo>
                  <a:lnTo>
                    <a:pt x="36252" y="215893"/>
                  </a:lnTo>
                  <a:lnTo>
                    <a:pt x="9726" y="175694"/>
                  </a:lnTo>
                  <a:lnTo>
                    <a:pt x="0" y="126466"/>
                  </a:lnTo>
                  <a:lnTo>
                    <a:pt x="9726" y="77238"/>
                  </a:lnTo>
                  <a:lnTo>
                    <a:pt x="36252" y="37039"/>
                  </a:lnTo>
                  <a:lnTo>
                    <a:pt x="75598" y="9937"/>
                  </a:lnTo>
                  <a:lnTo>
                    <a:pt x="123786" y="0"/>
                  </a:lnTo>
                  <a:lnTo>
                    <a:pt x="171969" y="9937"/>
                  </a:lnTo>
                  <a:lnTo>
                    <a:pt x="211316" y="37039"/>
                  </a:lnTo>
                  <a:lnTo>
                    <a:pt x="237845" y="77238"/>
                  </a:lnTo>
                  <a:lnTo>
                    <a:pt x="247573" y="12646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7" name="bk object 32"/>
            <p:cNvSpPr/>
            <p:nvPr/>
          </p:nvSpPr>
          <p:spPr>
            <a:xfrm>
              <a:off x="8367483" y="3461277"/>
              <a:ext cx="0" cy="114982"/>
            </a:xfrm>
            <a:custGeom>
              <a:avLst/>
              <a:gdLst/>
              <a:ahLst/>
              <a:cxnLst/>
              <a:rect l="l" t="t" r="r" b="b"/>
              <a:pathLst>
                <a:path h="316229">
                  <a:moveTo>
                    <a:pt x="0" y="31560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8" name="bk object 33"/>
            <p:cNvSpPr/>
            <p:nvPr/>
          </p:nvSpPr>
          <p:spPr>
            <a:xfrm>
              <a:off x="8366083" y="3674349"/>
              <a:ext cx="3002" cy="177552"/>
            </a:xfrm>
            <a:custGeom>
              <a:avLst/>
              <a:gdLst/>
              <a:ahLst/>
              <a:cxnLst/>
              <a:rect l="l" t="t" r="r" b="b"/>
              <a:pathLst>
                <a:path w="8254" h="488314">
                  <a:moveTo>
                    <a:pt x="7696" y="0"/>
                  </a:moveTo>
                  <a:lnTo>
                    <a:pt x="0" y="488175"/>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9" name="bk object 34"/>
            <p:cNvSpPr/>
            <p:nvPr/>
          </p:nvSpPr>
          <p:spPr>
            <a:xfrm>
              <a:off x="8191374" y="3697510"/>
              <a:ext cx="90046" cy="90046"/>
            </a:xfrm>
            <a:custGeom>
              <a:avLst/>
              <a:gdLst/>
              <a:ahLst/>
              <a:cxnLst/>
              <a:rect l="l" t="t" r="r" b="b"/>
              <a:pathLst>
                <a:path w="247650" h="247650">
                  <a:moveTo>
                    <a:pt x="247586" y="123799"/>
                  </a:moveTo>
                  <a:lnTo>
                    <a:pt x="237858" y="171982"/>
                  </a:lnTo>
                  <a:lnTo>
                    <a:pt x="211329" y="211329"/>
                  </a:lnTo>
                  <a:lnTo>
                    <a:pt x="171982" y="237858"/>
                  </a:lnTo>
                  <a:lnTo>
                    <a:pt x="123799" y="247586"/>
                  </a:lnTo>
                  <a:lnTo>
                    <a:pt x="75609" y="237858"/>
                  </a:lnTo>
                  <a:lnTo>
                    <a:pt x="36258" y="211329"/>
                  </a:lnTo>
                  <a:lnTo>
                    <a:pt x="9728" y="171982"/>
                  </a:lnTo>
                  <a:lnTo>
                    <a:pt x="0" y="123799"/>
                  </a:lnTo>
                  <a:lnTo>
                    <a:pt x="9728" y="75609"/>
                  </a:lnTo>
                  <a:lnTo>
                    <a:pt x="36258" y="36258"/>
                  </a:lnTo>
                  <a:lnTo>
                    <a:pt x="75609" y="9728"/>
                  </a:lnTo>
                  <a:lnTo>
                    <a:pt x="123799" y="0"/>
                  </a:lnTo>
                  <a:lnTo>
                    <a:pt x="171982" y="9728"/>
                  </a:lnTo>
                  <a:lnTo>
                    <a:pt x="211329" y="36258"/>
                  </a:lnTo>
                  <a:lnTo>
                    <a:pt x="237858" y="75609"/>
                  </a:lnTo>
                  <a:lnTo>
                    <a:pt x="247586" y="123799"/>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0" name="bk object 35"/>
            <p:cNvSpPr/>
            <p:nvPr/>
          </p:nvSpPr>
          <p:spPr>
            <a:xfrm>
              <a:off x="8236387" y="3463317"/>
              <a:ext cx="0" cy="233427"/>
            </a:xfrm>
            <a:custGeom>
              <a:avLst/>
              <a:gdLst/>
              <a:ahLst/>
              <a:cxnLst/>
              <a:rect l="l" t="t" r="r" b="b"/>
              <a:pathLst>
                <a:path h="641985">
                  <a:moveTo>
                    <a:pt x="0" y="0"/>
                  </a:moveTo>
                  <a:lnTo>
                    <a:pt x="0" y="64168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1" name="bk object 36"/>
            <p:cNvSpPr/>
            <p:nvPr/>
          </p:nvSpPr>
          <p:spPr>
            <a:xfrm>
              <a:off x="8236387" y="3790879"/>
              <a:ext cx="0" cy="65803"/>
            </a:xfrm>
            <a:custGeom>
              <a:avLst/>
              <a:gdLst/>
              <a:ahLst/>
              <a:cxnLst/>
              <a:rect l="l" t="t" r="r" b="b"/>
              <a:pathLst>
                <a:path h="180975">
                  <a:moveTo>
                    <a:pt x="0" y="0"/>
                  </a:moveTo>
                  <a:lnTo>
                    <a:pt x="0" y="180403"/>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2" name="bk object 37"/>
            <p:cNvSpPr/>
            <p:nvPr/>
          </p:nvSpPr>
          <p:spPr>
            <a:xfrm>
              <a:off x="8061203" y="3523019"/>
              <a:ext cx="90046" cy="90046"/>
            </a:xfrm>
            <a:custGeom>
              <a:avLst/>
              <a:gdLst/>
              <a:ahLst/>
              <a:cxnLst/>
              <a:rect l="l" t="t" r="r" b="b"/>
              <a:pathLst>
                <a:path w="247650" h="247650">
                  <a:moveTo>
                    <a:pt x="247586" y="123786"/>
                  </a:moveTo>
                  <a:lnTo>
                    <a:pt x="237858" y="75604"/>
                  </a:lnTo>
                  <a:lnTo>
                    <a:pt x="211328" y="36256"/>
                  </a:lnTo>
                  <a:lnTo>
                    <a:pt x="171977" y="9728"/>
                  </a:lnTo>
                  <a:lnTo>
                    <a:pt x="123786" y="0"/>
                  </a:lnTo>
                  <a:lnTo>
                    <a:pt x="75604" y="9728"/>
                  </a:lnTo>
                  <a:lnTo>
                    <a:pt x="36256" y="36256"/>
                  </a:lnTo>
                  <a:lnTo>
                    <a:pt x="9728" y="75604"/>
                  </a:lnTo>
                  <a:lnTo>
                    <a:pt x="0" y="123786"/>
                  </a:lnTo>
                  <a:lnTo>
                    <a:pt x="9728" y="171977"/>
                  </a:lnTo>
                  <a:lnTo>
                    <a:pt x="36256" y="211328"/>
                  </a:lnTo>
                  <a:lnTo>
                    <a:pt x="75604" y="237858"/>
                  </a:lnTo>
                  <a:lnTo>
                    <a:pt x="123786" y="247586"/>
                  </a:lnTo>
                  <a:lnTo>
                    <a:pt x="171977" y="237858"/>
                  </a:lnTo>
                  <a:lnTo>
                    <a:pt x="211328" y="211328"/>
                  </a:lnTo>
                  <a:lnTo>
                    <a:pt x="237858" y="171977"/>
                  </a:lnTo>
                  <a:lnTo>
                    <a:pt x="247586" y="12378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3" name="bk object 38"/>
            <p:cNvSpPr/>
            <p:nvPr/>
          </p:nvSpPr>
          <p:spPr>
            <a:xfrm>
              <a:off x="8106211" y="3618541"/>
              <a:ext cx="0" cy="233427"/>
            </a:xfrm>
            <a:custGeom>
              <a:avLst/>
              <a:gdLst/>
              <a:ahLst/>
              <a:cxnLst/>
              <a:rect l="l" t="t" r="r" b="b"/>
              <a:pathLst>
                <a:path h="641985">
                  <a:moveTo>
                    <a:pt x="0" y="64166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4" name="bk object 39"/>
            <p:cNvSpPr/>
            <p:nvPr/>
          </p:nvSpPr>
          <p:spPr>
            <a:xfrm>
              <a:off x="8106211" y="3463318"/>
              <a:ext cx="0" cy="65803"/>
            </a:xfrm>
            <a:custGeom>
              <a:avLst/>
              <a:gdLst/>
              <a:ahLst/>
              <a:cxnLst/>
              <a:rect l="l" t="t" r="r" b="b"/>
              <a:pathLst>
                <a:path h="180975">
                  <a:moveTo>
                    <a:pt x="0" y="180403"/>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8" name="Oval 67"/>
            <p:cNvSpPr/>
            <p:nvPr/>
          </p:nvSpPr>
          <p:spPr>
            <a:xfrm>
              <a:off x="7895162"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Title 1">
            <a:extLst>
              <a:ext uri="{FF2B5EF4-FFF2-40B4-BE49-F238E27FC236}">
                <a16:creationId xmlns:a16="http://schemas.microsoft.com/office/drawing/2014/main" id="{6C48F05D-FEA7-441A-B526-057C510209FE}"/>
              </a:ext>
            </a:extLst>
          </p:cNvPr>
          <p:cNvSpPr txBox="1">
            <a:spLocks/>
          </p:cNvSpPr>
          <p:nvPr/>
        </p:nvSpPr>
        <p:spPr>
          <a:xfrm>
            <a:off x="377562" y="389047"/>
            <a:ext cx="2538983" cy="599183"/>
          </a:xfrm>
          <a:prstGeom prst="rect">
            <a:avLst/>
          </a:prstGeom>
        </p:spPr>
        <p:txBody>
          <a:bodyPr vert="horz" lIns="0" tIns="0" rIns="0" bIns="0" rtlCol="0" anchor="t">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3200" dirty="0"/>
              <a:t>HR </a:t>
            </a:r>
            <a:r>
              <a:rPr lang="en-US" sz="2800" dirty="0">
                <a:solidFill>
                  <a:schemeClr val="accent3"/>
                </a:solidFill>
              </a:rPr>
              <a:t>Services</a:t>
            </a:r>
            <a:endParaRPr lang="en-US" sz="3200" dirty="0">
              <a:solidFill>
                <a:schemeClr val="accent3"/>
              </a:solidFill>
            </a:endParaRPr>
          </a:p>
        </p:txBody>
      </p:sp>
      <p:sp>
        <p:nvSpPr>
          <p:cNvPr id="46" name="Rectangle 45">
            <a:extLst>
              <a:ext uri="{FF2B5EF4-FFF2-40B4-BE49-F238E27FC236}">
                <a16:creationId xmlns:a16="http://schemas.microsoft.com/office/drawing/2014/main" id="{0F47778F-92DE-45B5-8A52-40562A8035AA}"/>
              </a:ext>
            </a:extLst>
          </p:cNvPr>
          <p:cNvSpPr/>
          <p:nvPr/>
        </p:nvSpPr>
        <p:spPr>
          <a:xfrm>
            <a:off x="182145" y="440116"/>
            <a:ext cx="45719" cy="43835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1" name="Google Shape;279;p13">
            <a:extLst>
              <a:ext uri="{FF2B5EF4-FFF2-40B4-BE49-F238E27FC236}">
                <a16:creationId xmlns:a16="http://schemas.microsoft.com/office/drawing/2014/main" id="{E1DCDD82-A98D-456E-8606-816E886977C1}"/>
              </a:ext>
            </a:extLst>
          </p:cNvPr>
          <p:cNvSpPr txBox="1"/>
          <p:nvPr/>
        </p:nvSpPr>
        <p:spPr>
          <a:xfrm>
            <a:off x="17028" y="4143708"/>
            <a:ext cx="8547000" cy="43835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1600"/>
              </a:spcAft>
              <a:buNone/>
            </a:pPr>
            <a:r>
              <a:rPr lang="en" sz="1600" b="1" dirty="0">
                <a:solidFill>
                  <a:schemeClr val="dk1"/>
                </a:solidFill>
                <a:highlight>
                  <a:srgbClr val="FFFFFF"/>
                </a:highlight>
                <a:ea typeface="Georgia"/>
                <a:cs typeface="Georgia"/>
                <a:sym typeface="Georgia"/>
              </a:rPr>
              <a:t>Team  Members</a:t>
            </a:r>
            <a:r>
              <a:rPr lang="en" sz="1600" dirty="0">
                <a:solidFill>
                  <a:schemeClr val="dk1"/>
                </a:solidFill>
                <a:highlight>
                  <a:srgbClr val="FFFFFF"/>
                </a:highlight>
                <a:ea typeface="Georgia"/>
                <a:cs typeface="Georgia"/>
                <a:sym typeface="Georgia"/>
              </a:rPr>
              <a:t>:  </a:t>
            </a:r>
            <a:r>
              <a:rPr lang="en-US" sz="1600" i="1" dirty="0">
                <a:highlight>
                  <a:srgbClr val="FFFFFF"/>
                </a:highlight>
                <a:ea typeface="Georgia"/>
                <a:cs typeface="Georgia"/>
                <a:sym typeface="Georgia"/>
              </a:rPr>
              <a:t>Drew Adams, Joao Bonini, Melissa Decoster, Nadia Patel , Richa Desai</a:t>
            </a:r>
            <a:endParaRPr i="1" dirty="0">
              <a:highlight>
                <a:srgbClr val="FFFFFF"/>
              </a:highlight>
            </a:endParaRPr>
          </a:p>
        </p:txBody>
      </p:sp>
      <p:sp>
        <p:nvSpPr>
          <p:cNvPr id="43" name="Google Shape;280;p13">
            <a:extLst>
              <a:ext uri="{FF2B5EF4-FFF2-40B4-BE49-F238E27FC236}">
                <a16:creationId xmlns:a16="http://schemas.microsoft.com/office/drawing/2014/main" id="{9B56A40A-69A6-45A5-99FF-D6171E6BB0AA}"/>
              </a:ext>
            </a:extLst>
          </p:cNvPr>
          <p:cNvSpPr txBox="1"/>
          <p:nvPr/>
        </p:nvSpPr>
        <p:spPr>
          <a:xfrm>
            <a:off x="15015" y="4472110"/>
            <a:ext cx="8046188" cy="6900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 sz="1600" b="1" dirty="0">
                <a:solidFill>
                  <a:schemeClr val="dk1"/>
                </a:solidFill>
                <a:highlight>
                  <a:schemeClr val="lt1"/>
                </a:highlight>
                <a:ea typeface="Georgia"/>
                <a:cs typeface="Georgia"/>
                <a:sym typeface="Georgia"/>
              </a:rPr>
              <a:t>Github</a:t>
            </a:r>
            <a:r>
              <a:rPr lang="en" sz="1600" dirty="0">
                <a:solidFill>
                  <a:schemeClr val="dk1"/>
                </a:solidFill>
                <a:highlight>
                  <a:schemeClr val="lt1"/>
                </a:highlight>
                <a:ea typeface="Georgia"/>
                <a:cs typeface="Georgia"/>
                <a:sym typeface="Georgia"/>
              </a:rPr>
              <a:t>: </a:t>
            </a:r>
            <a:r>
              <a:rPr lang="en-US" u="sng" dirty="0">
                <a:solidFill>
                  <a:schemeClr val="accent5"/>
                </a:solidFill>
              </a:rPr>
              <a:t>https://github.com/jvbonini/Project-I</a:t>
            </a:r>
            <a:endParaRPr dirty="0"/>
          </a:p>
        </p:txBody>
      </p:sp>
      <p:sp>
        <p:nvSpPr>
          <p:cNvPr id="47" name="Google Shape;281;p13">
            <a:extLst>
              <a:ext uri="{FF2B5EF4-FFF2-40B4-BE49-F238E27FC236}">
                <a16:creationId xmlns:a16="http://schemas.microsoft.com/office/drawing/2014/main" id="{38F48C97-3567-4E59-A051-4508FA792AC7}"/>
              </a:ext>
            </a:extLst>
          </p:cNvPr>
          <p:cNvSpPr txBox="1"/>
          <p:nvPr/>
        </p:nvSpPr>
        <p:spPr>
          <a:xfrm>
            <a:off x="43143" y="1097988"/>
            <a:ext cx="4212633" cy="1721100"/>
          </a:xfrm>
          <a:prstGeom prst="rect">
            <a:avLst/>
          </a:prstGeom>
          <a:noFill/>
          <a:ln>
            <a:noFill/>
          </a:ln>
        </p:spPr>
        <p:txBody>
          <a:bodyPr spcFirstLastPara="1" wrap="square" lIns="91425" tIns="91425" rIns="91425" bIns="91425" anchor="t" anchorCtr="0">
            <a:noAutofit/>
          </a:bodyPr>
          <a:lstStyle/>
          <a:p>
            <a:pPr lvl="0">
              <a:lnSpc>
                <a:spcPct val="115000"/>
              </a:lnSpc>
            </a:pPr>
            <a:r>
              <a:rPr lang="en-US" sz="1800" b="1" i="1" dirty="0">
                <a:solidFill>
                  <a:srgbClr val="1CC997"/>
                </a:solidFill>
                <a:ea typeface="Oswald"/>
                <a:cs typeface="Oswald"/>
                <a:sym typeface="Oswald"/>
              </a:rPr>
              <a:t>PyHR</a:t>
            </a:r>
            <a:r>
              <a:rPr lang="en" i="1" dirty="0">
                <a:solidFill>
                  <a:schemeClr val="dk1"/>
                </a:solidFill>
                <a:ea typeface="Oswald"/>
                <a:cs typeface="Oswald"/>
                <a:sym typeface="Oswald"/>
              </a:rPr>
              <a:t>  </a:t>
            </a:r>
            <a:r>
              <a:rPr lang="en-US" i="1" dirty="0">
                <a:solidFill>
                  <a:schemeClr val="dk1"/>
                </a:solidFill>
                <a:ea typeface="Oswald"/>
                <a:cs typeface="Oswald"/>
                <a:sym typeface="Oswald"/>
              </a:rPr>
              <a:t>is a provider of human resources business process outsourcing (BPO) services and consulting.</a:t>
            </a:r>
          </a:p>
          <a:p>
            <a:pPr lvl="0">
              <a:lnSpc>
                <a:spcPct val="115000"/>
              </a:lnSpc>
            </a:pPr>
            <a:r>
              <a:rPr lang="en-US" dirty="0">
                <a:solidFill>
                  <a:schemeClr val="dk1"/>
                </a:solidFill>
              </a:rPr>
              <a:t>Services provided include payroll, benefits, recruitment, learning, workforce administration, time and attendance, background checking and compensation management. </a:t>
            </a:r>
            <a:endParaRPr dirty="0">
              <a:solidFill>
                <a:schemeClr val="dk1"/>
              </a:solidFill>
            </a:endParaRPr>
          </a:p>
        </p:txBody>
      </p:sp>
    </p:spTree>
    <p:extLst>
      <p:ext uri="{BB962C8B-B14F-4D97-AF65-F5344CB8AC3E}">
        <p14:creationId xmlns:p14="http://schemas.microsoft.com/office/powerpoint/2010/main" val="25193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day has the highest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371350" y="369094"/>
            <a:ext cx="840130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In reviewing the number of inquiries by day of the week, we saw that the majority of tickets were submitted during working days</a:t>
            </a:r>
          </a:p>
          <a:p>
            <a:pPr marL="400050" lvl="0" indent="-285750">
              <a:buSzPts val="1800"/>
              <a:buFont typeface="Arial" panose="020B0604020202020204" pitchFamily="34" charset="0"/>
              <a:buChar char="•"/>
            </a:pPr>
            <a:r>
              <a:rPr lang="en-US" sz="1400" dirty="0">
                <a:ea typeface="Oswald"/>
                <a:cs typeface="Oswald"/>
                <a:sym typeface="Oswald"/>
              </a:rPr>
              <a:t>Interestingly, we also saw that there were some inquiries that took place during the weekend, which substantiates the need to investigate further on what the inquiries were regarding. While we did not have clarity on this, we suggest that the company may wish to observe the need for having an inquiry center open during "off business hours"</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pic>
        <p:nvPicPr>
          <p:cNvPr id="4" name="Picture 3">
            <a:extLst>
              <a:ext uri="{FF2B5EF4-FFF2-40B4-BE49-F238E27FC236}">
                <a16:creationId xmlns:a16="http://schemas.microsoft.com/office/drawing/2014/main" id="{FAD532DD-9E3E-42A6-9587-780D278E52D5}"/>
              </a:ext>
            </a:extLst>
          </p:cNvPr>
          <p:cNvPicPr>
            <a:picLocks noChangeAspect="1"/>
          </p:cNvPicPr>
          <p:nvPr/>
        </p:nvPicPr>
        <p:blipFill>
          <a:blip r:embed="rId3"/>
          <a:stretch>
            <a:fillRect/>
          </a:stretch>
        </p:blipFill>
        <p:spPr>
          <a:xfrm>
            <a:off x="2490106" y="1897516"/>
            <a:ext cx="3739243" cy="2804432"/>
          </a:xfrm>
          <a:prstGeom prst="rect">
            <a:avLst/>
          </a:prstGeom>
        </p:spPr>
      </p:pic>
    </p:spTree>
    <p:extLst>
      <p:ext uri="{BB962C8B-B14F-4D97-AF65-F5344CB8AC3E}">
        <p14:creationId xmlns:p14="http://schemas.microsoft.com/office/powerpoint/2010/main" val="359255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We also took a look at the distribution of hours that each service center received inquiries. This was necessary in order to better understand if there were overlaps in coverage based on location/</a:t>
            </a:r>
            <a:r>
              <a:rPr lang="en-US" sz="1400" dirty="0" err="1">
                <a:ea typeface="Oswald"/>
                <a:cs typeface="Oswald"/>
                <a:sym typeface="Oswald"/>
              </a:rPr>
              <a:t>timezone</a:t>
            </a:r>
            <a:endParaRPr lang="en-US" sz="1400" dirty="0">
              <a:ea typeface="Oswald"/>
              <a:cs typeface="Oswald"/>
              <a:sym typeface="Oswald"/>
            </a:endParaRPr>
          </a:p>
          <a:p>
            <a:pPr marL="400050" lvl="0" indent="-285750">
              <a:buSzPts val="1800"/>
              <a:buFont typeface="Arial" panose="020B0604020202020204" pitchFamily="34" charset="0"/>
              <a:buChar char="•"/>
            </a:pPr>
            <a:r>
              <a:rPr lang="en-US" sz="1400" dirty="0">
                <a:ea typeface="Oswald"/>
                <a:cs typeface="Oswald"/>
                <a:sym typeface="Oswald"/>
              </a:rPr>
              <a:t> Based on the above, we are able to see that Dalian, Jacksonville and Manila had a number of outlying inquiries that could potentially be fielded by service centers that clearly had the majority of their inquiries during those time frames</a:t>
            </a:r>
            <a:endParaRPr sz="1400" dirty="0"/>
          </a:p>
        </p:txBody>
      </p:sp>
      <p:pic>
        <p:nvPicPr>
          <p:cNvPr id="5" name="Picture 4">
            <a:extLst>
              <a:ext uri="{FF2B5EF4-FFF2-40B4-BE49-F238E27FC236}">
                <a16:creationId xmlns:a16="http://schemas.microsoft.com/office/drawing/2014/main" id="{B3F944B7-94BE-4FAD-B90E-5B4BB824B845}"/>
              </a:ext>
            </a:extLst>
          </p:cNvPr>
          <p:cNvPicPr>
            <a:picLocks noChangeAspect="1"/>
          </p:cNvPicPr>
          <p:nvPr/>
        </p:nvPicPr>
        <p:blipFill>
          <a:blip r:embed="rId3"/>
          <a:stretch>
            <a:fillRect/>
          </a:stretch>
        </p:blipFill>
        <p:spPr>
          <a:xfrm>
            <a:off x="2209912" y="1535924"/>
            <a:ext cx="3529580" cy="2647186"/>
          </a:xfrm>
          <a:prstGeom prst="rect">
            <a:avLst/>
          </a:prstGeom>
        </p:spPr>
      </p:pic>
      <p:sp>
        <p:nvSpPr>
          <p:cNvPr id="6" name="Google Shape;364;p17">
            <a:extLst>
              <a:ext uri="{FF2B5EF4-FFF2-40B4-BE49-F238E27FC236}">
                <a16:creationId xmlns:a16="http://schemas.microsoft.com/office/drawing/2014/main" id="{FF23FD5B-7B08-4586-B3E6-3D78CA81E8A0}"/>
              </a:ext>
            </a:extLst>
          </p:cNvPr>
          <p:cNvSpPr txBox="1"/>
          <p:nvPr/>
        </p:nvSpPr>
        <p:spPr>
          <a:xfrm>
            <a:off x="88792" y="4316933"/>
            <a:ext cx="9055208" cy="1057500"/>
          </a:xfrm>
          <a:prstGeom prst="rect">
            <a:avLst/>
          </a:prstGeom>
          <a:noFill/>
          <a:ln>
            <a:noFill/>
          </a:ln>
        </p:spPr>
        <p:txBody>
          <a:bodyPr spcFirstLastPara="1" wrap="square" lIns="91425" tIns="91425" rIns="91425" bIns="91425" anchor="t" anchorCtr="0">
            <a:noAutofit/>
          </a:bodyPr>
          <a:lstStyle/>
          <a:p>
            <a:pPr marL="114300" lvl="0">
              <a:buSzPts val="1800"/>
            </a:pPr>
            <a:r>
              <a:rPr lang="en-US" sz="1400" b="1" dirty="0">
                <a:ea typeface="Oswald"/>
                <a:cs typeface="Oswald"/>
                <a:sym typeface="Oswald"/>
              </a:rPr>
              <a:t>Note: </a:t>
            </a:r>
            <a:r>
              <a:rPr lang="en-US" sz="1400" dirty="0">
                <a:ea typeface="Oswald"/>
                <a:cs typeface="Oswald"/>
                <a:sym typeface="Oswald"/>
              </a:rPr>
              <a:t>time was reclassified as an integer based on a 24 hour clock to better understand the data that was originally a string</a:t>
            </a:r>
            <a:endParaRPr sz="1400" dirty="0"/>
          </a:p>
        </p:txBody>
      </p:sp>
    </p:spTree>
    <p:extLst>
      <p:ext uri="{BB962C8B-B14F-4D97-AF65-F5344CB8AC3E}">
        <p14:creationId xmlns:p14="http://schemas.microsoft.com/office/powerpoint/2010/main" val="63924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Lastly, we wanted to better understand whether there was a "service type" that represented the type of inquiries that were received. In the chart, we see that "service type" was based on systems that are used within HR</a:t>
            </a:r>
          </a:p>
          <a:p>
            <a:pPr marL="400050" lvl="0" indent="-285750">
              <a:buSzPts val="1800"/>
              <a:buFont typeface="Arial" panose="020B0604020202020204" pitchFamily="34" charset="0"/>
              <a:buChar char="•"/>
            </a:pPr>
            <a:r>
              <a:rPr lang="en-US" sz="1400" dirty="0">
                <a:ea typeface="Oswald"/>
                <a:cs typeface="Oswald"/>
                <a:sym typeface="Oswald"/>
              </a:rPr>
              <a:t>Clearly a majority of those inquiries were categorized as those that fell under "</a:t>
            </a:r>
            <a:r>
              <a:rPr lang="en-US" sz="1400" dirty="0" err="1">
                <a:ea typeface="Oswald"/>
                <a:cs typeface="Oswald"/>
                <a:sym typeface="Oswald"/>
              </a:rPr>
              <a:t>MyHRW</a:t>
            </a:r>
            <a:r>
              <a:rPr lang="en-US" sz="1400" dirty="0">
                <a:ea typeface="Oswald"/>
                <a:cs typeface="Oswald"/>
                <a:sym typeface="Oswald"/>
              </a:rPr>
              <a:t>". This is a broad category, which may further warrant better categorization of inquiries to have a clear understanding of "inquiry type"</a:t>
            </a:r>
            <a:endParaRPr sz="1400" dirty="0"/>
          </a:p>
        </p:txBody>
      </p:sp>
      <p:pic>
        <p:nvPicPr>
          <p:cNvPr id="3" name="Picture 2">
            <a:extLst>
              <a:ext uri="{FF2B5EF4-FFF2-40B4-BE49-F238E27FC236}">
                <a16:creationId xmlns:a16="http://schemas.microsoft.com/office/drawing/2014/main" id="{4C3A662E-9002-4ECC-BC12-A09B64F3769F}"/>
              </a:ext>
            </a:extLst>
          </p:cNvPr>
          <p:cNvPicPr>
            <a:picLocks noChangeAspect="1"/>
          </p:cNvPicPr>
          <p:nvPr/>
        </p:nvPicPr>
        <p:blipFill>
          <a:blip r:embed="rId3"/>
          <a:stretch>
            <a:fillRect/>
          </a:stretch>
        </p:blipFill>
        <p:spPr>
          <a:xfrm>
            <a:off x="2228849" y="1746702"/>
            <a:ext cx="3709857" cy="2782393"/>
          </a:xfrm>
          <a:prstGeom prst="rect">
            <a:avLst/>
          </a:prstGeom>
        </p:spPr>
      </p:pic>
    </p:spTree>
    <p:extLst>
      <p:ext uri="{BB962C8B-B14F-4D97-AF65-F5344CB8AC3E}">
        <p14:creationId xmlns:p14="http://schemas.microsoft.com/office/powerpoint/2010/main" val="297698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513160"/>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One are of interest was the location of each "Service Center" and the fielded inquiries. We began by looking at where the majority of inquiries were fielded through </a:t>
            </a:r>
            <a:r>
              <a:rPr lang="en-US" sz="1400" dirty="0" err="1">
                <a:ea typeface="Oswald"/>
                <a:cs typeface="Oswald"/>
                <a:sym typeface="Oswald"/>
              </a:rPr>
              <a:t>Googlemaps</a:t>
            </a:r>
            <a:r>
              <a:rPr lang="en-US" sz="1400" dirty="0">
                <a:ea typeface="Oswald"/>
                <a:cs typeface="Oswald"/>
                <a:sym typeface="Oswald"/>
              </a:rPr>
              <a:t> and layering it with a heat map, indicating intensity by way of number of tickets by Service Center</a:t>
            </a:r>
          </a:p>
          <a:p>
            <a:pPr marL="400050" lvl="0" indent="-285750">
              <a:buSzPts val="1800"/>
              <a:buFont typeface="Arial" panose="020B0604020202020204" pitchFamily="34" charset="0"/>
              <a:buChar char="•"/>
            </a:pPr>
            <a:r>
              <a:rPr lang="en-US" sz="1400" dirty="0"/>
              <a:t>We can observe from the map that the US and Western Europe covered the majority of the inquiries.</a:t>
            </a:r>
            <a:endParaRPr sz="1400" dirty="0"/>
          </a:p>
        </p:txBody>
      </p:sp>
      <p:pic>
        <p:nvPicPr>
          <p:cNvPr id="4" name="Picture 3">
            <a:extLst>
              <a:ext uri="{FF2B5EF4-FFF2-40B4-BE49-F238E27FC236}">
                <a16:creationId xmlns:a16="http://schemas.microsoft.com/office/drawing/2014/main" id="{0592ADD2-E87A-4C92-9D3E-11EF41B13094}"/>
              </a:ext>
            </a:extLst>
          </p:cNvPr>
          <p:cNvPicPr>
            <a:picLocks noChangeAspect="1"/>
          </p:cNvPicPr>
          <p:nvPr/>
        </p:nvPicPr>
        <p:blipFill>
          <a:blip r:embed="rId3"/>
          <a:stretch>
            <a:fillRect/>
          </a:stretch>
        </p:blipFill>
        <p:spPr>
          <a:xfrm>
            <a:off x="906235" y="1809720"/>
            <a:ext cx="7209066" cy="2820620"/>
          </a:xfrm>
          <a:prstGeom prst="rect">
            <a:avLst/>
          </a:prstGeom>
        </p:spPr>
      </p:pic>
    </p:spTree>
    <p:extLst>
      <p:ext uri="{BB962C8B-B14F-4D97-AF65-F5344CB8AC3E}">
        <p14:creationId xmlns:p14="http://schemas.microsoft.com/office/powerpoint/2010/main" val="398157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CA3053-DFCB-4FE1-A863-F6BC417E7BFD}"/>
              </a:ext>
            </a:extLst>
          </p:cNvPr>
          <p:cNvSpPr>
            <a:spLocks noGrp="1"/>
          </p:cNvSpPr>
          <p:nvPr>
            <p:ph type="title"/>
          </p:nvPr>
        </p:nvSpPr>
        <p:spPr>
          <a:xfrm>
            <a:off x="958110" y="3003947"/>
            <a:ext cx="5033963" cy="2139553"/>
          </a:xfrm>
        </p:spPr>
        <p:txBody>
          <a:bodyPr>
            <a:normAutofit/>
          </a:bodyPr>
          <a:lstStyle/>
          <a:p>
            <a:r>
              <a:rPr lang="en-US" sz="5400" dirty="0"/>
              <a:t>Service level</a:t>
            </a:r>
            <a:br>
              <a:rPr lang="en-US" sz="5400" dirty="0"/>
            </a:br>
            <a:r>
              <a:rPr lang="en-US" sz="5400" dirty="0"/>
              <a:t>Analysis</a:t>
            </a:r>
          </a:p>
        </p:txBody>
      </p:sp>
    </p:spTree>
    <p:extLst>
      <p:ext uri="{BB962C8B-B14F-4D97-AF65-F5344CB8AC3E}">
        <p14:creationId xmlns:p14="http://schemas.microsoft.com/office/powerpoint/2010/main" val="107502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419457" y="610403"/>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By evaluating the close date versus the due date it appears that  98.2% of Tickets are closed within the SLA Period.</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614821A5-51EF-472D-AB71-A34E49AA3D74}"/>
              </a:ext>
            </a:extLst>
          </p:cNvPr>
          <p:cNvPicPr>
            <a:picLocks noChangeAspect="1"/>
          </p:cNvPicPr>
          <p:nvPr/>
        </p:nvPicPr>
        <p:blipFill>
          <a:blip r:embed="rId3"/>
          <a:stretch>
            <a:fillRect/>
          </a:stretch>
        </p:blipFill>
        <p:spPr>
          <a:xfrm>
            <a:off x="2287838" y="1414070"/>
            <a:ext cx="4568323" cy="3045548"/>
          </a:xfrm>
          <a:prstGeom prst="rect">
            <a:avLst/>
          </a:prstGeom>
        </p:spPr>
      </p:pic>
    </p:spTree>
    <p:extLst>
      <p:ext uri="{BB962C8B-B14F-4D97-AF65-F5344CB8AC3E}">
        <p14:creationId xmlns:p14="http://schemas.microsoft.com/office/powerpoint/2010/main" val="224042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 y="470182"/>
            <a:ext cx="8548007" cy="1636084"/>
          </a:xfrm>
          <a:prstGeom prst="rect">
            <a:avLst/>
          </a:prstGeom>
          <a:noFill/>
          <a:ln>
            <a:noFill/>
          </a:ln>
        </p:spPr>
        <p:txBody>
          <a:bodyPr spcFirstLastPara="1" wrap="square" lIns="91425" tIns="91425" rIns="91425" bIns="91425" anchor="ctr" anchorCtr="0">
            <a:noAutofit/>
          </a:bodyPr>
          <a:lstStyle>
            <a:defPPr>
              <a:defRPr lang="en-US"/>
            </a:defPPr>
            <a:lvl1pPr marL="457200" lvl="0" indent="-342900">
              <a:lnSpc>
                <a:spcPct val="115000"/>
              </a:lnSpc>
              <a:spcBef>
                <a:spcPts val="1100"/>
              </a:spcBef>
              <a:buClr>
                <a:schemeClr val="dk2"/>
              </a:buClr>
              <a:buSzPts val="1800"/>
              <a:buFont typeface="Oswald"/>
              <a:buChar char="●"/>
              <a:defRPr sz="1600">
                <a:ea typeface="Oswald"/>
                <a:cs typeface="Oswald"/>
              </a:defRPr>
            </a:lvl1pPr>
          </a:lstStyle>
          <a:p>
            <a:r>
              <a:rPr lang="en-US" dirty="0">
                <a:sym typeface="Oswald"/>
              </a:rPr>
              <a:t>However, a closer look reveals that there are un-reasonable and potentially erroneous SLA Periods in the system. We mapped a scatter plot of the SLA Requirement in Days versus the Ticket Duration and found that there were three distinct bands of SLA Requirements. of the ticket making it unlikely that is the accurate requirement</a:t>
            </a:r>
            <a:endParaRPr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B992709E-D959-4192-8916-2D64193134C3}"/>
              </a:ext>
            </a:extLst>
          </p:cNvPr>
          <p:cNvPicPr>
            <a:picLocks noChangeAspect="1"/>
          </p:cNvPicPr>
          <p:nvPr/>
        </p:nvPicPr>
        <p:blipFill>
          <a:blip r:embed="rId3"/>
          <a:stretch>
            <a:fillRect/>
          </a:stretch>
        </p:blipFill>
        <p:spPr>
          <a:xfrm>
            <a:off x="5638577" y="2207638"/>
            <a:ext cx="2973324" cy="1982216"/>
          </a:xfrm>
          <a:prstGeom prst="rect">
            <a:avLst/>
          </a:prstGeom>
        </p:spPr>
      </p:pic>
      <p:sp>
        <p:nvSpPr>
          <p:cNvPr id="7" name="Google Shape;393;p21">
            <a:extLst>
              <a:ext uri="{FF2B5EF4-FFF2-40B4-BE49-F238E27FC236}">
                <a16:creationId xmlns:a16="http://schemas.microsoft.com/office/drawing/2014/main" id="{3E2418B6-9299-424C-9D23-F131B4990BD0}"/>
              </a:ext>
            </a:extLst>
          </p:cNvPr>
          <p:cNvSpPr txBox="1"/>
          <p:nvPr/>
        </p:nvSpPr>
        <p:spPr>
          <a:xfrm>
            <a:off x="99805" y="2245177"/>
            <a:ext cx="5538772" cy="1843305"/>
          </a:xfrm>
          <a:prstGeom prst="rect">
            <a:avLst/>
          </a:prstGeom>
          <a:noFill/>
          <a:ln>
            <a:noFill/>
          </a:ln>
        </p:spPr>
        <p:txBody>
          <a:bodyPr spcFirstLastPara="1" wrap="square" lIns="91425" tIns="91425" rIns="91425" bIns="91425" anchor="ctr" anchorCtr="0">
            <a:noAutofit/>
          </a:bodyPr>
          <a:lstStyle/>
          <a:p>
            <a:pPr marL="457200" lvl="0" indent="-342900">
              <a:spcBef>
                <a:spcPts val="1100"/>
              </a:spcBef>
              <a:buClr>
                <a:schemeClr val="dk2"/>
              </a:buClr>
              <a:buSzPts val="1800"/>
              <a:buFont typeface="+mj-lt"/>
              <a:buAutoNum type="alphaLcParenR"/>
            </a:pPr>
            <a:r>
              <a:rPr lang="en-US" sz="1400" dirty="0">
                <a:ea typeface="Oswald"/>
                <a:cs typeface="Oswald"/>
                <a:sym typeface="Oswald"/>
              </a:rPr>
              <a:t>One band fell between 0 and 250 days.    </a:t>
            </a:r>
          </a:p>
          <a:p>
            <a:pPr marL="457200" lvl="0" indent="-342900">
              <a:spcBef>
                <a:spcPts val="1100"/>
              </a:spcBef>
              <a:buClr>
                <a:schemeClr val="dk2"/>
              </a:buClr>
              <a:buSzPts val="1800"/>
              <a:buFont typeface="+mj-lt"/>
              <a:buAutoNum type="alphaLcParenR"/>
            </a:pPr>
            <a:r>
              <a:rPr lang="en-US" sz="1400" dirty="0">
                <a:ea typeface="Oswald"/>
                <a:cs typeface="Oswald"/>
                <a:sym typeface="Oswald"/>
              </a:rPr>
              <a:t>Next band fell between 1250 and 1500 days.</a:t>
            </a:r>
          </a:p>
          <a:p>
            <a:pPr marL="457200" lvl="0" indent="-342900">
              <a:spcBef>
                <a:spcPts val="1100"/>
              </a:spcBef>
              <a:buClr>
                <a:schemeClr val="dk2"/>
              </a:buClr>
              <a:buSzPts val="1800"/>
              <a:buFont typeface="+mj-lt"/>
              <a:buAutoNum type="alphaLcParenR"/>
            </a:pPr>
            <a:r>
              <a:rPr lang="en-US" sz="1400" dirty="0">
                <a:ea typeface="Oswald"/>
                <a:cs typeface="Oswald"/>
                <a:sym typeface="Oswald"/>
              </a:rPr>
              <a:t>Final band fell right around 1750 days.    </a:t>
            </a:r>
          </a:p>
          <a:p>
            <a:pPr marL="457200" lvl="0" indent="-342900">
              <a:spcBef>
                <a:spcPts val="1100"/>
              </a:spcBef>
              <a:buClr>
                <a:schemeClr val="dk2"/>
              </a:buClr>
              <a:buSzPts val="1800"/>
              <a:buFont typeface="+mj-lt"/>
              <a:buAutoNum type="alphaLcParenR"/>
            </a:pPr>
            <a:r>
              <a:rPr lang="en-US" sz="1400" dirty="0">
                <a:ea typeface="Oswald"/>
                <a:cs typeface="Oswald"/>
                <a:sym typeface="Oswald"/>
              </a:rPr>
              <a:t>These SLA Requirements are years out from the completion of the ticket making it unlikely that is the accurate requirement</a:t>
            </a:r>
            <a:endParaRPr sz="1400" dirty="0"/>
          </a:p>
        </p:txBody>
      </p:sp>
    </p:spTree>
    <p:extLst>
      <p:ext uri="{BB962C8B-B14F-4D97-AF65-F5344CB8AC3E}">
        <p14:creationId xmlns:p14="http://schemas.microsoft.com/office/powerpoint/2010/main" val="6943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Binning the SLA Days to complete into distinct groups we can see that most SLA Requirements are between 1 and 30 days with a minority percentage 7.5% between 30 and 1k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 name="Picture 3">
            <a:extLst>
              <a:ext uri="{FF2B5EF4-FFF2-40B4-BE49-F238E27FC236}">
                <a16:creationId xmlns:a16="http://schemas.microsoft.com/office/drawing/2014/main" id="{19DA7EC6-8BA2-403C-8BA1-9420A96689A9}"/>
              </a:ext>
            </a:extLst>
          </p:cNvPr>
          <p:cNvPicPr>
            <a:picLocks noChangeAspect="1"/>
          </p:cNvPicPr>
          <p:nvPr/>
        </p:nvPicPr>
        <p:blipFill>
          <a:blip r:embed="rId3"/>
          <a:stretch>
            <a:fillRect/>
          </a:stretch>
        </p:blipFill>
        <p:spPr>
          <a:xfrm>
            <a:off x="1861457" y="1627214"/>
            <a:ext cx="4417504" cy="2945002"/>
          </a:xfrm>
          <a:prstGeom prst="rect">
            <a:avLst/>
          </a:prstGeom>
        </p:spPr>
      </p:pic>
    </p:spTree>
    <p:extLst>
      <p:ext uri="{BB962C8B-B14F-4D97-AF65-F5344CB8AC3E}">
        <p14:creationId xmlns:p14="http://schemas.microsoft.com/office/powerpoint/2010/main" val="291031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By Binning the SLA Days to complete into distinct groups we can see that most SLA Requirements are between 1 and 30 days with a minority percentage 7.5% between 30 and 1k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1026" name="Picture 2">
            <a:extLst>
              <a:ext uri="{FF2B5EF4-FFF2-40B4-BE49-F238E27FC236}">
                <a16:creationId xmlns:a16="http://schemas.microsoft.com/office/drawing/2014/main" id="{E76ADC5D-274C-496D-A271-FA61616D5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64" y="1676901"/>
            <a:ext cx="3132365" cy="276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4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55122" y="835991"/>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Evaluating duration to close the tickets reveals that on average ‘Tier 3 – Payroll’ takes 11 days to close and Tier 2 – Payroll takes the next most average days at 8 days. ‘Tier 2 – Business HR’ and ‘Not Assigned’ tickets close in 1 day on average</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098" name="Picture 2">
            <a:extLst>
              <a:ext uri="{FF2B5EF4-FFF2-40B4-BE49-F238E27FC236}">
                <a16:creationId xmlns:a16="http://schemas.microsoft.com/office/drawing/2014/main" id="{FC4B0AF6-CA61-4C69-8375-C8F62FF87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9" y="1841215"/>
            <a:ext cx="2973161" cy="2919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0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9" y="112131"/>
            <a:ext cx="3487420" cy="484549"/>
          </a:xfrm>
        </p:spPr>
        <p:txBody>
          <a:bodyPr>
            <a:normAutofit/>
          </a:bodyPr>
          <a:lstStyle/>
          <a:p>
            <a:r>
              <a:rPr lang="en-US" sz="2800" dirty="0">
                <a:solidFill>
                  <a:srgbClr val="0070C0"/>
                </a:solidFill>
              </a:rPr>
              <a:t>Agenda</a:t>
            </a:r>
          </a:p>
        </p:txBody>
      </p:sp>
      <p:sp>
        <p:nvSpPr>
          <p:cNvPr id="3" name="Content Placeholder 2"/>
          <p:cNvSpPr>
            <a:spLocks noGrp="1"/>
          </p:cNvSpPr>
          <p:nvPr>
            <p:ph idx="1"/>
          </p:nvPr>
        </p:nvSpPr>
        <p:spPr>
          <a:xfrm>
            <a:off x="322579" y="903978"/>
            <a:ext cx="7756071" cy="2475138"/>
          </a:xfrm>
        </p:spPr>
        <p:txBody>
          <a:bodyPr>
            <a:normAutofit/>
          </a:bodyPr>
          <a:lstStyle/>
          <a:p>
            <a:pPr marL="0" indent="0">
              <a:buNone/>
            </a:pPr>
            <a:r>
              <a:rPr lang="en-US" sz="1950" dirty="0"/>
              <a:t># </a:t>
            </a:r>
            <a:r>
              <a:rPr lang="en-US" sz="1950" u="sng" dirty="0"/>
              <a:t>Definitions</a:t>
            </a:r>
          </a:p>
          <a:p>
            <a:pPr marL="0" indent="0">
              <a:buNone/>
            </a:pPr>
            <a:r>
              <a:rPr lang="en-US" sz="1950" dirty="0"/>
              <a:t># </a:t>
            </a:r>
            <a:r>
              <a:rPr lang="en-US" sz="1950" u="sng" dirty="0"/>
              <a:t>Data Exploration and Clean up </a:t>
            </a:r>
          </a:p>
          <a:p>
            <a:pPr marL="0" indent="0">
              <a:buNone/>
            </a:pPr>
            <a:r>
              <a:rPr lang="en-US" sz="1950" dirty="0"/>
              <a:t># </a:t>
            </a:r>
            <a:r>
              <a:rPr lang="en-US" sz="1950" u="sng" dirty="0"/>
              <a:t>Fundamental Questions </a:t>
            </a:r>
          </a:p>
          <a:p>
            <a:pPr marL="0" indent="0">
              <a:buNone/>
            </a:pPr>
            <a:r>
              <a:rPr lang="en-US" sz="1950" dirty="0"/>
              <a:t># </a:t>
            </a:r>
            <a:r>
              <a:rPr lang="en-US" sz="1950" u="sng" dirty="0"/>
              <a:t>Analysis</a:t>
            </a:r>
          </a:p>
          <a:p>
            <a:pPr marL="0" lvl="1" indent="0">
              <a:buNone/>
            </a:pPr>
            <a:r>
              <a:rPr lang="en-US" sz="1950" dirty="0"/>
              <a:t># </a:t>
            </a:r>
            <a:r>
              <a:rPr lang="en-US" sz="1950" u="sng" dirty="0"/>
              <a:t>Conclusion and further analysis</a:t>
            </a:r>
            <a:endParaRPr lang="en-US" sz="2100" dirty="0"/>
          </a:p>
        </p:txBody>
      </p:sp>
    </p:spTree>
    <p:custDataLst>
      <p:tags r:id="rId1"/>
    </p:custDataLst>
    <p:extLst>
      <p:ext uri="{BB962C8B-B14F-4D97-AF65-F5344CB8AC3E}">
        <p14:creationId xmlns:p14="http://schemas.microsoft.com/office/powerpoint/2010/main" val="326812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Washington DC has the Longest Ticket Duration at an Average of 9 days and Jacksonville has the shortest at 2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2050" name="Picture 2">
            <a:extLst>
              <a:ext uri="{FF2B5EF4-FFF2-40B4-BE49-F238E27FC236}">
                <a16:creationId xmlns:a16="http://schemas.microsoft.com/office/drawing/2014/main" id="{26C46E56-7FFE-4895-B597-F9B3CB525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585" y="1472793"/>
            <a:ext cx="36195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5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4"/>
          <p:cNvSpPr txBox="1">
            <a:spLocks noGrp="1"/>
          </p:cNvSpPr>
          <p:nvPr>
            <p:ph type="title"/>
          </p:nvPr>
        </p:nvSpPr>
        <p:spPr>
          <a:xfrm>
            <a:off x="167640" y="0"/>
            <a:ext cx="57150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70C0"/>
                </a:solidFill>
              </a:rPr>
              <a:t>Further Analysis</a:t>
            </a:r>
            <a:endParaRPr dirty="0">
              <a:solidFill>
                <a:srgbClr val="0070C0"/>
              </a:solidFill>
            </a:endParaRPr>
          </a:p>
        </p:txBody>
      </p:sp>
      <p:sp>
        <p:nvSpPr>
          <p:cNvPr id="415" name="Google Shape;415;p24"/>
          <p:cNvSpPr txBox="1"/>
          <p:nvPr/>
        </p:nvSpPr>
        <p:spPr>
          <a:xfrm>
            <a:off x="274637" y="658906"/>
            <a:ext cx="8165100" cy="2036519"/>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rgbClr val="FF0000"/>
                </a:solidFill>
                <a:ea typeface="Oswald"/>
                <a:cs typeface="Oswald"/>
                <a:sym typeface="Oswald"/>
              </a:rPr>
              <a:t>In conclusion, our initial questions </a:t>
            </a:r>
            <a:r>
              <a:rPr lang="en-US" dirty="0" err="1">
                <a:solidFill>
                  <a:srgbClr val="FF0000"/>
                </a:solidFill>
                <a:ea typeface="Oswald"/>
                <a:cs typeface="Oswald"/>
                <a:sym typeface="Oswald"/>
              </a:rPr>
              <a:t>xxxxxx</a:t>
            </a:r>
            <a:endParaRPr dirty="0">
              <a:solidFill>
                <a:srgbClr val="FF0000"/>
              </a:solidFill>
              <a:ea typeface="Oswald"/>
              <a:cs typeface="Oswald"/>
              <a:sym typeface="Oswald"/>
            </a:endParaRPr>
          </a:p>
          <a:p>
            <a:pPr marL="457200" lvl="0" indent="0" algn="l" rtl="0">
              <a:lnSpc>
                <a:spcPct val="115000"/>
              </a:lnSpc>
              <a:spcBef>
                <a:spcPts val="0"/>
              </a:spcBef>
              <a:spcAft>
                <a:spcPts val="0"/>
              </a:spcAft>
              <a:buNone/>
            </a:pPr>
            <a:endParaRPr dirty="0">
              <a:solidFill>
                <a:srgbClr val="FF0000"/>
              </a:solidFill>
              <a:ea typeface="Oswald"/>
              <a:cs typeface="Oswald"/>
              <a:sym typeface="Oswald"/>
            </a:endParaRPr>
          </a:p>
          <a:p>
            <a:pPr marL="457200" lvl="0" indent="0" algn="l" rtl="0">
              <a:lnSpc>
                <a:spcPct val="115000"/>
              </a:lnSpc>
              <a:spcBef>
                <a:spcPts val="0"/>
              </a:spcBef>
              <a:spcAft>
                <a:spcPts val="0"/>
              </a:spcAft>
              <a:buNone/>
            </a:pPr>
            <a:r>
              <a:rPr lang="en" dirty="0">
                <a:solidFill>
                  <a:srgbClr val="FF0000"/>
                </a:solidFill>
                <a:ea typeface="Oswald"/>
                <a:cs typeface="Oswald"/>
                <a:sym typeface="Oswald"/>
              </a:rPr>
              <a:t>In the future we’d like to include the following discussion points: </a:t>
            </a:r>
            <a:endParaRPr dirty="0">
              <a:solidFill>
                <a:srgbClr val="FF0000"/>
              </a:solidFill>
              <a:ea typeface="Oswald"/>
              <a:cs typeface="Oswald"/>
              <a:sym typeface="Oswald"/>
            </a:endParaRPr>
          </a:p>
          <a:p>
            <a:pPr marL="457200" lvl="0" indent="0" algn="l" rtl="0">
              <a:lnSpc>
                <a:spcPct val="115000"/>
              </a:lnSpc>
              <a:spcBef>
                <a:spcPts val="0"/>
              </a:spcBef>
              <a:spcAft>
                <a:spcPts val="0"/>
              </a:spcAft>
              <a:buNone/>
            </a:pPr>
            <a:endParaRPr dirty="0">
              <a:solidFill>
                <a:srgbClr val="FF0000"/>
              </a:solidFill>
              <a:ea typeface="Oswald"/>
              <a:cs typeface="Oswald"/>
              <a:sym typeface="Oswald"/>
            </a:endParaRPr>
          </a:p>
          <a:p>
            <a:pPr marL="425450" lvl="0" indent="-285750" algn="l" rtl="0">
              <a:lnSpc>
                <a:spcPct val="115000"/>
              </a:lnSpc>
              <a:spcBef>
                <a:spcPts val="0"/>
              </a:spcBef>
              <a:spcAft>
                <a:spcPts val="0"/>
              </a:spcAft>
              <a:buSzPts val="1400"/>
              <a:buFont typeface="Arial" panose="020B0604020202020204" pitchFamily="34" charset="0"/>
              <a:buChar char="•"/>
            </a:pPr>
            <a:r>
              <a:rPr lang="en-US" dirty="0">
                <a:solidFill>
                  <a:srgbClr val="FF0000"/>
                </a:solidFill>
                <a:ea typeface="Oswald"/>
                <a:cs typeface="Oswald"/>
                <a:sym typeface="Oswald"/>
              </a:rPr>
              <a:t>Pending tickets</a:t>
            </a:r>
          </a:p>
          <a:p>
            <a:pPr marL="425450" lvl="0" indent="-285750" algn="l" rtl="0">
              <a:lnSpc>
                <a:spcPct val="115000"/>
              </a:lnSpc>
              <a:spcBef>
                <a:spcPts val="0"/>
              </a:spcBef>
              <a:spcAft>
                <a:spcPts val="0"/>
              </a:spcAft>
              <a:buSzPts val="1400"/>
              <a:buFont typeface="Arial" panose="020B0604020202020204" pitchFamily="34" charset="0"/>
              <a:buChar char="•"/>
            </a:pPr>
            <a:r>
              <a:rPr lang="en-US" dirty="0">
                <a:solidFill>
                  <a:srgbClr val="FF0000"/>
                </a:solidFill>
                <a:ea typeface="Oswald"/>
                <a:cs typeface="Oswald"/>
                <a:sym typeface="Oswald"/>
              </a:rPr>
              <a:t>Correlation between ticket and company intranet portal article</a:t>
            </a:r>
            <a:endParaRPr dirty="0">
              <a:solidFill>
                <a:srgbClr val="FF0000"/>
              </a:solidFill>
              <a:ea typeface="Oswald"/>
              <a:cs typeface="Oswald"/>
              <a:sym typeface="Oswald"/>
            </a:endParaRPr>
          </a:p>
          <a:p>
            <a:pPr marL="0" lvl="0" indent="0" algn="l" rtl="0">
              <a:lnSpc>
                <a:spcPct val="115000"/>
              </a:lnSpc>
              <a:spcBef>
                <a:spcPts val="0"/>
              </a:spcBef>
              <a:spcAft>
                <a:spcPts val="0"/>
              </a:spcAft>
              <a:buNone/>
            </a:pPr>
            <a:endParaRPr dirty="0">
              <a:solidFill>
                <a:srgbClr val="FF0000"/>
              </a:solidFill>
              <a:ea typeface="Oswald"/>
              <a:cs typeface="Oswald"/>
              <a:sym typeface="Oswa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 3">
            <a:extLst>
              <a:ext uri="{FF2B5EF4-FFF2-40B4-BE49-F238E27FC236}">
                <a16:creationId xmlns:a16="http://schemas.microsoft.com/office/drawing/2014/main" id="{5626EA46-BE77-4964-9625-841E1A13E76E}"/>
              </a:ext>
            </a:extLst>
          </p:cNvPr>
          <p:cNvSpPr/>
          <p:nvPr/>
        </p:nvSpPr>
        <p:spPr bwMode="auto">
          <a:xfrm>
            <a:off x="0" y="1"/>
            <a:ext cx="9144000" cy="5143499"/>
          </a:xfrm>
          <a:prstGeom prst="rect">
            <a:avLst/>
          </a:prstGeom>
          <a:solidFill>
            <a:srgbClr val="010101"/>
          </a:solid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68580" rIns="68580" bIns="68580" numCol="1" rtlCol="0" anchor="ctr" anchorCtr="0" compatLnSpc="1">
            <a:prstTxWarp prst="textNoShape">
              <a:avLst/>
            </a:prstTxWarp>
            <a:noAutofit/>
          </a:bodyPr>
          <a:lstStyle/>
          <a:p>
            <a:pPr algn="ctr" fontAlgn="base">
              <a:spcAft>
                <a:spcPts val="375"/>
              </a:spcAft>
            </a:pPr>
            <a:endParaRPr lang="en-US" sz="1200" dirty="0">
              <a:solidFill>
                <a:schemeClr val="tx1"/>
              </a:solidFill>
              <a:latin typeface="Arial" charset="0"/>
            </a:endParaRPr>
          </a:p>
        </p:txBody>
      </p:sp>
      <p:pic>
        <p:nvPicPr>
          <p:cNvPr id="5" name="Picture 4">
            <a:extLst>
              <a:ext uri="{FF2B5EF4-FFF2-40B4-BE49-F238E27FC236}">
                <a16:creationId xmlns:a16="http://schemas.microsoft.com/office/drawing/2014/main" id="{46527083-B6C4-4114-8ED6-14EF58345CC1}"/>
              </a:ext>
            </a:extLst>
          </p:cNvPr>
          <p:cNvPicPr>
            <a:picLocks noChangeAspect="1"/>
          </p:cNvPicPr>
          <p:nvPr/>
        </p:nvPicPr>
        <p:blipFill>
          <a:blip r:embed="rId3"/>
          <a:stretch>
            <a:fillRect/>
          </a:stretch>
        </p:blipFill>
        <p:spPr>
          <a:xfrm>
            <a:off x="3381375" y="1038225"/>
            <a:ext cx="2381250" cy="3067050"/>
          </a:xfrm>
          <a:prstGeom prst="rect">
            <a:avLst/>
          </a:prstGeom>
        </p:spPr>
      </p:pic>
    </p:spTree>
    <p:extLst>
      <p:ext uri="{BB962C8B-B14F-4D97-AF65-F5344CB8AC3E}">
        <p14:creationId xmlns:p14="http://schemas.microsoft.com/office/powerpoint/2010/main" val="291663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8" y="112131"/>
            <a:ext cx="5305015" cy="484549"/>
          </a:xfrm>
        </p:spPr>
        <p:txBody>
          <a:bodyPr>
            <a:normAutofit/>
          </a:bodyPr>
          <a:lstStyle/>
          <a:p>
            <a:r>
              <a:rPr lang="en-US" sz="2400" dirty="0">
                <a:solidFill>
                  <a:srgbClr val="0070C0"/>
                </a:solidFill>
              </a:rPr>
              <a:t>DEFINITIONS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Declare in Memory</a:t>
            </a:r>
          </a:p>
        </p:txBody>
      </p:sp>
      <p:sp>
        <p:nvSpPr>
          <p:cNvPr id="3" name="Content Placeholder 2"/>
          <p:cNvSpPr>
            <a:spLocks noGrp="1"/>
          </p:cNvSpPr>
          <p:nvPr>
            <p:ph idx="1"/>
          </p:nvPr>
        </p:nvSpPr>
        <p:spPr>
          <a:xfrm>
            <a:off x="127747" y="668654"/>
            <a:ext cx="9426388" cy="1480054"/>
          </a:xfrm>
        </p:spPr>
        <p:txBody>
          <a:bodyPr>
            <a:normAutofit/>
          </a:bodyPr>
          <a:lstStyle/>
          <a:p>
            <a:pPr marL="342900" lvl="1" indent="0">
              <a:buNone/>
            </a:pPr>
            <a:r>
              <a:rPr lang="en-US" sz="1800" dirty="0"/>
              <a:t># </a:t>
            </a:r>
            <a:r>
              <a:rPr lang="pt-BR" sz="1600" dirty="0"/>
              <a:t>Ticket : Case ID = Request</a:t>
            </a:r>
          </a:p>
          <a:p>
            <a:pPr marL="342900" lvl="1" indent="0">
              <a:buNone/>
            </a:pPr>
            <a:r>
              <a:rPr lang="pt-BR" sz="1600" dirty="0"/>
              <a:t># Requestors = </a:t>
            </a:r>
            <a:r>
              <a:rPr lang="en-US" sz="1600" dirty="0"/>
              <a:t>Employee, 3rd Party, Business Partner(BHR), </a:t>
            </a:r>
            <a:r>
              <a:rPr lang="en-US" sz="1600" dirty="0" err="1"/>
              <a:t>HROps</a:t>
            </a:r>
            <a:r>
              <a:rPr lang="en-US" sz="1600" dirty="0"/>
              <a:t>, Manager</a:t>
            </a:r>
          </a:p>
          <a:p>
            <a:pPr marL="342900" lvl="1" indent="0">
              <a:buNone/>
            </a:pPr>
            <a:r>
              <a:rPr lang="pt-BR" sz="1600" dirty="0"/>
              <a:t># Service Group =  Service Family Type Category : Application Management, Compensation..</a:t>
            </a:r>
          </a:p>
          <a:p>
            <a:pPr marL="342900" lvl="1" indent="0">
              <a:buNone/>
            </a:pPr>
            <a:r>
              <a:rPr lang="pt-BR" sz="1600" dirty="0"/>
              <a:t># Service = Type Category:  Accounting, AdHoc Report Request, Annual wage statements..</a:t>
            </a:r>
            <a:endParaRPr lang="en-US" sz="1600" dirty="0"/>
          </a:p>
          <a:p>
            <a:pPr lvl="1"/>
            <a:endParaRPr lang="en-US" sz="2000" dirty="0"/>
          </a:p>
        </p:txBody>
      </p:sp>
      <p:graphicFrame>
        <p:nvGraphicFramePr>
          <p:cNvPr id="13" name="Diagram 12">
            <a:extLst>
              <a:ext uri="{FF2B5EF4-FFF2-40B4-BE49-F238E27FC236}">
                <a16:creationId xmlns:a16="http://schemas.microsoft.com/office/drawing/2014/main" id="{92CA2CA2-5010-48C1-BCD4-49DDD2D436C9}"/>
              </a:ext>
            </a:extLst>
          </p:cNvPr>
          <p:cNvGraphicFramePr/>
          <p:nvPr>
            <p:extLst>
              <p:ext uri="{D42A27DB-BD31-4B8C-83A1-F6EECF244321}">
                <p14:modId xmlns:p14="http://schemas.microsoft.com/office/powerpoint/2010/main" val="908313876"/>
              </p:ext>
            </p:extLst>
          </p:nvPr>
        </p:nvGraphicFramePr>
        <p:xfrm>
          <a:off x="1221648" y="2138411"/>
          <a:ext cx="6297637" cy="3087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Graphic 13" descr="Call center">
            <a:extLst>
              <a:ext uri="{FF2B5EF4-FFF2-40B4-BE49-F238E27FC236}">
                <a16:creationId xmlns:a16="http://schemas.microsoft.com/office/drawing/2014/main" id="{8DF20C32-09C7-4FD1-87C0-F65129544C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4608" y="3815104"/>
            <a:ext cx="415876" cy="415876"/>
          </a:xfrm>
          <a:prstGeom prst="rect">
            <a:avLst/>
          </a:prstGeom>
        </p:spPr>
      </p:pic>
      <p:pic>
        <p:nvPicPr>
          <p:cNvPr id="15" name="Graphic 14" descr="Call center">
            <a:extLst>
              <a:ext uri="{FF2B5EF4-FFF2-40B4-BE49-F238E27FC236}">
                <a16:creationId xmlns:a16="http://schemas.microsoft.com/office/drawing/2014/main" id="{6407A4F0-4E55-4E62-8AE1-D0773B5248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50728" y="3808070"/>
            <a:ext cx="415876" cy="415876"/>
          </a:xfrm>
          <a:prstGeom prst="rect">
            <a:avLst/>
          </a:prstGeom>
        </p:spPr>
      </p:pic>
      <p:pic>
        <p:nvPicPr>
          <p:cNvPr id="16" name="Graphic 15" descr="Call center">
            <a:extLst>
              <a:ext uri="{FF2B5EF4-FFF2-40B4-BE49-F238E27FC236}">
                <a16:creationId xmlns:a16="http://schemas.microsoft.com/office/drawing/2014/main" id="{EA1868BE-C5F6-4D7C-A551-583BB8FEF7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04312" y="3859065"/>
            <a:ext cx="502920" cy="502920"/>
          </a:xfrm>
          <a:prstGeom prst="rect">
            <a:avLst/>
          </a:prstGeom>
        </p:spPr>
      </p:pic>
      <p:pic>
        <p:nvPicPr>
          <p:cNvPr id="17" name="Graphic 16" descr="User">
            <a:extLst>
              <a:ext uri="{FF2B5EF4-FFF2-40B4-BE49-F238E27FC236}">
                <a16:creationId xmlns:a16="http://schemas.microsoft.com/office/drawing/2014/main" id="{9BB4D43E-DDCA-481C-85D4-482A6E3CE79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26879" y="3808070"/>
            <a:ext cx="502920" cy="502920"/>
          </a:xfrm>
          <a:prstGeom prst="rect">
            <a:avLst/>
          </a:prstGeom>
        </p:spPr>
      </p:pic>
      <p:pic>
        <p:nvPicPr>
          <p:cNvPr id="18" name="Graphic 17" descr="User">
            <a:extLst>
              <a:ext uri="{FF2B5EF4-FFF2-40B4-BE49-F238E27FC236}">
                <a16:creationId xmlns:a16="http://schemas.microsoft.com/office/drawing/2014/main" id="{8B1D9B0E-870D-42FD-8856-9E06F095666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86042" y="3808070"/>
            <a:ext cx="364001" cy="364001"/>
          </a:xfrm>
          <a:prstGeom prst="rect">
            <a:avLst/>
          </a:prstGeom>
        </p:spPr>
      </p:pic>
      <p:pic>
        <p:nvPicPr>
          <p:cNvPr id="19" name="Graphic 18" descr="User">
            <a:extLst>
              <a:ext uri="{FF2B5EF4-FFF2-40B4-BE49-F238E27FC236}">
                <a16:creationId xmlns:a16="http://schemas.microsoft.com/office/drawing/2014/main" id="{9A204CF5-F5C3-4BEA-9A4A-26F3F068DA5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01797" y="3790046"/>
            <a:ext cx="364001" cy="364001"/>
          </a:xfrm>
          <a:prstGeom prst="rect">
            <a:avLst/>
          </a:prstGeom>
        </p:spPr>
      </p:pic>
      <p:pic>
        <p:nvPicPr>
          <p:cNvPr id="20" name="Graphic 19" descr="Smart Phone">
            <a:extLst>
              <a:ext uri="{FF2B5EF4-FFF2-40B4-BE49-F238E27FC236}">
                <a16:creationId xmlns:a16="http://schemas.microsoft.com/office/drawing/2014/main" id="{4E558842-4698-4EE4-9EA3-064A0E719C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682528">
            <a:off x="1215417" y="2574822"/>
            <a:ext cx="838900" cy="772312"/>
          </a:xfrm>
          <a:prstGeom prst="rect">
            <a:avLst/>
          </a:prstGeom>
        </p:spPr>
      </p:pic>
      <p:pic>
        <p:nvPicPr>
          <p:cNvPr id="21" name="Picture 20">
            <a:extLst>
              <a:ext uri="{FF2B5EF4-FFF2-40B4-BE49-F238E27FC236}">
                <a16:creationId xmlns:a16="http://schemas.microsoft.com/office/drawing/2014/main" id="{44F1515E-B873-4C75-8E7F-61AB7065D182}"/>
              </a:ext>
            </a:extLst>
          </p:cNvPr>
          <p:cNvPicPr>
            <a:picLocks noChangeAspect="1"/>
          </p:cNvPicPr>
          <p:nvPr/>
        </p:nvPicPr>
        <p:blipFill>
          <a:blip r:embed="rId15"/>
          <a:stretch>
            <a:fillRect/>
          </a:stretch>
        </p:blipFill>
        <p:spPr>
          <a:xfrm rot="519114">
            <a:off x="1510300" y="2787890"/>
            <a:ext cx="265911" cy="263986"/>
          </a:xfrm>
          <a:prstGeom prst="rect">
            <a:avLst/>
          </a:prstGeom>
          <a:effectLst>
            <a:outerShdw blurRad="50800" dist="38100" dir="2700000" algn="tl" rotWithShape="0">
              <a:prstClr val="black">
                <a:alpha val="40000"/>
              </a:prstClr>
            </a:outerShdw>
          </a:effectLst>
        </p:spPr>
      </p:pic>
      <p:pic>
        <p:nvPicPr>
          <p:cNvPr id="22" name="Picture 21">
            <a:extLst>
              <a:ext uri="{FF2B5EF4-FFF2-40B4-BE49-F238E27FC236}">
                <a16:creationId xmlns:a16="http://schemas.microsoft.com/office/drawing/2014/main" id="{6013F091-7A56-4148-9B0A-A3F82ABF034A}"/>
              </a:ext>
            </a:extLst>
          </p:cNvPr>
          <p:cNvPicPr>
            <a:picLocks noChangeAspect="1"/>
          </p:cNvPicPr>
          <p:nvPr/>
        </p:nvPicPr>
        <p:blipFill>
          <a:blip r:embed="rId16"/>
          <a:stretch>
            <a:fillRect/>
          </a:stretch>
        </p:blipFill>
        <p:spPr>
          <a:xfrm>
            <a:off x="7141227" y="2551048"/>
            <a:ext cx="575000" cy="368836"/>
          </a:xfrm>
          <a:prstGeom prst="rect">
            <a:avLst/>
          </a:prstGeom>
        </p:spPr>
      </p:pic>
      <p:sp>
        <p:nvSpPr>
          <p:cNvPr id="23" name="Content Placeholder 2">
            <a:extLst>
              <a:ext uri="{FF2B5EF4-FFF2-40B4-BE49-F238E27FC236}">
                <a16:creationId xmlns:a16="http://schemas.microsoft.com/office/drawing/2014/main" id="{0EB18B5C-F039-475E-A249-47C42AB824AE}"/>
              </a:ext>
            </a:extLst>
          </p:cNvPr>
          <p:cNvSpPr txBox="1">
            <a:spLocks/>
          </p:cNvSpPr>
          <p:nvPr/>
        </p:nvSpPr>
        <p:spPr>
          <a:xfrm>
            <a:off x="144994" y="2008586"/>
            <a:ext cx="8854012" cy="415876"/>
          </a:xfrm>
          <a:prstGeom prst="rect">
            <a:avLst/>
          </a:prstGeom>
        </p:spPr>
        <p:txBody>
          <a:bodyPr vert="horz" lIns="0" tIns="0" rIns="0" bIns="0" rtlCol="0">
            <a:norm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1600" dirty="0"/>
              <a:t># Summary Workflow</a:t>
            </a:r>
            <a:endParaRPr lang="pt-BR" sz="1600" dirty="0"/>
          </a:p>
          <a:p>
            <a:pPr lvl="1"/>
            <a:endParaRPr lang="en-US" sz="1600" dirty="0"/>
          </a:p>
          <a:p>
            <a:pPr marL="342900" lvl="1" indent="0">
              <a:buFont typeface="Arial" panose="020B0604020202020204" pitchFamily="34" charset="0"/>
              <a:buNone/>
            </a:pPr>
            <a:endParaRPr lang="en-US" sz="1600" dirty="0"/>
          </a:p>
          <a:p>
            <a:pPr lvl="1"/>
            <a:endParaRPr lang="en-US" sz="1600" dirty="0"/>
          </a:p>
        </p:txBody>
      </p:sp>
    </p:spTree>
    <p:custDataLst>
      <p:tags r:id="rId1"/>
    </p:custDataLst>
    <p:extLst>
      <p:ext uri="{BB962C8B-B14F-4D97-AF65-F5344CB8AC3E}">
        <p14:creationId xmlns:p14="http://schemas.microsoft.com/office/powerpoint/2010/main" val="72650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7A78B8-4DAA-4CA0-BB16-E3E0AC960290}"/>
              </a:ext>
            </a:extLst>
          </p:cNvPr>
          <p:cNvGraphicFramePr/>
          <p:nvPr>
            <p:extLst>
              <p:ext uri="{D42A27DB-BD31-4B8C-83A1-F6EECF244321}">
                <p14:modId xmlns:p14="http://schemas.microsoft.com/office/powerpoint/2010/main" val="4228094377"/>
              </p:ext>
            </p:extLst>
          </p:nvPr>
        </p:nvGraphicFramePr>
        <p:xfrm>
          <a:off x="-371587" y="716719"/>
          <a:ext cx="9291918" cy="231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25FDD5C4-FAD1-40C6-A075-3F254920F7C6}"/>
              </a:ext>
            </a:extLst>
          </p:cNvPr>
          <p:cNvSpPr/>
          <p:nvPr/>
        </p:nvSpPr>
        <p:spPr>
          <a:xfrm>
            <a:off x="74994" y="120925"/>
            <a:ext cx="4862766" cy="400110"/>
          </a:xfrm>
          <a:prstGeom prst="rect">
            <a:avLst/>
          </a:prstGeom>
        </p:spPr>
        <p:txBody>
          <a:bodyPr spcFirstLastPara="1" vert="horz" wrap="square" lIns="91425" tIns="91425" rIns="91425" bIns="91425" rtlCol="0" anchor="t" anchorCtr="0">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cap="small" dirty="0">
                <a:solidFill>
                  <a:srgbClr val="FD8907"/>
                </a:solidFill>
                <a:ea typeface="+mj-ea"/>
                <a:cs typeface="+mj-cs"/>
              </a:rPr>
              <a:t>Data Exploration and Clean up </a:t>
            </a:r>
          </a:p>
        </p:txBody>
      </p:sp>
      <p:sp>
        <p:nvSpPr>
          <p:cNvPr id="15" name="Google Shape;292;p14">
            <a:extLst>
              <a:ext uri="{FF2B5EF4-FFF2-40B4-BE49-F238E27FC236}">
                <a16:creationId xmlns:a16="http://schemas.microsoft.com/office/drawing/2014/main" id="{A7B6E835-C044-4611-A171-FB73DF8FA7FC}"/>
              </a:ext>
            </a:extLst>
          </p:cNvPr>
          <p:cNvSpPr txBox="1"/>
          <p:nvPr/>
        </p:nvSpPr>
        <p:spPr>
          <a:xfrm>
            <a:off x="1066434" y="2844979"/>
            <a:ext cx="1331773" cy="536960"/>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 sz="1000" dirty="0">
                <a:latin typeface="+mn-lt"/>
                <a:sym typeface="Roboto"/>
              </a:rPr>
              <a:t>The </a:t>
            </a:r>
            <a:r>
              <a:rPr lang="en-US" sz="1000" dirty="0">
                <a:latin typeface="+mn-lt"/>
                <a:sym typeface="Roboto"/>
              </a:rPr>
              <a:t>ticket system provides a report</a:t>
            </a:r>
            <a:r>
              <a:rPr lang="en" sz="1000" dirty="0">
                <a:latin typeface="+mn-lt"/>
                <a:sym typeface="Roboto"/>
              </a:rPr>
              <a:t>.</a:t>
            </a:r>
            <a:endParaRPr sz="1000" dirty="0">
              <a:latin typeface="+mn-lt"/>
              <a:sym typeface="Roboto"/>
            </a:endParaRPr>
          </a:p>
        </p:txBody>
      </p:sp>
      <p:sp>
        <p:nvSpPr>
          <p:cNvPr id="16" name="Google Shape;291;p14">
            <a:extLst>
              <a:ext uri="{FF2B5EF4-FFF2-40B4-BE49-F238E27FC236}">
                <a16:creationId xmlns:a16="http://schemas.microsoft.com/office/drawing/2014/main" id="{B848AAE9-50F4-42A6-8F64-7B483820C240}"/>
              </a:ext>
            </a:extLst>
          </p:cNvPr>
          <p:cNvSpPr txBox="1"/>
          <p:nvPr/>
        </p:nvSpPr>
        <p:spPr>
          <a:xfrm>
            <a:off x="1073958" y="2584119"/>
            <a:ext cx="1502975" cy="346321"/>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dirty="0">
                <a:solidFill>
                  <a:schemeClr val="bg1">
                    <a:lumMod val="50000"/>
                  </a:schemeClr>
                </a:solidFill>
                <a:ea typeface="Roboto"/>
                <a:cs typeface="Roboto"/>
                <a:sym typeface="Roboto"/>
              </a:rPr>
              <a:t>PyHR</a:t>
            </a:r>
            <a:r>
              <a:rPr lang="en" sz="1000" b="1" dirty="0">
                <a:solidFill>
                  <a:schemeClr val="bg1">
                    <a:lumMod val="50000"/>
                  </a:schemeClr>
                </a:solidFill>
                <a:ea typeface="Roboto"/>
                <a:cs typeface="Roboto"/>
                <a:sym typeface="Roboto"/>
              </a:rPr>
              <a:t> </a:t>
            </a:r>
            <a:r>
              <a:rPr lang="en-US" sz="1000" b="1" dirty="0">
                <a:solidFill>
                  <a:schemeClr val="bg1">
                    <a:lumMod val="50000"/>
                  </a:schemeClr>
                </a:solidFill>
                <a:ea typeface="Roboto"/>
                <a:cs typeface="Roboto"/>
                <a:sym typeface="Roboto"/>
              </a:rPr>
              <a:t>Ticket System</a:t>
            </a:r>
            <a:endParaRPr sz="1000" b="1" dirty="0">
              <a:solidFill>
                <a:schemeClr val="bg1">
                  <a:lumMod val="50000"/>
                </a:schemeClr>
              </a:solidFill>
              <a:ea typeface="Roboto"/>
              <a:cs typeface="Roboto"/>
              <a:sym typeface="Roboto"/>
            </a:endParaRPr>
          </a:p>
        </p:txBody>
      </p:sp>
      <p:sp>
        <p:nvSpPr>
          <p:cNvPr id="17" name="Google Shape;298;p14">
            <a:extLst>
              <a:ext uri="{FF2B5EF4-FFF2-40B4-BE49-F238E27FC236}">
                <a16:creationId xmlns:a16="http://schemas.microsoft.com/office/drawing/2014/main" id="{AA0E281E-7E78-4EAF-926E-923ED5FE3287}"/>
              </a:ext>
            </a:extLst>
          </p:cNvPr>
          <p:cNvSpPr txBox="1"/>
          <p:nvPr/>
        </p:nvSpPr>
        <p:spPr>
          <a:xfrm>
            <a:off x="2511558" y="2717902"/>
            <a:ext cx="1331773" cy="536960"/>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00" b="1">
                <a:solidFill>
                  <a:srgbClr val="FF8907"/>
                </a:solidFill>
                <a:ea typeface="Roboto"/>
                <a:cs typeface="Roboto"/>
              </a:defRPr>
            </a:lvl1pPr>
          </a:lstStyle>
          <a:p>
            <a:r>
              <a:rPr lang="en" dirty="0">
                <a:solidFill>
                  <a:schemeClr val="bg1">
                    <a:lumMod val="50000"/>
                  </a:schemeClr>
                </a:solidFill>
                <a:sym typeface="Roboto"/>
              </a:rPr>
              <a:t>Look at Missing Values </a:t>
            </a:r>
            <a:r>
              <a:rPr lang="en-US" dirty="0">
                <a:solidFill>
                  <a:schemeClr val="bg1">
                    <a:lumMod val="50000"/>
                  </a:schemeClr>
                </a:solidFill>
                <a:sym typeface="Roboto"/>
              </a:rPr>
              <a:t>and Removal of Data</a:t>
            </a:r>
            <a:endParaRPr dirty="0">
              <a:solidFill>
                <a:schemeClr val="bg1">
                  <a:lumMod val="50000"/>
                </a:schemeClr>
              </a:solidFill>
              <a:sym typeface="Roboto"/>
            </a:endParaRPr>
          </a:p>
        </p:txBody>
      </p:sp>
      <p:sp>
        <p:nvSpPr>
          <p:cNvPr id="18" name="Google Shape;299;p14">
            <a:extLst>
              <a:ext uri="{FF2B5EF4-FFF2-40B4-BE49-F238E27FC236}">
                <a16:creationId xmlns:a16="http://schemas.microsoft.com/office/drawing/2014/main" id="{E6DDC0D0-0405-4510-8C93-33EE6739D3A4}"/>
              </a:ext>
            </a:extLst>
          </p:cNvPr>
          <p:cNvSpPr txBox="1"/>
          <p:nvPr/>
        </p:nvSpPr>
        <p:spPr>
          <a:xfrm>
            <a:off x="2522664" y="3163473"/>
            <a:ext cx="1374796" cy="536959"/>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US" sz="1000" dirty="0">
                <a:sym typeface="Roboto"/>
              </a:rPr>
              <a:t>Removed inconsistent data.</a:t>
            </a:r>
            <a:endParaRPr sz="1050" dirty="0">
              <a:latin typeface="+mn-lt"/>
              <a:sym typeface="Roboto"/>
            </a:endParaRPr>
          </a:p>
        </p:txBody>
      </p:sp>
      <p:sp>
        <p:nvSpPr>
          <p:cNvPr id="21" name="Google Shape;306;p14">
            <a:extLst>
              <a:ext uri="{FF2B5EF4-FFF2-40B4-BE49-F238E27FC236}">
                <a16:creationId xmlns:a16="http://schemas.microsoft.com/office/drawing/2014/main" id="{3EA5C721-4A50-44E4-836B-5A050BE2A9E7}"/>
              </a:ext>
            </a:extLst>
          </p:cNvPr>
          <p:cNvSpPr txBox="1"/>
          <p:nvPr/>
        </p:nvSpPr>
        <p:spPr>
          <a:xfrm>
            <a:off x="3020963" y="2974176"/>
            <a:ext cx="1331773" cy="982583"/>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endParaRPr sz="1050" dirty="0">
              <a:latin typeface="+mn-lt"/>
              <a:sym typeface="Roboto"/>
            </a:endParaRPr>
          </a:p>
        </p:txBody>
      </p:sp>
      <p:sp>
        <p:nvSpPr>
          <p:cNvPr id="22" name="Google Shape;312;p14">
            <a:extLst>
              <a:ext uri="{FF2B5EF4-FFF2-40B4-BE49-F238E27FC236}">
                <a16:creationId xmlns:a16="http://schemas.microsoft.com/office/drawing/2014/main" id="{4D5B6CB0-AC3E-4C55-AA05-2F9926B9F0E7}"/>
              </a:ext>
            </a:extLst>
          </p:cNvPr>
          <p:cNvSpPr txBox="1"/>
          <p:nvPr/>
        </p:nvSpPr>
        <p:spPr>
          <a:xfrm>
            <a:off x="3967788" y="2730589"/>
            <a:ext cx="1331773" cy="536959"/>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D24949"/>
                </a:solidFill>
                <a:ea typeface="Roboto"/>
                <a:cs typeface="Roboto"/>
              </a:defRPr>
            </a:lvl1pPr>
          </a:lstStyle>
          <a:p>
            <a:r>
              <a:rPr lang="en" dirty="0">
                <a:solidFill>
                  <a:srgbClr val="7030A0"/>
                </a:solidFill>
                <a:sym typeface="Roboto"/>
              </a:rPr>
              <a:t>Creating New Columns </a:t>
            </a:r>
            <a:r>
              <a:rPr lang="en-US" dirty="0">
                <a:solidFill>
                  <a:srgbClr val="7030A0"/>
                </a:solidFill>
                <a:sym typeface="Roboto"/>
              </a:rPr>
              <a:t>and sort by category</a:t>
            </a:r>
            <a:endParaRPr dirty="0">
              <a:solidFill>
                <a:srgbClr val="7030A0"/>
              </a:solidFill>
              <a:sym typeface="Roboto"/>
            </a:endParaRPr>
          </a:p>
        </p:txBody>
      </p:sp>
      <p:sp>
        <p:nvSpPr>
          <p:cNvPr id="23" name="Google Shape;313;p14">
            <a:extLst>
              <a:ext uri="{FF2B5EF4-FFF2-40B4-BE49-F238E27FC236}">
                <a16:creationId xmlns:a16="http://schemas.microsoft.com/office/drawing/2014/main" id="{7B55F46F-86B6-49F5-BC98-62151DB457C1}"/>
              </a:ext>
            </a:extLst>
          </p:cNvPr>
          <p:cNvSpPr txBox="1"/>
          <p:nvPr/>
        </p:nvSpPr>
        <p:spPr>
          <a:xfrm>
            <a:off x="3977623" y="3127953"/>
            <a:ext cx="1268823" cy="330234"/>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ea typeface="Roboto"/>
                <a:cs typeface="Roboto"/>
              </a:defRPr>
            </a:lvl1pPr>
          </a:lstStyle>
          <a:p>
            <a:r>
              <a:rPr lang="en-US" sz="1000" dirty="0">
                <a:sym typeface="Roboto"/>
              </a:rPr>
              <a:t>Day, </a:t>
            </a:r>
            <a:r>
              <a:rPr lang="en" sz="1000" dirty="0">
                <a:sym typeface="Roboto"/>
              </a:rPr>
              <a:t>Month, year, </a:t>
            </a:r>
            <a:r>
              <a:rPr lang="en-US" sz="1000" dirty="0">
                <a:sym typeface="Roboto"/>
              </a:rPr>
              <a:t>hour</a:t>
            </a:r>
            <a:endParaRPr sz="1000" dirty="0">
              <a:sym typeface="Roboto"/>
            </a:endParaRPr>
          </a:p>
        </p:txBody>
      </p:sp>
      <p:sp>
        <p:nvSpPr>
          <p:cNvPr id="24" name="Google Shape;319;p14">
            <a:extLst>
              <a:ext uri="{FF2B5EF4-FFF2-40B4-BE49-F238E27FC236}">
                <a16:creationId xmlns:a16="http://schemas.microsoft.com/office/drawing/2014/main" id="{E6F66741-263C-4949-9983-D0D403FD7618}"/>
              </a:ext>
            </a:extLst>
          </p:cNvPr>
          <p:cNvSpPr txBox="1"/>
          <p:nvPr/>
        </p:nvSpPr>
        <p:spPr>
          <a:xfrm>
            <a:off x="5299210" y="2563503"/>
            <a:ext cx="1331773" cy="334172"/>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4B69BC"/>
                </a:solidFill>
                <a:latin typeface="Roboto"/>
                <a:ea typeface="Roboto"/>
                <a:cs typeface="Roboto"/>
              </a:defRPr>
            </a:lvl1pPr>
          </a:lstStyle>
          <a:p>
            <a:r>
              <a:rPr lang="en-US" dirty="0">
                <a:latin typeface="+mn-lt"/>
                <a:sym typeface="Roboto"/>
              </a:rPr>
              <a:t>Replacing</a:t>
            </a:r>
            <a:endParaRPr dirty="0">
              <a:latin typeface="+mn-lt"/>
              <a:sym typeface="Roboto"/>
            </a:endParaRPr>
          </a:p>
        </p:txBody>
      </p:sp>
      <p:sp>
        <p:nvSpPr>
          <p:cNvPr id="26" name="Google Shape;320;p14">
            <a:extLst>
              <a:ext uri="{FF2B5EF4-FFF2-40B4-BE49-F238E27FC236}">
                <a16:creationId xmlns:a16="http://schemas.microsoft.com/office/drawing/2014/main" id="{4CEF0626-7BE0-4700-89DC-38A45385174E}"/>
              </a:ext>
            </a:extLst>
          </p:cNvPr>
          <p:cNvSpPr txBox="1"/>
          <p:nvPr/>
        </p:nvSpPr>
        <p:spPr>
          <a:xfrm>
            <a:off x="5316612" y="2785132"/>
            <a:ext cx="1551411" cy="303172"/>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15000"/>
              </a:lnSpc>
              <a:spcBef>
                <a:spcPts val="0"/>
              </a:spcBef>
              <a:spcAft>
                <a:spcPts val="1600"/>
              </a:spcAft>
              <a:buNone/>
              <a:defRPr sz="900">
                <a:solidFill>
                  <a:schemeClr val="bg1">
                    <a:lumMod val="65000"/>
                  </a:schemeClr>
                </a:solidFill>
                <a:latin typeface="Roboto"/>
                <a:ea typeface="Roboto"/>
                <a:cs typeface="Roboto"/>
              </a:defRPr>
            </a:lvl1pPr>
          </a:lstStyle>
          <a:p>
            <a:pPr>
              <a:lnSpc>
                <a:spcPct val="100000"/>
              </a:lnSpc>
            </a:pPr>
            <a:r>
              <a:rPr lang="en" sz="1000" dirty="0">
                <a:latin typeface="+mn-lt"/>
                <a:sym typeface="Roboto"/>
              </a:rPr>
              <a:t>Renamed the columns.     </a:t>
            </a:r>
            <a:endParaRPr lang="en-US" sz="1000" dirty="0">
              <a:latin typeface="+mn-lt"/>
              <a:sym typeface="Roboto"/>
            </a:endParaRPr>
          </a:p>
        </p:txBody>
      </p:sp>
      <p:sp>
        <p:nvSpPr>
          <p:cNvPr id="28" name="Google Shape;326;p14">
            <a:extLst>
              <a:ext uri="{FF2B5EF4-FFF2-40B4-BE49-F238E27FC236}">
                <a16:creationId xmlns:a16="http://schemas.microsoft.com/office/drawing/2014/main" id="{162DEF24-5483-4775-B747-650FAF679CED}"/>
              </a:ext>
            </a:extLst>
          </p:cNvPr>
          <p:cNvSpPr txBox="1"/>
          <p:nvPr/>
        </p:nvSpPr>
        <p:spPr>
          <a:xfrm>
            <a:off x="6818951" y="2618574"/>
            <a:ext cx="1331773" cy="30317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50" b="1" dirty="0">
                <a:solidFill>
                  <a:srgbClr val="4B69BC"/>
                </a:solidFill>
                <a:ea typeface="Roboto"/>
                <a:cs typeface="Roboto"/>
                <a:sym typeface="Roboto"/>
              </a:rPr>
              <a:t>CSV Creation </a:t>
            </a:r>
            <a:endParaRPr sz="1050" b="1" dirty="0">
              <a:solidFill>
                <a:srgbClr val="4B69BC"/>
              </a:solidFill>
              <a:ea typeface="Roboto"/>
              <a:cs typeface="Roboto"/>
              <a:sym typeface="Roboto"/>
            </a:endParaRPr>
          </a:p>
        </p:txBody>
      </p:sp>
      <p:sp>
        <p:nvSpPr>
          <p:cNvPr id="29" name="Google Shape;327;p14">
            <a:extLst>
              <a:ext uri="{FF2B5EF4-FFF2-40B4-BE49-F238E27FC236}">
                <a16:creationId xmlns:a16="http://schemas.microsoft.com/office/drawing/2014/main" id="{A54679DC-8B9F-4B74-A1F1-CC5550B1F714}"/>
              </a:ext>
            </a:extLst>
          </p:cNvPr>
          <p:cNvSpPr txBox="1"/>
          <p:nvPr/>
        </p:nvSpPr>
        <p:spPr>
          <a:xfrm>
            <a:off x="6868023" y="2795460"/>
            <a:ext cx="1400320" cy="45940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dirty="0">
                <a:solidFill>
                  <a:schemeClr val="bg1">
                    <a:lumMod val="65000"/>
                  </a:schemeClr>
                </a:solidFill>
                <a:ea typeface="Roboto"/>
                <a:cs typeface="Roboto"/>
                <a:sym typeface="Roboto"/>
              </a:rPr>
              <a:t>Export the cleaned up data ready for analysis.</a:t>
            </a:r>
            <a:endParaRPr sz="1000" dirty="0">
              <a:solidFill>
                <a:schemeClr val="bg1">
                  <a:lumMod val="65000"/>
                </a:schemeClr>
              </a:solidFill>
              <a:ea typeface="Roboto"/>
              <a:cs typeface="Roboto"/>
              <a:sym typeface="Roboto"/>
            </a:endParaRPr>
          </a:p>
        </p:txBody>
      </p:sp>
    </p:spTree>
    <p:extLst>
      <p:ext uri="{BB962C8B-B14F-4D97-AF65-F5344CB8AC3E}">
        <p14:creationId xmlns:p14="http://schemas.microsoft.com/office/powerpoint/2010/main" val="148155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8173" y="191850"/>
            <a:ext cx="6334298" cy="369332"/>
          </a:xfrm>
          <a:prstGeom prst="rect">
            <a:avLst/>
          </a:prstGeom>
        </p:spPr>
        <p:txBody>
          <a:bodyPr spcFirstLastPara="1" vert="horz" wrap="square" lIns="91425" tIns="91425" rIns="91425" bIns="91425" rtlCol="0" anchor="t" anchorCtr="0">
            <a:noAutofit/>
          </a:bodyPr>
          <a:lstStyle/>
          <a:p>
            <a:r>
              <a:rPr lang="en-US" sz="2400" b="1" cap="small" dirty="0">
                <a:solidFill>
                  <a:schemeClr val="bg1">
                    <a:lumMod val="50000"/>
                  </a:schemeClr>
                </a:solidFill>
                <a:ea typeface="+mj-ea"/>
                <a:cs typeface="+mj-cs"/>
              </a:rPr>
              <a:t>Fundamental Questions</a:t>
            </a:r>
          </a:p>
        </p:txBody>
      </p:sp>
      <p:sp>
        <p:nvSpPr>
          <p:cNvPr id="4" name="Google Shape;349;p15">
            <a:extLst>
              <a:ext uri="{FF2B5EF4-FFF2-40B4-BE49-F238E27FC236}">
                <a16:creationId xmlns:a16="http://schemas.microsoft.com/office/drawing/2014/main" id="{A2E905EE-291D-496B-A586-462D9FC6278F}"/>
              </a:ext>
            </a:extLst>
          </p:cNvPr>
          <p:cNvSpPr txBox="1">
            <a:spLocks/>
          </p:cNvSpPr>
          <p:nvPr/>
        </p:nvSpPr>
        <p:spPr>
          <a:xfrm>
            <a:off x="73961" y="806823"/>
            <a:ext cx="8653182" cy="3385047"/>
          </a:xfrm>
          <a:prstGeom prst="rect">
            <a:avLst/>
          </a:prstGeom>
          <a:noFill/>
        </p:spPr>
        <p:txBody>
          <a:bodyPr spcFirstLastPara="1" vert="horz" wrap="square" lIns="91425" tIns="91425" rIns="91425" bIns="91425" rtlCol="0" anchor="t" anchorCtr="0">
            <a:no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57250" indent="-285750">
              <a:spcBef>
                <a:spcPts val="0"/>
              </a:spcBef>
              <a:buClr>
                <a:srgbClr val="000000"/>
              </a:buClr>
              <a:buSzPts val="1800"/>
            </a:pPr>
            <a:r>
              <a:rPr lang="en-US" sz="1800" dirty="0">
                <a:solidFill>
                  <a:srgbClr val="FF0000"/>
                </a:solidFill>
                <a:ea typeface="Oswald"/>
                <a:cs typeface="Oswald"/>
                <a:sym typeface="Oswald"/>
              </a:rPr>
              <a:t>Is there any variation in the usage over 6 months?</a:t>
            </a:r>
          </a:p>
          <a:p>
            <a:pPr marL="1200150" indent="-285750">
              <a:spcBef>
                <a:spcPts val="0"/>
              </a:spcBef>
            </a:pPr>
            <a:endParaRPr lang="en-US" sz="1800" dirty="0">
              <a:solidFill>
                <a:srgbClr val="FF0000"/>
              </a:solidFill>
              <a:ea typeface="Oswald"/>
              <a:cs typeface="Oswald"/>
              <a:sym typeface="Oswald"/>
            </a:endParaRPr>
          </a:p>
          <a:p>
            <a:pPr marL="857250" indent="-285750">
              <a:spcBef>
                <a:spcPts val="0"/>
              </a:spcBef>
              <a:buClr>
                <a:srgbClr val="000000"/>
              </a:buClr>
              <a:buSzPts val="1800"/>
            </a:pPr>
            <a:r>
              <a:rPr lang="en-US" sz="1800" dirty="0">
                <a:solidFill>
                  <a:srgbClr val="FF0000"/>
                </a:solidFill>
                <a:ea typeface="Oswald"/>
                <a:cs typeface="Oswald"/>
                <a:sym typeface="Oswald"/>
              </a:rPr>
              <a:t>What are the high demand service center inquiries and times that </a:t>
            </a:r>
            <a:r>
              <a:rPr lang="en-US" sz="1800" b="1" i="1" dirty="0">
                <a:solidFill>
                  <a:srgbClr val="FF0000"/>
                </a:solidFill>
                <a:ea typeface="Oswald"/>
                <a:cs typeface="Oswald"/>
                <a:sym typeface="Oswald"/>
              </a:rPr>
              <a:t>PyHR</a:t>
            </a:r>
            <a:r>
              <a:rPr lang="en-US" sz="1800" dirty="0">
                <a:solidFill>
                  <a:srgbClr val="FF0000"/>
                </a:solidFill>
                <a:ea typeface="Oswald"/>
                <a:cs typeface="Oswald"/>
                <a:sym typeface="Oswald"/>
              </a:rPr>
              <a:t> needs to meet?</a:t>
            </a:r>
          </a:p>
          <a:p>
            <a:pPr marL="1200150" indent="-285750">
              <a:spcBef>
                <a:spcPts val="0"/>
              </a:spcBef>
            </a:pPr>
            <a:endParaRPr lang="en-US" sz="1800" dirty="0">
              <a:solidFill>
                <a:srgbClr val="FF0000"/>
              </a:solidFill>
              <a:ea typeface="Oswald"/>
              <a:cs typeface="Oswald"/>
              <a:sym typeface="Oswald"/>
            </a:endParaRPr>
          </a:p>
          <a:p>
            <a:pPr marL="857250" indent="-285750">
              <a:spcBef>
                <a:spcPts val="0"/>
              </a:spcBef>
              <a:buClr>
                <a:srgbClr val="000000"/>
              </a:buClr>
              <a:buSzPts val="1800"/>
            </a:pPr>
            <a:r>
              <a:rPr lang="en-US" sz="1800" dirty="0">
                <a:solidFill>
                  <a:srgbClr val="FF0000"/>
                </a:solidFill>
                <a:ea typeface="Oswald"/>
                <a:cs typeface="Oswald"/>
                <a:sym typeface="Oswald"/>
              </a:rPr>
              <a:t>What have been the different service  types/categories  and what is the service utilization pattern by type of requestor?</a:t>
            </a:r>
          </a:p>
          <a:p>
            <a:pPr marL="1200150" indent="-285750">
              <a:spcBef>
                <a:spcPts val="0"/>
              </a:spcBef>
            </a:pPr>
            <a:endParaRPr lang="en-US" sz="1800" dirty="0">
              <a:solidFill>
                <a:srgbClr val="FF0000"/>
              </a:solidFill>
              <a:ea typeface="Oswald"/>
              <a:cs typeface="Oswald"/>
              <a:sym typeface="Oswald"/>
            </a:endParaRPr>
          </a:p>
          <a:p>
            <a:pPr marL="857250" indent="-285750">
              <a:spcBef>
                <a:spcPts val="0"/>
              </a:spcBef>
              <a:buClr>
                <a:srgbClr val="000000"/>
              </a:buClr>
              <a:buSzPts val="1800"/>
            </a:pPr>
            <a:r>
              <a:rPr lang="en-US" sz="1800" dirty="0">
                <a:solidFill>
                  <a:srgbClr val="FF0000"/>
                </a:solidFill>
                <a:ea typeface="Oswald"/>
                <a:cs typeface="Oswald"/>
                <a:sym typeface="Oswald"/>
              </a:rPr>
              <a:t>Is there a correlation between annual HR events, type of requestor and tickets?</a:t>
            </a:r>
          </a:p>
          <a:p>
            <a:pPr marL="914400" indent="0">
              <a:spcBef>
                <a:spcPts val="0"/>
              </a:spcBef>
              <a:buNone/>
            </a:pPr>
            <a:r>
              <a:rPr lang="en-US" sz="1800" dirty="0">
                <a:solidFill>
                  <a:srgbClr val="FF0000"/>
                </a:solidFill>
                <a:ea typeface="Oswald"/>
                <a:cs typeface="Oswald"/>
                <a:sym typeface="Oswald"/>
              </a:rPr>
              <a:t> </a:t>
            </a:r>
          </a:p>
          <a:p>
            <a:pPr marL="857250" indent="-285750">
              <a:spcBef>
                <a:spcPts val="0"/>
              </a:spcBef>
              <a:buClr>
                <a:srgbClr val="000000"/>
              </a:buClr>
              <a:buSzPts val="1800"/>
            </a:pPr>
            <a:r>
              <a:rPr lang="en-US" sz="1800" dirty="0">
                <a:solidFill>
                  <a:srgbClr val="FF0000"/>
                </a:solidFill>
                <a:highlight>
                  <a:srgbClr val="FFFFFF"/>
                </a:highlight>
                <a:ea typeface="Oswald"/>
                <a:cs typeface="Oswald"/>
                <a:sym typeface="Oswald"/>
              </a:rPr>
              <a:t>How long is a ticket open on average and where do the requests usually start from</a:t>
            </a:r>
            <a:r>
              <a:rPr lang="en-US" sz="1800" dirty="0">
                <a:solidFill>
                  <a:srgbClr val="FF0000"/>
                </a:solidFill>
                <a:ea typeface="Oswald"/>
                <a:cs typeface="Oswald"/>
                <a:sym typeface="Oswald"/>
              </a:rPr>
              <a:t>?</a:t>
            </a:r>
          </a:p>
        </p:txBody>
      </p:sp>
    </p:spTree>
    <p:extLst>
      <p:ext uri="{BB962C8B-B14F-4D97-AF65-F5344CB8AC3E}">
        <p14:creationId xmlns:p14="http://schemas.microsoft.com/office/powerpoint/2010/main" val="60320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CA3053-DFCB-4FE1-A863-F6BC417E7BFD}"/>
              </a:ext>
            </a:extLst>
          </p:cNvPr>
          <p:cNvSpPr>
            <a:spLocks noGrp="1"/>
          </p:cNvSpPr>
          <p:nvPr>
            <p:ph type="title"/>
          </p:nvPr>
        </p:nvSpPr>
        <p:spPr>
          <a:xfrm>
            <a:off x="1016209" y="2806345"/>
            <a:ext cx="7691856" cy="2139553"/>
          </a:xfrm>
        </p:spPr>
        <p:txBody>
          <a:bodyPr>
            <a:normAutofit/>
          </a:bodyPr>
          <a:lstStyle/>
          <a:p>
            <a:r>
              <a:rPr lang="en-US" sz="5400" dirty="0"/>
              <a:t>Service Center Analysis</a:t>
            </a:r>
          </a:p>
        </p:txBody>
      </p:sp>
    </p:spTree>
    <p:extLst>
      <p:ext uri="{BB962C8B-B14F-4D97-AF65-F5344CB8AC3E}">
        <p14:creationId xmlns:p14="http://schemas.microsoft.com/office/powerpoint/2010/main" val="149656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a:spLocks noGrp="1"/>
          </p:cNvSpPr>
          <p:nvPr>
            <p:ph type="title"/>
          </p:nvPr>
        </p:nvSpPr>
        <p:spPr>
          <a:xfrm>
            <a:off x="256225" y="0"/>
            <a:ext cx="8631549"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FF0000"/>
                </a:solidFill>
                <a:latin typeface="Arial"/>
                <a:ea typeface="Arial"/>
                <a:cs typeface="Arial"/>
                <a:sym typeface="Arial"/>
              </a:rPr>
              <a:t>What are the most popular </a:t>
            </a:r>
            <a:r>
              <a:rPr lang="en-US" sz="2400" dirty="0">
                <a:solidFill>
                  <a:srgbClr val="FF0000"/>
                </a:solidFill>
                <a:latin typeface="Arial"/>
                <a:ea typeface="Arial"/>
                <a:cs typeface="Arial"/>
                <a:sym typeface="Arial"/>
              </a:rPr>
              <a:t>SERVICE</a:t>
            </a:r>
            <a:r>
              <a:rPr lang="en" sz="2400" dirty="0">
                <a:solidFill>
                  <a:srgbClr val="FF0000"/>
                </a:solidFill>
                <a:latin typeface="Arial"/>
                <a:ea typeface="Arial"/>
                <a:cs typeface="Arial"/>
                <a:sym typeface="Arial"/>
              </a:rPr>
              <a:t> &amp; their average </a:t>
            </a:r>
            <a:r>
              <a:rPr lang="en-US" sz="2400" dirty="0">
                <a:solidFill>
                  <a:srgbClr val="FF0000"/>
                </a:solidFill>
                <a:latin typeface="Arial"/>
                <a:ea typeface="Arial"/>
                <a:cs typeface="Arial"/>
                <a:sym typeface="Arial"/>
              </a:rPr>
              <a:t>Ticket</a:t>
            </a:r>
            <a:r>
              <a:rPr lang="en" sz="2400" dirty="0">
                <a:solidFill>
                  <a:srgbClr val="FF0000"/>
                </a:solidFill>
                <a:latin typeface="Arial"/>
                <a:ea typeface="Arial"/>
                <a:cs typeface="Arial"/>
                <a:sym typeface="Arial"/>
              </a:rPr>
              <a:t> durations</a:t>
            </a:r>
            <a:r>
              <a:rPr lang="en" dirty="0">
                <a:solidFill>
                  <a:srgbClr val="FF0000"/>
                </a:solidFill>
              </a:rPr>
              <a:t>?</a:t>
            </a:r>
            <a:endParaRPr dirty="0">
              <a:solidFill>
                <a:srgbClr val="FF0000"/>
              </a:solidFill>
            </a:endParaRPr>
          </a:p>
        </p:txBody>
      </p:sp>
      <p:sp>
        <p:nvSpPr>
          <p:cNvPr id="386" name="Google Shape;386;p20"/>
          <p:cNvSpPr txBox="1">
            <a:spLocks noGrp="1"/>
          </p:cNvSpPr>
          <p:nvPr>
            <p:ph idx="1"/>
          </p:nvPr>
        </p:nvSpPr>
        <p:spPr>
          <a:xfrm>
            <a:off x="342900" y="730141"/>
            <a:ext cx="8412480" cy="899160"/>
          </a:xfrm>
          <a:prstGeom prst="rect">
            <a:avLst/>
          </a:prstGeom>
        </p:spPr>
        <p:txBody>
          <a:bodyPr spcFirstLastPara="1" wrap="square" lIns="91425" tIns="91425" rIns="91425" bIns="91425" anchor="t" anchorCtr="0">
            <a:noAutofit/>
          </a:bodyPr>
          <a:lstStyle/>
          <a:p>
            <a:pPr marL="457200" lvl="0" indent="-342900">
              <a:spcBef>
                <a:spcPts val="1100"/>
              </a:spcBef>
              <a:buSzPts val="1800"/>
              <a:buFont typeface="Oswald"/>
              <a:buChar char="●"/>
            </a:pPr>
            <a:r>
              <a:rPr lang="en" sz="1600" dirty="0">
                <a:solidFill>
                  <a:srgbClr val="FF0000"/>
                </a:solidFill>
                <a:ea typeface="Oswald"/>
                <a:cs typeface="Oswald"/>
                <a:sym typeface="Oswald"/>
              </a:rPr>
              <a:t>The </a:t>
            </a:r>
            <a:r>
              <a:rPr lang="en" sz="1600" u="sng" dirty="0">
                <a:solidFill>
                  <a:srgbClr val="FF0000"/>
                </a:solidFill>
                <a:ea typeface="Oswald"/>
                <a:cs typeface="Oswald"/>
                <a:sym typeface="Oswald"/>
              </a:rPr>
              <a:t>most popular membership type is “</a:t>
            </a:r>
            <a:r>
              <a:rPr lang="en-US" sz="1600" u="sng" dirty="0">
                <a:solidFill>
                  <a:srgbClr val="FF0000"/>
                </a:solidFill>
                <a:ea typeface="Oswald"/>
                <a:cs typeface="Oswald"/>
                <a:sym typeface="Oswald"/>
              </a:rPr>
              <a:t>Employee Data</a:t>
            </a:r>
            <a:r>
              <a:rPr lang="en" sz="1600" u="sng" dirty="0">
                <a:solidFill>
                  <a:srgbClr val="FF0000"/>
                </a:solidFill>
                <a:ea typeface="Oswald"/>
                <a:cs typeface="Oswald"/>
                <a:sym typeface="Oswald"/>
              </a:rPr>
              <a:t>” with the longest average duration of 41 minutes. The average of all of the </a:t>
            </a:r>
            <a:r>
              <a:rPr lang="en-US" sz="1600" u="sng" dirty="0">
                <a:solidFill>
                  <a:srgbClr val="FF0000"/>
                </a:solidFill>
                <a:ea typeface="Oswald"/>
                <a:cs typeface="Oswald"/>
                <a:sym typeface="Oswald"/>
              </a:rPr>
              <a:t>tickets</a:t>
            </a:r>
            <a:r>
              <a:rPr lang="en" sz="1600" u="sng" dirty="0">
                <a:solidFill>
                  <a:srgbClr val="FF0000"/>
                </a:solidFill>
                <a:ea typeface="Oswald"/>
                <a:cs typeface="Oswald"/>
                <a:sym typeface="Oswald"/>
              </a:rPr>
              <a:t> is 28 minutes.</a:t>
            </a:r>
            <a:endParaRPr sz="1600" u="sng" dirty="0">
              <a:solidFill>
                <a:srgbClr val="FF0000"/>
              </a:solidFill>
              <a:ea typeface="Oswald"/>
              <a:cs typeface="Oswald"/>
              <a:sym typeface="Oswald"/>
            </a:endParaRPr>
          </a:p>
          <a:p>
            <a:pPr marL="0" lvl="0" indent="0" algn="l" rtl="0">
              <a:spcBef>
                <a:spcPts val="1100"/>
              </a:spcBef>
              <a:spcAft>
                <a:spcPts val="0"/>
              </a:spcAft>
              <a:buNone/>
            </a:pPr>
            <a:endParaRPr sz="1600" dirty="0">
              <a:solidFill>
                <a:srgbClr val="FF0000"/>
              </a:solidFill>
              <a:ea typeface="Oswald"/>
              <a:cs typeface="Oswald"/>
              <a:sym typeface="Oswald"/>
            </a:endParaRPr>
          </a:p>
          <a:p>
            <a:pPr marL="457200" lvl="0" indent="0" algn="l" rtl="0">
              <a:spcBef>
                <a:spcPts val="1100"/>
              </a:spcBef>
              <a:spcAft>
                <a:spcPts val="0"/>
              </a:spcAft>
              <a:buNone/>
            </a:pPr>
            <a:endParaRPr sz="1600" dirty="0">
              <a:solidFill>
                <a:srgbClr val="FF0000"/>
              </a:solidFill>
              <a:ea typeface="Oswald"/>
              <a:cs typeface="Oswald"/>
              <a:sym typeface="Oswald"/>
            </a:endParaRPr>
          </a:p>
          <a:p>
            <a:pPr marL="457200" lvl="0" indent="0" algn="l" rtl="0">
              <a:spcBef>
                <a:spcPts val="700"/>
              </a:spcBef>
              <a:spcAft>
                <a:spcPts val="0"/>
              </a:spcAft>
              <a:buNone/>
            </a:pPr>
            <a:endParaRPr sz="1600" dirty="0">
              <a:solidFill>
                <a:srgbClr val="FF0000"/>
              </a:solidFill>
              <a:ea typeface="Oswald"/>
              <a:cs typeface="Oswald"/>
              <a:sym typeface="Oswald"/>
            </a:endParaRPr>
          </a:p>
          <a:p>
            <a:pPr marL="0" lvl="0" indent="0" algn="l" rtl="0">
              <a:spcBef>
                <a:spcPts val="1600"/>
              </a:spcBef>
              <a:spcAft>
                <a:spcPts val="1600"/>
              </a:spcAft>
              <a:buNone/>
            </a:pPr>
            <a:endParaRPr sz="1600" dirty="0">
              <a:solidFill>
                <a:srgbClr val="FF0000"/>
              </a:solidFill>
            </a:endParaRPr>
          </a:p>
        </p:txBody>
      </p:sp>
      <p:pic>
        <p:nvPicPr>
          <p:cNvPr id="3" name="Picture 2">
            <a:extLst>
              <a:ext uri="{FF2B5EF4-FFF2-40B4-BE49-F238E27FC236}">
                <a16:creationId xmlns:a16="http://schemas.microsoft.com/office/drawing/2014/main" id="{4E22A620-B72A-4188-8EC6-DE865FA26F03}"/>
              </a:ext>
            </a:extLst>
          </p:cNvPr>
          <p:cNvPicPr>
            <a:picLocks noChangeAspect="1"/>
          </p:cNvPicPr>
          <p:nvPr/>
        </p:nvPicPr>
        <p:blipFill>
          <a:blip r:embed="rId3"/>
          <a:stretch>
            <a:fillRect/>
          </a:stretch>
        </p:blipFill>
        <p:spPr>
          <a:xfrm>
            <a:off x="928359" y="1629301"/>
            <a:ext cx="7287282" cy="3067670"/>
          </a:xfrm>
          <a:prstGeom prst="rect">
            <a:avLst/>
          </a:prstGeom>
        </p:spPr>
      </p:pic>
    </p:spTree>
    <p:extLst>
      <p:ext uri="{BB962C8B-B14F-4D97-AF65-F5344CB8AC3E}">
        <p14:creationId xmlns:p14="http://schemas.microsoft.com/office/powerpoint/2010/main" val="41723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615400" y="520596"/>
            <a:ext cx="7589400" cy="47652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1100"/>
              </a:spcBef>
              <a:spcAft>
                <a:spcPts val="0"/>
              </a:spcAft>
              <a:buClr>
                <a:schemeClr val="dk2"/>
              </a:buClr>
              <a:buSzPts val="1800"/>
              <a:buFont typeface="Oswald"/>
              <a:buChar char="●"/>
            </a:pPr>
            <a:r>
              <a:rPr lang="en" sz="1600" dirty="0">
                <a:solidFill>
                  <a:srgbClr val="FF0000"/>
                </a:solidFill>
                <a:ea typeface="Oswald"/>
                <a:cs typeface="Oswald"/>
                <a:sym typeface="Oswald"/>
              </a:rPr>
              <a:t>Effect of </a:t>
            </a:r>
            <a:r>
              <a:rPr lang="en-US" sz="1600" dirty="0">
                <a:solidFill>
                  <a:srgbClr val="FF0000"/>
                </a:solidFill>
                <a:ea typeface="Oswald"/>
                <a:cs typeface="Oswald"/>
                <a:sym typeface="Oswald"/>
              </a:rPr>
              <a:t>XX</a:t>
            </a:r>
            <a:endParaRPr sz="1200" dirty="0">
              <a:solidFill>
                <a:srgbClr val="FF0000"/>
              </a:solidFill>
            </a:endParaRPr>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FF0000"/>
                </a:solidFill>
              </a:rPr>
              <a:t>Popular </a:t>
            </a:r>
            <a:r>
              <a:rPr lang="en-US" sz="2400" dirty="0">
                <a:solidFill>
                  <a:srgbClr val="FF0000"/>
                </a:solidFill>
              </a:rPr>
              <a:t>SERVICE</a:t>
            </a:r>
            <a:r>
              <a:rPr lang="en" sz="2400" dirty="0">
                <a:solidFill>
                  <a:srgbClr val="FF0000"/>
                </a:solidFill>
              </a:rPr>
              <a:t> Types Trends Over the Years</a:t>
            </a:r>
            <a:endParaRPr sz="2400" dirty="0">
              <a:solidFill>
                <a:srgbClr val="FF0000"/>
              </a:solidFill>
            </a:endParaRPr>
          </a:p>
        </p:txBody>
      </p:sp>
      <p:pic>
        <p:nvPicPr>
          <p:cNvPr id="4" name="Picture 3">
            <a:extLst>
              <a:ext uri="{FF2B5EF4-FFF2-40B4-BE49-F238E27FC236}">
                <a16:creationId xmlns:a16="http://schemas.microsoft.com/office/drawing/2014/main" id="{126ED5EE-8278-489C-9450-760E2A8B30F7}"/>
              </a:ext>
            </a:extLst>
          </p:cNvPr>
          <p:cNvPicPr>
            <a:picLocks noChangeAspect="1"/>
          </p:cNvPicPr>
          <p:nvPr/>
        </p:nvPicPr>
        <p:blipFill>
          <a:blip r:embed="rId3"/>
          <a:stretch>
            <a:fillRect/>
          </a:stretch>
        </p:blipFill>
        <p:spPr>
          <a:xfrm>
            <a:off x="2888866" y="977537"/>
            <a:ext cx="3366267" cy="3188426"/>
          </a:xfrm>
          <a:prstGeom prst="rect">
            <a:avLst/>
          </a:prstGeom>
        </p:spPr>
      </p:pic>
    </p:spTree>
    <p:extLst>
      <p:ext uri="{BB962C8B-B14F-4D97-AF65-F5344CB8AC3E}">
        <p14:creationId xmlns:p14="http://schemas.microsoft.com/office/powerpoint/2010/main" val="262196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CA3053-DFCB-4FE1-A863-F6BC417E7BFD}"/>
              </a:ext>
            </a:extLst>
          </p:cNvPr>
          <p:cNvSpPr>
            <a:spLocks noGrp="1"/>
          </p:cNvSpPr>
          <p:nvPr>
            <p:ph type="title"/>
          </p:nvPr>
        </p:nvSpPr>
        <p:spPr>
          <a:xfrm>
            <a:off x="941781" y="3582521"/>
            <a:ext cx="5033963" cy="2139553"/>
          </a:xfrm>
        </p:spPr>
        <p:txBody>
          <a:bodyPr>
            <a:normAutofit/>
          </a:bodyPr>
          <a:lstStyle/>
          <a:p>
            <a:r>
              <a:rPr lang="en-US" sz="5400" dirty="0"/>
              <a:t>NADIA DATA</a:t>
            </a:r>
          </a:p>
        </p:txBody>
      </p:sp>
    </p:spTree>
    <p:extLst>
      <p:ext uri="{BB962C8B-B14F-4D97-AF65-F5344CB8AC3E}">
        <p14:creationId xmlns:p14="http://schemas.microsoft.com/office/powerpoint/2010/main" val="130267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bbVie AME Presentation Template 160118[1]">
  <a:themeElements>
    <a:clrScheme name="Custom 29">
      <a:dk1>
        <a:srgbClr val="081538"/>
      </a:dk1>
      <a:lt1>
        <a:sysClr val="window" lastClr="FFFFFF"/>
      </a:lt1>
      <a:dk2>
        <a:srgbClr val="081538"/>
      </a:dk2>
      <a:lt2>
        <a:srgbClr val="E0E2E8"/>
      </a:lt2>
      <a:accent1>
        <a:srgbClr val="081538"/>
      </a:accent1>
      <a:accent2>
        <a:srgbClr val="8993A7"/>
      </a:accent2>
      <a:accent3>
        <a:srgbClr val="A5ACBD"/>
      </a:accent3>
      <a:accent4>
        <a:srgbClr val="1CC997"/>
      </a:accent4>
      <a:accent5>
        <a:srgbClr val="5FD9C5"/>
      </a:accent5>
      <a:accent6>
        <a:srgbClr val="A3E9DE"/>
      </a:accent6>
      <a:hlink>
        <a:srgbClr val="004BFF"/>
      </a:hlink>
      <a:folHlink>
        <a:srgbClr val="E5E9FF"/>
      </a:folHlink>
    </a:clrScheme>
    <a:fontScheme name="Custom 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bVie Presentation Template 050118.potx" id="{B61BB9C7-9454-4D8E-B6E1-B5AF89AEFD12}" vid="{BF75358A-D10F-4A91-BE73-4F159E56E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8785</TotalTime>
  <Words>1111</Words>
  <Application>Microsoft Office PowerPoint</Application>
  <PresentationFormat>On-screen Show (16:9)</PresentationFormat>
  <Paragraphs>120</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Corbel Regular</vt:lpstr>
      <vt:lpstr>Oswald</vt:lpstr>
      <vt:lpstr>Roboto</vt:lpstr>
      <vt:lpstr>AbbVie AME Presentation Template 160118[1]</vt:lpstr>
      <vt:lpstr>PowerPoint Presentation</vt:lpstr>
      <vt:lpstr>Agenda</vt:lpstr>
      <vt:lpstr>DEFINITIONS | Declare in Memory</vt:lpstr>
      <vt:lpstr>PowerPoint Presentation</vt:lpstr>
      <vt:lpstr>PowerPoint Presentation</vt:lpstr>
      <vt:lpstr>Service Center Analysis</vt:lpstr>
      <vt:lpstr>What are the most popular SERVICE &amp; their average Ticket durations?</vt:lpstr>
      <vt:lpstr>Popular SERVICE Types Trends Over the Years</vt:lpstr>
      <vt:lpstr>NADIA DATA</vt:lpstr>
      <vt:lpstr>Which day has the highest PyHR Services utilization? </vt:lpstr>
      <vt:lpstr>How About PyHR Services utilization? </vt:lpstr>
      <vt:lpstr>How About PyHR Services utilization? </vt:lpstr>
      <vt:lpstr>How About PyHR Services utilization? </vt:lpstr>
      <vt:lpstr>Service level Analysis</vt:lpstr>
      <vt:lpstr>Service Level Agreement Period</vt:lpstr>
      <vt:lpstr>Service Level Agreement Period</vt:lpstr>
      <vt:lpstr>Service Level Agreement Period</vt:lpstr>
      <vt:lpstr>Service Level Agreement Period</vt:lpstr>
      <vt:lpstr>Service Level Agreement Period</vt:lpstr>
      <vt:lpstr>Service Level Agreement Period</vt:lpstr>
      <vt:lpstr>Further Analysis</vt:lpstr>
      <vt:lpstr>PowerPoint Presentation</vt:lpstr>
    </vt:vector>
  </TitlesOfParts>
  <Company>AbbVie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runs here three lines maximum</dc:title>
  <dc:creator/>
  <cp:lastModifiedBy>Bonini, Joao Victor</cp:lastModifiedBy>
  <cp:revision>548</cp:revision>
  <cp:lastPrinted>2019-03-19T17:44:05Z</cp:lastPrinted>
  <dcterms:created xsi:type="dcterms:W3CDTF">2018-01-18T22:14:37Z</dcterms:created>
  <dcterms:modified xsi:type="dcterms:W3CDTF">2019-04-01T13:56:26Z</dcterms:modified>
</cp:coreProperties>
</file>