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900" r:id="rId2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078">
          <p15:clr>
            <a:srgbClr val="A4A3A4"/>
          </p15:clr>
        </p15:guide>
        <p15:guide id="4" pos="2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rley Hou" initials="SH" lastIdx="4" clrIdx="0"/>
  <p:cmAuthor id="1" name="Administra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B38E"/>
    <a:srgbClr val="030249"/>
    <a:srgbClr val="A18A61"/>
    <a:srgbClr val="010101"/>
    <a:srgbClr val="3AB48F"/>
    <a:srgbClr val="DADDDC"/>
    <a:srgbClr val="8EC740"/>
    <a:srgbClr val="FF6600"/>
    <a:srgbClr val="FD8907"/>
    <a:srgbClr val="D2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306" autoAdjust="0"/>
    <p:restoredTop sz="93140" autoAdjust="0"/>
  </p:normalViewPr>
  <p:slideViewPr>
    <p:cSldViewPr snapToGrid="0" showGuides="1">
      <p:cViewPr varScale="1">
        <p:scale>
          <a:sx n="90" d="100"/>
          <a:sy n="90" d="100"/>
        </p:scale>
        <p:origin x="948" y="84"/>
      </p:cViewPr>
      <p:guideLst>
        <p:guide orient="horz" pos="1620"/>
        <p:guide pos="2880"/>
        <p:guide orient="horz" pos="1078"/>
        <p:guide pos="221"/>
      </p:guideLst>
    </p:cSldViewPr>
  </p:slideViewPr>
  <p:outlineViewPr>
    <p:cViewPr>
      <p:scale>
        <a:sx n="33" d="100"/>
        <a:sy n="33" d="100"/>
      </p:scale>
      <p:origin x="0" y="239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5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</a:defRPr>
            </a:lvl1pPr>
          </a:lstStyle>
          <a:p>
            <a:fld id="{BBEB936B-FE89-4344-982F-3EA728D5E6E3}" type="datetimeFigureOut">
              <a:rPr lang="en-GB" smtClean="0"/>
              <a:pPr/>
              <a:t>05/06/2019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</a:defRPr>
            </a:lvl1pPr>
          </a:lstStyle>
          <a:p>
            <a:fld id="{43007C13-8B10-4110-B449-2E65250C906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8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01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8613"/>
            <a:ext cx="4114800" cy="1516260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>
                <a:solidFill>
                  <a:srgbClr val="08153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38290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022669" y="-11096"/>
            <a:ext cx="5135593" cy="4832743"/>
          </a:xfrm>
          <a:custGeom>
            <a:avLst/>
            <a:gdLst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0 w 6934200"/>
              <a:gd name="connsiteY7" fmla="*/ 5378958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9525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9525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5858383 w 6934200"/>
              <a:gd name="connsiteY1" fmla="*/ 0 h 6454775"/>
              <a:gd name="connsiteX2" fmla="*/ 6934200 w 6934200"/>
              <a:gd name="connsiteY2" fmla="*/ 1075817 h 6454775"/>
              <a:gd name="connsiteX3" fmla="*/ 6934200 w 6934200"/>
              <a:gd name="connsiteY3" fmla="*/ 5378958 h 6454775"/>
              <a:gd name="connsiteX4" fmla="*/ 5858383 w 6934200"/>
              <a:gd name="connsiteY4" fmla="*/ 6454775 h 6454775"/>
              <a:gd name="connsiteX5" fmla="*/ 1075817 w 6934200"/>
              <a:gd name="connsiteY5" fmla="*/ 6454775 h 6454775"/>
              <a:gd name="connsiteX6" fmla="*/ 209550 w 6934200"/>
              <a:gd name="connsiteY6" fmla="*/ 3616833 h 6454775"/>
              <a:gd name="connsiteX7" fmla="*/ 0 w 6934200"/>
              <a:gd name="connsiteY7" fmla="*/ 1075817 h 6454775"/>
              <a:gd name="connsiteX0" fmla="*/ 666750 w 6724650"/>
              <a:gd name="connsiteY0" fmla="*/ 275388 h 6702096"/>
              <a:gd name="connsiteX1" fmla="*/ 5648833 w 6724650"/>
              <a:gd name="connsiteY1" fmla="*/ 247321 h 6702096"/>
              <a:gd name="connsiteX2" fmla="*/ 6724650 w 6724650"/>
              <a:gd name="connsiteY2" fmla="*/ 1323138 h 6702096"/>
              <a:gd name="connsiteX3" fmla="*/ 6724650 w 6724650"/>
              <a:gd name="connsiteY3" fmla="*/ 5626279 h 6702096"/>
              <a:gd name="connsiteX4" fmla="*/ 5648833 w 6724650"/>
              <a:gd name="connsiteY4" fmla="*/ 6702096 h 6702096"/>
              <a:gd name="connsiteX5" fmla="*/ 866267 w 6724650"/>
              <a:gd name="connsiteY5" fmla="*/ 6702096 h 6702096"/>
              <a:gd name="connsiteX6" fmla="*/ 0 w 6724650"/>
              <a:gd name="connsiteY6" fmla="*/ 3864154 h 6702096"/>
              <a:gd name="connsiteX7" fmla="*/ 666750 w 6724650"/>
              <a:gd name="connsiteY7" fmla="*/ 275388 h 6702096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866267 w 6724650"/>
              <a:gd name="connsiteY5" fmla="*/ 64547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866267 w 6724650"/>
              <a:gd name="connsiteY5" fmla="*/ 64547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3266567 w 6724650"/>
              <a:gd name="connsiteY5" fmla="*/ 60356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3266567 w 6724650"/>
              <a:gd name="connsiteY5" fmla="*/ 60356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424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5407533 h 6483350"/>
              <a:gd name="connsiteX3" fmla="*/ 5648833 w 6724650"/>
              <a:gd name="connsiteY3" fmla="*/ 6483350 h 6483350"/>
              <a:gd name="connsiteX4" fmla="*/ 3266567 w 6724650"/>
              <a:gd name="connsiteY4" fmla="*/ 6064250 h 6483350"/>
              <a:gd name="connsiteX5" fmla="*/ 0 w 6724650"/>
              <a:gd name="connsiteY5" fmla="*/ 3645408 h 6483350"/>
              <a:gd name="connsiteX6" fmla="*/ 666750 w 6724650"/>
              <a:gd name="connsiteY6" fmla="*/ 56642 h 6483350"/>
              <a:gd name="connsiteX0" fmla="*/ 666750 w 7166716"/>
              <a:gd name="connsiteY0" fmla="*/ 37592 h 6464300"/>
              <a:gd name="connsiteX1" fmla="*/ 6715633 w 7166716"/>
              <a:gd name="connsiteY1" fmla="*/ 0 h 6464300"/>
              <a:gd name="connsiteX2" fmla="*/ 6724650 w 7166716"/>
              <a:gd name="connsiteY2" fmla="*/ 5388483 h 6464300"/>
              <a:gd name="connsiteX3" fmla="*/ 5648833 w 7166716"/>
              <a:gd name="connsiteY3" fmla="*/ 6464300 h 6464300"/>
              <a:gd name="connsiteX4" fmla="*/ 3266567 w 7166716"/>
              <a:gd name="connsiteY4" fmla="*/ 6045200 h 6464300"/>
              <a:gd name="connsiteX5" fmla="*/ 0 w 7166716"/>
              <a:gd name="connsiteY5" fmla="*/ 3626358 h 6464300"/>
              <a:gd name="connsiteX6" fmla="*/ 666750 w 7166716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380667"/>
              <a:gd name="connsiteX1" fmla="*/ 6715633 w 6727290"/>
              <a:gd name="connsiteY1" fmla="*/ 0 h 6380667"/>
              <a:gd name="connsiteX2" fmla="*/ 6724650 w 6727290"/>
              <a:gd name="connsiteY2" fmla="*/ 5388483 h 6380667"/>
              <a:gd name="connsiteX3" fmla="*/ 3266567 w 6727290"/>
              <a:gd name="connsiteY3" fmla="*/ 6045200 h 6380667"/>
              <a:gd name="connsiteX4" fmla="*/ 0 w 6727290"/>
              <a:gd name="connsiteY4" fmla="*/ 3626358 h 6380667"/>
              <a:gd name="connsiteX5" fmla="*/ 666750 w 672729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726022 w 6802972"/>
              <a:gd name="connsiteY0" fmla="*/ 37592 h 6437782"/>
              <a:gd name="connsiteX1" fmla="*/ 6774905 w 6802972"/>
              <a:gd name="connsiteY1" fmla="*/ 0 h 6437782"/>
              <a:gd name="connsiteX2" fmla="*/ 6802972 w 6802972"/>
              <a:gd name="connsiteY2" fmla="*/ 3835908 h 6437782"/>
              <a:gd name="connsiteX3" fmla="*/ 3325839 w 6802972"/>
              <a:gd name="connsiteY3" fmla="*/ 6045200 h 6437782"/>
              <a:gd name="connsiteX4" fmla="*/ 59272 w 6802972"/>
              <a:gd name="connsiteY4" fmla="*/ 3626358 h 6437782"/>
              <a:gd name="connsiteX5" fmla="*/ 726022 w 6802972"/>
              <a:gd name="connsiteY5" fmla="*/ 37592 h 6437782"/>
              <a:gd name="connsiteX0" fmla="*/ 727407 w 6804357"/>
              <a:gd name="connsiteY0" fmla="*/ 37592 h 6361396"/>
              <a:gd name="connsiteX1" fmla="*/ 6776290 w 6804357"/>
              <a:gd name="connsiteY1" fmla="*/ 0 h 6361396"/>
              <a:gd name="connsiteX2" fmla="*/ 6804357 w 6804357"/>
              <a:gd name="connsiteY2" fmla="*/ 3835908 h 6361396"/>
              <a:gd name="connsiteX3" fmla="*/ 3308174 w 6804357"/>
              <a:gd name="connsiteY3" fmla="*/ 5959475 h 6361396"/>
              <a:gd name="connsiteX4" fmla="*/ 60657 w 6804357"/>
              <a:gd name="connsiteY4" fmla="*/ 3626358 h 6361396"/>
              <a:gd name="connsiteX5" fmla="*/ 727407 w 6804357"/>
              <a:gd name="connsiteY5" fmla="*/ 37592 h 6361396"/>
              <a:gd name="connsiteX0" fmla="*/ 714552 w 6791502"/>
              <a:gd name="connsiteY0" fmla="*/ 37592 h 6429102"/>
              <a:gd name="connsiteX1" fmla="*/ 6763435 w 6791502"/>
              <a:gd name="connsiteY1" fmla="*/ 0 h 6429102"/>
              <a:gd name="connsiteX2" fmla="*/ 6791502 w 6791502"/>
              <a:gd name="connsiteY2" fmla="*/ 3835908 h 6429102"/>
              <a:gd name="connsiteX3" fmla="*/ 3295319 w 6791502"/>
              <a:gd name="connsiteY3" fmla="*/ 5959475 h 6429102"/>
              <a:gd name="connsiteX4" fmla="*/ 47802 w 6791502"/>
              <a:gd name="connsiteY4" fmla="*/ 3626358 h 6429102"/>
              <a:gd name="connsiteX5" fmla="*/ 714552 w 6791502"/>
              <a:gd name="connsiteY5" fmla="*/ 37592 h 6429102"/>
              <a:gd name="connsiteX0" fmla="*/ 728451 w 6805401"/>
              <a:gd name="connsiteY0" fmla="*/ 37592 h 6555405"/>
              <a:gd name="connsiteX1" fmla="*/ 6777334 w 6805401"/>
              <a:gd name="connsiteY1" fmla="*/ 0 h 6555405"/>
              <a:gd name="connsiteX2" fmla="*/ 6805401 w 6805401"/>
              <a:gd name="connsiteY2" fmla="*/ 3835908 h 6555405"/>
              <a:gd name="connsiteX3" fmla="*/ 3090143 w 6805401"/>
              <a:gd name="connsiteY3" fmla="*/ 6102350 h 6555405"/>
              <a:gd name="connsiteX4" fmla="*/ 61701 w 6805401"/>
              <a:gd name="connsiteY4" fmla="*/ 3626358 h 6555405"/>
              <a:gd name="connsiteX5" fmla="*/ 728451 w 6805401"/>
              <a:gd name="connsiteY5" fmla="*/ 37592 h 6555405"/>
              <a:gd name="connsiteX0" fmla="*/ 703194 w 6780144"/>
              <a:gd name="connsiteY0" fmla="*/ 37592 h 6449068"/>
              <a:gd name="connsiteX1" fmla="*/ 6752077 w 6780144"/>
              <a:gd name="connsiteY1" fmla="*/ 0 h 6449068"/>
              <a:gd name="connsiteX2" fmla="*/ 6780144 w 6780144"/>
              <a:gd name="connsiteY2" fmla="*/ 3835908 h 6449068"/>
              <a:gd name="connsiteX3" fmla="*/ 3064886 w 6780144"/>
              <a:gd name="connsiteY3" fmla="*/ 6102350 h 6449068"/>
              <a:gd name="connsiteX4" fmla="*/ 36444 w 6780144"/>
              <a:gd name="connsiteY4" fmla="*/ 3626358 h 6449068"/>
              <a:gd name="connsiteX5" fmla="*/ 703194 w 6780144"/>
              <a:gd name="connsiteY5" fmla="*/ 37592 h 6449068"/>
              <a:gd name="connsiteX0" fmla="*/ 740066 w 6817016"/>
              <a:gd name="connsiteY0" fmla="*/ 37592 h 6478200"/>
              <a:gd name="connsiteX1" fmla="*/ 6788949 w 6817016"/>
              <a:gd name="connsiteY1" fmla="*/ 0 h 6478200"/>
              <a:gd name="connsiteX2" fmla="*/ 6817016 w 6817016"/>
              <a:gd name="connsiteY2" fmla="*/ 3835908 h 6478200"/>
              <a:gd name="connsiteX3" fmla="*/ 3101758 w 6817016"/>
              <a:gd name="connsiteY3" fmla="*/ 6102350 h 6478200"/>
              <a:gd name="connsiteX4" fmla="*/ 35216 w 6817016"/>
              <a:gd name="connsiteY4" fmla="*/ 3902583 h 6478200"/>
              <a:gd name="connsiteX5" fmla="*/ 740066 w 6817016"/>
              <a:gd name="connsiteY5" fmla="*/ 37592 h 6478200"/>
              <a:gd name="connsiteX0" fmla="*/ 737673 w 6814623"/>
              <a:gd name="connsiteY0" fmla="*/ 37592 h 6482220"/>
              <a:gd name="connsiteX1" fmla="*/ 6786556 w 6814623"/>
              <a:gd name="connsiteY1" fmla="*/ 0 h 6482220"/>
              <a:gd name="connsiteX2" fmla="*/ 6814623 w 6814623"/>
              <a:gd name="connsiteY2" fmla="*/ 3835908 h 6482220"/>
              <a:gd name="connsiteX3" fmla="*/ 3099365 w 6814623"/>
              <a:gd name="connsiteY3" fmla="*/ 6102350 h 6482220"/>
              <a:gd name="connsiteX4" fmla="*/ 32823 w 6814623"/>
              <a:gd name="connsiteY4" fmla="*/ 3902583 h 6482220"/>
              <a:gd name="connsiteX5" fmla="*/ 737673 w 6814623"/>
              <a:gd name="connsiteY5" fmla="*/ 37592 h 6482220"/>
              <a:gd name="connsiteX0" fmla="*/ 774675 w 6851625"/>
              <a:gd name="connsiteY0" fmla="*/ 37592 h 6503144"/>
              <a:gd name="connsiteX1" fmla="*/ 6823558 w 6851625"/>
              <a:gd name="connsiteY1" fmla="*/ 0 h 6503144"/>
              <a:gd name="connsiteX2" fmla="*/ 6851625 w 6851625"/>
              <a:gd name="connsiteY2" fmla="*/ 3835908 h 6503144"/>
              <a:gd name="connsiteX3" fmla="*/ 3136367 w 6851625"/>
              <a:gd name="connsiteY3" fmla="*/ 6102350 h 6503144"/>
              <a:gd name="connsiteX4" fmla="*/ 31725 w 6851625"/>
              <a:gd name="connsiteY4" fmla="*/ 4074033 h 6503144"/>
              <a:gd name="connsiteX5" fmla="*/ 774675 w 6851625"/>
              <a:gd name="connsiteY5" fmla="*/ 37592 h 6503144"/>
              <a:gd name="connsiteX0" fmla="*/ 767850 w 6844800"/>
              <a:gd name="connsiteY0" fmla="*/ 37592 h 6426842"/>
              <a:gd name="connsiteX1" fmla="*/ 6816733 w 6844800"/>
              <a:gd name="connsiteY1" fmla="*/ 0 h 6426842"/>
              <a:gd name="connsiteX2" fmla="*/ 6844800 w 6844800"/>
              <a:gd name="connsiteY2" fmla="*/ 3835908 h 6426842"/>
              <a:gd name="connsiteX3" fmla="*/ 3129542 w 6844800"/>
              <a:gd name="connsiteY3" fmla="*/ 6102350 h 6426842"/>
              <a:gd name="connsiteX4" fmla="*/ 24900 w 6844800"/>
              <a:gd name="connsiteY4" fmla="*/ 4074033 h 6426842"/>
              <a:gd name="connsiteX5" fmla="*/ 767850 w 6844800"/>
              <a:gd name="connsiteY5" fmla="*/ 37592 h 6426842"/>
              <a:gd name="connsiteX0" fmla="*/ 766737 w 6843687"/>
              <a:gd name="connsiteY0" fmla="*/ 37592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66737 w 6843687"/>
              <a:gd name="connsiteY5" fmla="*/ 37592 h 6426842"/>
              <a:gd name="connsiteX0" fmla="*/ 766737 w 6843687"/>
              <a:gd name="connsiteY0" fmla="*/ 37592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66737 w 6843687"/>
              <a:gd name="connsiteY5" fmla="*/ 37592 h 6426842"/>
              <a:gd name="connsiteX0" fmla="*/ 785787 w 6843687"/>
              <a:gd name="connsiteY0" fmla="*/ 9017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85787 w 6843687"/>
              <a:gd name="connsiteY5" fmla="*/ 9017 h 6426842"/>
              <a:gd name="connsiteX0" fmla="*/ 785787 w 6843687"/>
              <a:gd name="connsiteY0" fmla="*/ 9017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85787 w 6843687"/>
              <a:gd name="connsiteY5" fmla="*/ 9017 h 6426842"/>
              <a:gd name="connsiteX0" fmla="*/ 789593 w 6847493"/>
              <a:gd name="connsiteY0" fmla="*/ 9017 h 6438387"/>
              <a:gd name="connsiteX1" fmla="*/ 6819426 w 6847493"/>
              <a:gd name="connsiteY1" fmla="*/ 0 h 6438387"/>
              <a:gd name="connsiteX2" fmla="*/ 6847493 w 6847493"/>
              <a:gd name="connsiteY2" fmla="*/ 3835908 h 6438387"/>
              <a:gd name="connsiteX3" fmla="*/ 3132235 w 6847493"/>
              <a:gd name="connsiteY3" fmla="*/ 6102350 h 6438387"/>
              <a:gd name="connsiteX4" fmla="*/ 27593 w 6847493"/>
              <a:gd name="connsiteY4" fmla="*/ 4074033 h 6438387"/>
              <a:gd name="connsiteX5" fmla="*/ 789593 w 6847493"/>
              <a:gd name="connsiteY5" fmla="*/ 9017 h 6438387"/>
              <a:gd name="connsiteX0" fmla="*/ 789593 w 6850133"/>
              <a:gd name="connsiteY0" fmla="*/ 9017 h 6438387"/>
              <a:gd name="connsiteX1" fmla="*/ 6838476 w 6850133"/>
              <a:gd name="connsiteY1" fmla="*/ 0 h 6438387"/>
              <a:gd name="connsiteX2" fmla="*/ 6847493 w 6850133"/>
              <a:gd name="connsiteY2" fmla="*/ 3835908 h 6438387"/>
              <a:gd name="connsiteX3" fmla="*/ 3132235 w 6850133"/>
              <a:gd name="connsiteY3" fmla="*/ 6102350 h 6438387"/>
              <a:gd name="connsiteX4" fmla="*/ 27593 w 6850133"/>
              <a:gd name="connsiteY4" fmla="*/ 4074033 h 6438387"/>
              <a:gd name="connsiteX5" fmla="*/ 789593 w 6850133"/>
              <a:gd name="connsiteY5" fmla="*/ 9017 h 6438387"/>
              <a:gd name="connsiteX0" fmla="*/ 799118 w 6850133"/>
              <a:gd name="connsiteY0" fmla="*/ 0 h 6457945"/>
              <a:gd name="connsiteX1" fmla="*/ 6838476 w 6850133"/>
              <a:gd name="connsiteY1" fmla="*/ 19558 h 6457945"/>
              <a:gd name="connsiteX2" fmla="*/ 6847493 w 6850133"/>
              <a:gd name="connsiteY2" fmla="*/ 3855466 h 6457945"/>
              <a:gd name="connsiteX3" fmla="*/ 3132235 w 6850133"/>
              <a:gd name="connsiteY3" fmla="*/ 6121908 h 6457945"/>
              <a:gd name="connsiteX4" fmla="*/ 27593 w 6850133"/>
              <a:gd name="connsiteY4" fmla="*/ 4093591 h 6457945"/>
              <a:gd name="connsiteX5" fmla="*/ 799118 w 6850133"/>
              <a:gd name="connsiteY5" fmla="*/ 0 h 6457945"/>
              <a:gd name="connsiteX0" fmla="*/ 799118 w 6850133"/>
              <a:gd name="connsiteY0" fmla="*/ 0 h 6443657"/>
              <a:gd name="connsiteX1" fmla="*/ 6838476 w 6850133"/>
              <a:gd name="connsiteY1" fmla="*/ 5270 h 6443657"/>
              <a:gd name="connsiteX2" fmla="*/ 6847493 w 6850133"/>
              <a:gd name="connsiteY2" fmla="*/ 3841178 h 6443657"/>
              <a:gd name="connsiteX3" fmla="*/ 3132235 w 6850133"/>
              <a:gd name="connsiteY3" fmla="*/ 6107620 h 6443657"/>
              <a:gd name="connsiteX4" fmla="*/ 27593 w 6850133"/>
              <a:gd name="connsiteY4" fmla="*/ 4079303 h 6443657"/>
              <a:gd name="connsiteX5" fmla="*/ 799118 w 6850133"/>
              <a:gd name="connsiteY5" fmla="*/ 0 h 6443657"/>
              <a:gd name="connsiteX0" fmla="*/ 799118 w 6847457"/>
              <a:gd name="connsiteY0" fmla="*/ 0 h 6443657"/>
              <a:gd name="connsiteX1" fmla="*/ 6838476 w 6847457"/>
              <a:gd name="connsiteY1" fmla="*/ 5270 h 6443657"/>
              <a:gd name="connsiteX2" fmla="*/ 6840349 w 6847457"/>
              <a:gd name="connsiteY2" fmla="*/ 3841178 h 6443657"/>
              <a:gd name="connsiteX3" fmla="*/ 3132235 w 6847457"/>
              <a:gd name="connsiteY3" fmla="*/ 6107620 h 6443657"/>
              <a:gd name="connsiteX4" fmla="*/ 27593 w 6847457"/>
              <a:gd name="connsiteY4" fmla="*/ 4079303 h 6443657"/>
              <a:gd name="connsiteX5" fmla="*/ 799118 w 6847457"/>
              <a:gd name="connsiteY5" fmla="*/ 0 h 64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7457" h="6443657">
                <a:moveTo>
                  <a:pt x="799118" y="0"/>
                </a:moveTo>
                <a:lnTo>
                  <a:pt x="6838476" y="5270"/>
                </a:lnTo>
                <a:cubicBezTo>
                  <a:pt x="6857526" y="2887810"/>
                  <a:pt x="6840349" y="2760620"/>
                  <a:pt x="6840349" y="3841178"/>
                </a:cubicBezTo>
                <a:lnTo>
                  <a:pt x="3132235" y="6107620"/>
                </a:lnTo>
                <a:cubicBezTo>
                  <a:pt x="1004553" y="7174420"/>
                  <a:pt x="-201007" y="5483085"/>
                  <a:pt x="27593" y="4079303"/>
                </a:cubicBezTo>
                <a:cubicBezTo>
                  <a:pt x="541943" y="1435248"/>
                  <a:pt x="227618" y="3177455"/>
                  <a:pt x="799118" y="0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08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00400" y="182"/>
            <a:ext cx="5943600" cy="5143500"/>
          </a:xfrm>
          <a:prstGeom prst="rect">
            <a:avLst/>
          </a:prstGeom>
          <a:solidFill>
            <a:srgbClr val="E6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2686050" cy="2676524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3371850" y="909637"/>
            <a:ext cx="5439966" cy="3548063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57200" y="3886200"/>
            <a:ext cx="2571750" cy="5715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371850" y="342900"/>
            <a:ext cx="5439966" cy="56673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12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58EFCC6-94C4-467A-95AD-6F41919F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4878255"/>
            <a:ext cx="2353867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25">
                <a:solidFill>
                  <a:srgbClr val="002060"/>
                </a:solidFill>
              </a:defRPr>
            </a:lvl1pPr>
          </a:lstStyle>
          <a:p>
            <a:endParaRPr lang="en-GB" b="1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CCCBC9A-2586-4039-A3C2-BB9280EB5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1767" y="4878255"/>
            <a:ext cx="400050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25">
                <a:solidFill>
                  <a:srgbClr val="002060"/>
                </a:solidFill>
              </a:defRPr>
            </a:lvl1pPr>
          </a:lstStyle>
          <a:p>
            <a:fld id="{33AA3FBC-51B8-426A-8893-284E5C1F6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23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ulti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468917" cy="366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07231"/>
            <a:ext cx="2743200" cy="1243013"/>
          </a:xfrm>
          <a:solidFill>
            <a:schemeClr val="accent2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205758" y="707231"/>
            <a:ext cx="2743200" cy="1243013"/>
          </a:xfrm>
          <a:solidFill>
            <a:schemeClr val="accent4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68616" y="707231"/>
            <a:ext cx="2743200" cy="1243013"/>
          </a:xfrm>
          <a:solidFill>
            <a:schemeClr val="accent3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42900" y="2039541"/>
            <a:ext cx="2743200" cy="1243013"/>
          </a:xfrm>
          <a:solidFill>
            <a:schemeClr val="accent3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5758" y="2039541"/>
            <a:ext cx="2743200" cy="1243013"/>
          </a:xfrm>
          <a:solidFill>
            <a:schemeClr val="accent6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6068616" y="2039541"/>
            <a:ext cx="2743200" cy="1243013"/>
          </a:xfrm>
          <a:solidFill>
            <a:srgbClr val="DFE8FF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342900" y="3371850"/>
            <a:ext cx="2743200" cy="1243013"/>
          </a:xfrm>
          <a:solidFill>
            <a:srgbClr val="C2C6D2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3205758" y="3371850"/>
            <a:ext cx="2743200" cy="1243013"/>
          </a:xfrm>
          <a:solidFill>
            <a:srgbClr val="DFF5F0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0"/>
          </p:nvPr>
        </p:nvSpPr>
        <p:spPr>
          <a:xfrm>
            <a:off x="6068616" y="3371850"/>
            <a:ext cx="2743200" cy="1243013"/>
          </a:xfrm>
          <a:solidFill>
            <a:srgbClr val="DFF5F0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4868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2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69848" y="1199594"/>
            <a:ext cx="4301960" cy="3975656"/>
          </a:xfrm>
          <a:custGeom>
            <a:avLst/>
            <a:gdLst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553200 w 6553200"/>
              <a:gd name="connsiteY3" fmla="*/ 914418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180666 w 6553200"/>
              <a:gd name="connsiteY3" fmla="*/ 3742285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5257800 w 6279896"/>
              <a:gd name="connsiteY4" fmla="*/ 4842915 h 5486400"/>
              <a:gd name="connsiteX5" fmla="*/ 4690516 w 6279896"/>
              <a:gd name="connsiteY5" fmla="*/ 5477933 h 5486400"/>
              <a:gd name="connsiteX6" fmla="*/ 914418 w 6279896"/>
              <a:gd name="connsiteY6" fmla="*/ 5486400 h 5486400"/>
              <a:gd name="connsiteX7" fmla="*/ 0 w 6279896"/>
              <a:gd name="connsiteY7" fmla="*/ 4571982 h 5486400"/>
              <a:gd name="connsiteX8" fmla="*/ 0 w 627989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602575"/>
              <a:gd name="connsiteY0" fmla="*/ 914418 h 5486400"/>
              <a:gd name="connsiteX1" fmla="*/ 914418 w 6602575"/>
              <a:gd name="connsiteY1" fmla="*/ 0 h 5486400"/>
              <a:gd name="connsiteX2" fmla="*/ 5994382 w 6602575"/>
              <a:gd name="connsiteY2" fmla="*/ 2065866 h 5486400"/>
              <a:gd name="connsiteX3" fmla="*/ 6180666 w 6602575"/>
              <a:gd name="connsiteY3" fmla="*/ 3742285 h 5486400"/>
              <a:gd name="connsiteX4" fmla="*/ 4690516 w 6602575"/>
              <a:gd name="connsiteY4" fmla="*/ 5477933 h 5486400"/>
              <a:gd name="connsiteX5" fmla="*/ 914418 w 6602575"/>
              <a:gd name="connsiteY5" fmla="*/ 5486400 h 5486400"/>
              <a:gd name="connsiteX6" fmla="*/ 0 w 6602575"/>
              <a:gd name="connsiteY6" fmla="*/ 4571982 h 5486400"/>
              <a:gd name="connsiteX7" fmla="*/ 0 w 6602575"/>
              <a:gd name="connsiteY7" fmla="*/ 914418 h 5486400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0 w 6602575"/>
              <a:gd name="connsiteY6" fmla="*/ 4093080 h 5007498"/>
              <a:gd name="connsiteX7" fmla="*/ 0 w 6602575"/>
              <a:gd name="connsiteY7" fmla="*/ 435516 h 5007498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1397000 w 6602575"/>
              <a:gd name="connsiteY6" fmla="*/ 2416680 h 5007498"/>
              <a:gd name="connsiteX7" fmla="*/ 0 w 6602575"/>
              <a:gd name="connsiteY7" fmla="*/ 435516 h 5007498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1210751 w 6602575"/>
              <a:gd name="connsiteY5" fmla="*/ 4338631 h 4999031"/>
              <a:gd name="connsiteX6" fmla="*/ 1397000 w 6602575"/>
              <a:gd name="connsiteY6" fmla="*/ 2416680 h 4999031"/>
              <a:gd name="connsiteX7" fmla="*/ 0 w 6602575"/>
              <a:gd name="connsiteY7" fmla="*/ 435516 h 4999031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2895600 w 6602575"/>
              <a:gd name="connsiteY5" fmla="*/ 4660366 h 4999031"/>
              <a:gd name="connsiteX6" fmla="*/ 1210751 w 6602575"/>
              <a:gd name="connsiteY6" fmla="*/ 4338631 h 4999031"/>
              <a:gd name="connsiteX7" fmla="*/ 1397000 w 6602575"/>
              <a:gd name="connsiteY7" fmla="*/ 2416680 h 4999031"/>
              <a:gd name="connsiteX8" fmla="*/ 0 w 6602575"/>
              <a:gd name="connsiteY8" fmla="*/ 435516 h 4999031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90516 w 6602575"/>
              <a:gd name="connsiteY4" fmla="*/ 4999031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1279878 w 5638786"/>
              <a:gd name="connsiteY0" fmla="*/ 400869 h 5057518"/>
              <a:gd name="connsiteX1" fmla="*/ 2643029 w 5638786"/>
              <a:gd name="connsiteY1" fmla="*/ 11384 h 5057518"/>
              <a:gd name="connsiteX2" fmla="*/ 5030593 w 5638786"/>
              <a:gd name="connsiteY2" fmla="*/ 1594650 h 5057518"/>
              <a:gd name="connsiteX3" fmla="*/ 5216877 w 5638786"/>
              <a:gd name="connsiteY3" fmla="*/ 3271069 h 5057518"/>
              <a:gd name="connsiteX4" fmla="*/ 3667460 w 5638786"/>
              <a:gd name="connsiteY4" fmla="*/ 5049051 h 5057518"/>
              <a:gd name="connsiteX5" fmla="*/ 1474611 w 5638786"/>
              <a:gd name="connsiteY5" fmla="*/ 5057518 h 5057518"/>
              <a:gd name="connsiteX6" fmla="*/ 246962 w 5638786"/>
              <a:gd name="connsiteY6" fmla="*/ 4346317 h 5057518"/>
              <a:gd name="connsiteX7" fmla="*/ 433211 w 5638786"/>
              <a:gd name="connsiteY7" fmla="*/ 2424366 h 5057518"/>
              <a:gd name="connsiteX8" fmla="*/ 1279878 w 5638786"/>
              <a:gd name="connsiteY8" fmla="*/ 400869 h 5057518"/>
              <a:gd name="connsiteX0" fmla="*/ 1382197 w 5741105"/>
              <a:gd name="connsiteY0" fmla="*/ 400869 h 5057518"/>
              <a:gd name="connsiteX1" fmla="*/ 2745348 w 5741105"/>
              <a:gd name="connsiteY1" fmla="*/ 11384 h 5057518"/>
              <a:gd name="connsiteX2" fmla="*/ 5132912 w 5741105"/>
              <a:gd name="connsiteY2" fmla="*/ 1594650 h 5057518"/>
              <a:gd name="connsiteX3" fmla="*/ 5319196 w 5741105"/>
              <a:gd name="connsiteY3" fmla="*/ 3271069 h 5057518"/>
              <a:gd name="connsiteX4" fmla="*/ 3769779 w 5741105"/>
              <a:gd name="connsiteY4" fmla="*/ 5049051 h 5057518"/>
              <a:gd name="connsiteX5" fmla="*/ 1576930 w 5741105"/>
              <a:gd name="connsiteY5" fmla="*/ 5057518 h 5057518"/>
              <a:gd name="connsiteX6" fmla="*/ 349281 w 5741105"/>
              <a:gd name="connsiteY6" fmla="*/ 4346317 h 5057518"/>
              <a:gd name="connsiteX7" fmla="*/ 535530 w 5741105"/>
              <a:gd name="connsiteY7" fmla="*/ 2424366 h 5057518"/>
              <a:gd name="connsiteX8" fmla="*/ 1382197 w 5741105"/>
              <a:gd name="connsiteY8" fmla="*/ 400869 h 5057518"/>
              <a:gd name="connsiteX0" fmla="*/ 1402799 w 5761707"/>
              <a:gd name="connsiteY0" fmla="*/ 400869 h 5057518"/>
              <a:gd name="connsiteX1" fmla="*/ 2765950 w 5761707"/>
              <a:gd name="connsiteY1" fmla="*/ 11384 h 5057518"/>
              <a:gd name="connsiteX2" fmla="*/ 5153514 w 5761707"/>
              <a:gd name="connsiteY2" fmla="*/ 1594650 h 5057518"/>
              <a:gd name="connsiteX3" fmla="*/ 5339798 w 5761707"/>
              <a:gd name="connsiteY3" fmla="*/ 3271069 h 5057518"/>
              <a:gd name="connsiteX4" fmla="*/ 3790381 w 5761707"/>
              <a:gd name="connsiteY4" fmla="*/ 5049051 h 5057518"/>
              <a:gd name="connsiteX5" fmla="*/ 1597532 w 5761707"/>
              <a:gd name="connsiteY5" fmla="*/ 5057518 h 5057518"/>
              <a:gd name="connsiteX6" fmla="*/ 369883 w 5761707"/>
              <a:gd name="connsiteY6" fmla="*/ 4346317 h 5057518"/>
              <a:gd name="connsiteX7" fmla="*/ 496865 w 5761707"/>
              <a:gd name="connsiteY7" fmla="*/ 2407432 h 5057518"/>
              <a:gd name="connsiteX8" fmla="*/ 1402799 w 5761707"/>
              <a:gd name="connsiteY8" fmla="*/ 400869 h 5057518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644226 h 5300875"/>
              <a:gd name="connsiteX1" fmla="*/ 2765950 w 5761707"/>
              <a:gd name="connsiteY1" fmla="*/ 254741 h 5300875"/>
              <a:gd name="connsiteX2" fmla="*/ 5153514 w 5761707"/>
              <a:gd name="connsiteY2" fmla="*/ 1838007 h 5300875"/>
              <a:gd name="connsiteX3" fmla="*/ 5339798 w 5761707"/>
              <a:gd name="connsiteY3" fmla="*/ 3514426 h 5300875"/>
              <a:gd name="connsiteX4" fmla="*/ 3790381 w 5761707"/>
              <a:gd name="connsiteY4" fmla="*/ 5292408 h 5300875"/>
              <a:gd name="connsiteX5" fmla="*/ 1597532 w 5761707"/>
              <a:gd name="connsiteY5" fmla="*/ 5300875 h 5300875"/>
              <a:gd name="connsiteX6" fmla="*/ 369883 w 5761707"/>
              <a:gd name="connsiteY6" fmla="*/ 4589674 h 5300875"/>
              <a:gd name="connsiteX7" fmla="*/ 496865 w 5761707"/>
              <a:gd name="connsiteY7" fmla="*/ 2650789 h 5300875"/>
              <a:gd name="connsiteX8" fmla="*/ 1402799 w 5761707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380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888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65069 w 5735947"/>
              <a:gd name="connsiteY0" fmla="*/ 644226 h 5300875"/>
              <a:gd name="connsiteX1" fmla="*/ 2828220 w 5735947"/>
              <a:gd name="connsiteY1" fmla="*/ 254741 h 5300875"/>
              <a:gd name="connsiteX2" fmla="*/ 5215784 w 5735947"/>
              <a:gd name="connsiteY2" fmla="*/ 1888807 h 5300875"/>
              <a:gd name="connsiteX3" fmla="*/ 5359734 w 5735947"/>
              <a:gd name="connsiteY3" fmla="*/ 3505959 h 5300875"/>
              <a:gd name="connsiteX4" fmla="*/ 3852651 w 5735947"/>
              <a:gd name="connsiteY4" fmla="*/ 5292408 h 5300875"/>
              <a:gd name="connsiteX5" fmla="*/ 1659802 w 5735947"/>
              <a:gd name="connsiteY5" fmla="*/ 5300875 h 5300875"/>
              <a:gd name="connsiteX6" fmla="*/ 432153 w 5735947"/>
              <a:gd name="connsiteY6" fmla="*/ 4589674 h 5300875"/>
              <a:gd name="connsiteX7" fmla="*/ 406735 w 5735947"/>
              <a:gd name="connsiteY7" fmla="*/ 2972523 h 5300875"/>
              <a:gd name="connsiteX8" fmla="*/ 1465069 w 5735947"/>
              <a:gd name="connsiteY8" fmla="*/ 644226 h 530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5947" h="5300875">
                <a:moveTo>
                  <a:pt x="1465069" y="644226"/>
                </a:moveTo>
                <a:cubicBezTo>
                  <a:pt x="1896869" y="-199459"/>
                  <a:pt x="2289334" y="-83925"/>
                  <a:pt x="2828220" y="254741"/>
                </a:cubicBezTo>
                <a:cubicBezTo>
                  <a:pt x="4589274" y="1434430"/>
                  <a:pt x="3378530" y="607518"/>
                  <a:pt x="5215784" y="1888807"/>
                </a:cubicBezTo>
                <a:cubicBezTo>
                  <a:pt x="6178003" y="2540741"/>
                  <a:pt x="5546001" y="3297274"/>
                  <a:pt x="5359734" y="3505959"/>
                </a:cubicBezTo>
                <a:cubicBezTo>
                  <a:pt x="4651356" y="4337104"/>
                  <a:pt x="4510225" y="4502188"/>
                  <a:pt x="3852651" y="5292408"/>
                </a:cubicBezTo>
                <a:lnTo>
                  <a:pt x="1659802" y="5300875"/>
                </a:lnTo>
                <a:lnTo>
                  <a:pt x="432153" y="4589674"/>
                </a:lnTo>
                <a:cubicBezTo>
                  <a:pt x="-216799" y="4157874"/>
                  <a:pt x="-58931" y="3994008"/>
                  <a:pt x="406735" y="2972523"/>
                </a:cubicBezTo>
                <a:lnTo>
                  <a:pt x="1465069" y="644226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-9522" y="1885281"/>
            <a:ext cx="1041016" cy="2263342"/>
          </a:xfrm>
          <a:custGeom>
            <a:avLst/>
            <a:gdLst>
              <a:gd name="connsiteX0" fmla="*/ 0 w 3276600"/>
              <a:gd name="connsiteY0" fmla="*/ 317506 h 1905000"/>
              <a:gd name="connsiteX1" fmla="*/ 317506 w 3276600"/>
              <a:gd name="connsiteY1" fmla="*/ 0 h 1905000"/>
              <a:gd name="connsiteX2" fmla="*/ 2959094 w 3276600"/>
              <a:gd name="connsiteY2" fmla="*/ 0 h 1905000"/>
              <a:gd name="connsiteX3" fmla="*/ 3276600 w 3276600"/>
              <a:gd name="connsiteY3" fmla="*/ 317506 h 1905000"/>
              <a:gd name="connsiteX4" fmla="*/ 3276600 w 3276600"/>
              <a:gd name="connsiteY4" fmla="*/ 1587494 h 1905000"/>
              <a:gd name="connsiteX5" fmla="*/ 2959094 w 3276600"/>
              <a:gd name="connsiteY5" fmla="*/ 1905000 h 1905000"/>
              <a:gd name="connsiteX6" fmla="*/ 317506 w 3276600"/>
              <a:gd name="connsiteY6" fmla="*/ 1905000 h 1905000"/>
              <a:gd name="connsiteX7" fmla="*/ 0 w 3276600"/>
              <a:gd name="connsiteY7" fmla="*/ 1587494 h 1905000"/>
              <a:gd name="connsiteX8" fmla="*/ 0 w 3276600"/>
              <a:gd name="connsiteY8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1587494 h 1905000"/>
              <a:gd name="connsiteX7" fmla="*/ 0 w 3276600"/>
              <a:gd name="connsiteY7" fmla="*/ 317506 h 1905000"/>
              <a:gd name="connsiteX0" fmla="*/ 223701 w 3500301"/>
              <a:gd name="connsiteY0" fmla="*/ 317506 h 1905000"/>
              <a:gd name="connsiteX1" fmla="*/ 3182795 w 3500301"/>
              <a:gd name="connsiteY1" fmla="*/ 0 h 1905000"/>
              <a:gd name="connsiteX2" fmla="*/ 3500301 w 3500301"/>
              <a:gd name="connsiteY2" fmla="*/ 317506 h 1905000"/>
              <a:gd name="connsiteX3" fmla="*/ 3500301 w 3500301"/>
              <a:gd name="connsiteY3" fmla="*/ 1587494 h 1905000"/>
              <a:gd name="connsiteX4" fmla="*/ 3182795 w 3500301"/>
              <a:gd name="connsiteY4" fmla="*/ 1905000 h 1905000"/>
              <a:gd name="connsiteX5" fmla="*/ 541207 w 3500301"/>
              <a:gd name="connsiteY5" fmla="*/ 1905000 h 1905000"/>
              <a:gd name="connsiteX6" fmla="*/ 223701 w 3500301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80428 w 2959094"/>
              <a:gd name="connsiteY0" fmla="*/ 173676 h 1930503"/>
              <a:gd name="connsiteX1" fmla="*/ 2641588 w 2959094"/>
              <a:gd name="connsiteY1" fmla="*/ 25503 h 1930503"/>
              <a:gd name="connsiteX2" fmla="*/ 2959094 w 2959094"/>
              <a:gd name="connsiteY2" fmla="*/ 343009 h 1930503"/>
              <a:gd name="connsiteX3" fmla="*/ 2959094 w 2959094"/>
              <a:gd name="connsiteY3" fmla="*/ 1612997 h 1930503"/>
              <a:gd name="connsiteX4" fmla="*/ 2641588 w 2959094"/>
              <a:gd name="connsiteY4" fmla="*/ 1930503 h 1930503"/>
              <a:gd name="connsiteX5" fmla="*/ 0 w 2959094"/>
              <a:gd name="connsiteY5" fmla="*/ 1930503 h 1930503"/>
              <a:gd name="connsiteX6" fmla="*/ 80428 w 2959094"/>
              <a:gd name="connsiteY6" fmla="*/ 173676 h 1930503"/>
              <a:gd name="connsiteX0" fmla="*/ 29628 w 2908294"/>
              <a:gd name="connsiteY0" fmla="*/ 173676 h 3141236"/>
              <a:gd name="connsiteX1" fmla="*/ 2590788 w 2908294"/>
              <a:gd name="connsiteY1" fmla="*/ 25503 h 3141236"/>
              <a:gd name="connsiteX2" fmla="*/ 2908294 w 2908294"/>
              <a:gd name="connsiteY2" fmla="*/ 343009 h 3141236"/>
              <a:gd name="connsiteX3" fmla="*/ 2908294 w 2908294"/>
              <a:gd name="connsiteY3" fmla="*/ 1612997 h 3141236"/>
              <a:gd name="connsiteX4" fmla="*/ 2590788 w 2908294"/>
              <a:gd name="connsiteY4" fmla="*/ 1930503 h 3141236"/>
              <a:gd name="connsiteX5" fmla="*/ 0 w 2908294"/>
              <a:gd name="connsiteY5" fmla="*/ 3141236 h 3141236"/>
              <a:gd name="connsiteX6" fmla="*/ 29628 w 2908294"/>
              <a:gd name="connsiteY6" fmla="*/ 173676 h 3141236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2908294 w 2908294"/>
              <a:gd name="connsiteY3" fmla="*/ 1612997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740828 w 2908294"/>
              <a:gd name="connsiteY3" fmla="*/ 2891463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605117"/>
              <a:gd name="connsiteY0" fmla="*/ 173676 h 3158169"/>
              <a:gd name="connsiteX1" fmla="*/ 2590788 w 2605117"/>
              <a:gd name="connsiteY1" fmla="*/ 25503 h 3158169"/>
              <a:gd name="connsiteX2" fmla="*/ 1274227 w 2605117"/>
              <a:gd name="connsiteY2" fmla="*/ 1579142 h 3158169"/>
              <a:gd name="connsiteX3" fmla="*/ 740828 w 2605117"/>
              <a:gd name="connsiteY3" fmla="*/ 2891463 h 3158169"/>
              <a:gd name="connsiteX4" fmla="*/ 126988 w 2605117"/>
              <a:gd name="connsiteY4" fmla="*/ 3158169 h 3158169"/>
              <a:gd name="connsiteX5" fmla="*/ 0 w 2605117"/>
              <a:gd name="connsiteY5" fmla="*/ 3141236 h 3158169"/>
              <a:gd name="connsiteX6" fmla="*/ 29628 w 2605117"/>
              <a:gd name="connsiteY6" fmla="*/ 173676 h 3158169"/>
              <a:gd name="connsiteX0" fmla="*/ 29628 w 1314486"/>
              <a:gd name="connsiteY0" fmla="*/ 50902 h 3035395"/>
              <a:gd name="connsiteX1" fmla="*/ 1219188 w 1314486"/>
              <a:gd name="connsiteY1" fmla="*/ 639329 h 3035395"/>
              <a:gd name="connsiteX2" fmla="*/ 1274227 w 1314486"/>
              <a:gd name="connsiteY2" fmla="*/ 1456368 h 3035395"/>
              <a:gd name="connsiteX3" fmla="*/ 740828 w 1314486"/>
              <a:gd name="connsiteY3" fmla="*/ 2768689 h 3035395"/>
              <a:gd name="connsiteX4" fmla="*/ 126988 w 1314486"/>
              <a:gd name="connsiteY4" fmla="*/ 3035395 h 3035395"/>
              <a:gd name="connsiteX5" fmla="*/ 0 w 1314486"/>
              <a:gd name="connsiteY5" fmla="*/ 3018462 h 3035395"/>
              <a:gd name="connsiteX6" fmla="*/ 29628 w 1314486"/>
              <a:gd name="connsiteY6" fmla="*/ 50902 h 3035395"/>
              <a:gd name="connsiteX0" fmla="*/ 5815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5815 w 1314486"/>
              <a:gd name="connsiteY6" fmla="*/ 50667 h 3039922"/>
              <a:gd name="connsiteX0" fmla="*/ 1052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1052 w 1314486"/>
              <a:gd name="connsiteY6" fmla="*/ 50667 h 3039922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360625"/>
              <a:gd name="connsiteY0" fmla="*/ 0 h 2989255"/>
              <a:gd name="connsiteX1" fmla="*/ 1185851 w 1360625"/>
              <a:gd name="connsiteY1" fmla="*/ 617002 h 2989255"/>
              <a:gd name="connsiteX2" fmla="*/ 1274227 w 1360625"/>
              <a:gd name="connsiteY2" fmla="*/ 1410228 h 2989255"/>
              <a:gd name="connsiteX3" fmla="*/ 740828 w 1360625"/>
              <a:gd name="connsiteY3" fmla="*/ 2722549 h 2989255"/>
              <a:gd name="connsiteX4" fmla="*/ 126988 w 1360625"/>
              <a:gd name="connsiteY4" fmla="*/ 2989255 h 2989255"/>
              <a:gd name="connsiteX5" fmla="*/ 0 w 1360625"/>
              <a:gd name="connsiteY5" fmla="*/ 2972322 h 2989255"/>
              <a:gd name="connsiteX6" fmla="*/ 1052 w 1360625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72322 h 2989255"/>
              <a:gd name="connsiteX6" fmla="*/ 1052 w 1401374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19934 h 2989255"/>
              <a:gd name="connsiteX6" fmla="*/ 1052 w 1401374"/>
              <a:gd name="connsiteY6" fmla="*/ 0 h 2989255"/>
              <a:gd name="connsiteX0" fmla="*/ 1052 w 1401374"/>
              <a:gd name="connsiteY0" fmla="*/ 0 h 3008142"/>
              <a:gd name="connsiteX1" fmla="*/ 1185851 w 1401374"/>
              <a:gd name="connsiteY1" fmla="*/ 617002 h 3008142"/>
              <a:gd name="connsiteX2" fmla="*/ 1274227 w 1401374"/>
              <a:gd name="connsiteY2" fmla="*/ 1410228 h 3008142"/>
              <a:gd name="connsiteX3" fmla="*/ 740828 w 1401374"/>
              <a:gd name="connsiteY3" fmla="*/ 2722549 h 3008142"/>
              <a:gd name="connsiteX4" fmla="*/ 126988 w 1401374"/>
              <a:gd name="connsiteY4" fmla="*/ 2989255 h 3008142"/>
              <a:gd name="connsiteX5" fmla="*/ 0 w 1401374"/>
              <a:gd name="connsiteY5" fmla="*/ 2919934 h 3008142"/>
              <a:gd name="connsiteX6" fmla="*/ 1052 w 1401374"/>
              <a:gd name="connsiteY6" fmla="*/ 0 h 3008142"/>
              <a:gd name="connsiteX0" fmla="*/ 1052 w 1401374"/>
              <a:gd name="connsiteY0" fmla="*/ 0 h 3017789"/>
              <a:gd name="connsiteX1" fmla="*/ 1185851 w 1401374"/>
              <a:gd name="connsiteY1" fmla="*/ 617002 h 3017789"/>
              <a:gd name="connsiteX2" fmla="*/ 1274227 w 1401374"/>
              <a:gd name="connsiteY2" fmla="*/ 1410228 h 3017789"/>
              <a:gd name="connsiteX3" fmla="*/ 740828 w 1401374"/>
              <a:gd name="connsiteY3" fmla="*/ 2722549 h 3017789"/>
              <a:gd name="connsiteX4" fmla="*/ 126988 w 1401374"/>
              <a:gd name="connsiteY4" fmla="*/ 2989255 h 3017789"/>
              <a:gd name="connsiteX5" fmla="*/ 0 w 1401374"/>
              <a:gd name="connsiteY5" fmla="*/ 2919934 h 3017789"/>
              <a:gd name="connsiteX6" fmla="*/ 1052 w 1401374"/>
              <a:gd name="connsiteY6" fmla="*/ 0 h 3017789"/>
              <a:gd name="connsiteX0" fmla="*/ 1052 w 1391231"/>
              <a:gd name="connsiteY0" fmla="*/ 0 h 3017789"/>
              <a:gd name="connsiteX1" fmla="*/ 1185851 w 1391231"/>
              <a:gd name="connsiteY1" fmla="*/ 617002 h 3017789"/>
              <a:gd name="connsiteX2" fmla="*/ 1274227 w 1391231"/>
              <a:gd name="connsiteY2" fmla="*/ 1410228 h 3017789"/>
              <a:gd name="connsiteX3" fmla="*/ 740828 w 1391231"/>
              <a:gd name="connsiteY3" fmla="*/ 2722549 h 3017789"/>
              <a:gd name="connsiteX4" fmla="*/ 126988 w 1391231"/>
              <a:gd name="connsiteY4" fmla="*/ 2989255 h 3017789"/>
              <a:gd name="connsiteX5" fmla="*/ 0 w 1391231"/>
              <a:gd name="connsiteY5" fmla="*/ 2919934 h 3017789"/>
              <a:gd name="connsiteX6" fmla="*/ 1052 w 1391231"/>
              <a:gd name="connsiteY6" fmla="*/ 0 h 3017789"/>
              <a:gd name="connsiteX0" fmla="*/ 1052 w 1361942"/>
              <a:gd name="connsiteY0" fmla="*/ 0 h 3017789"/>
              <a:gd name="connsiteX1" fmla="*/ 1185851 w 1361942"/>
              <a:gd name="connsiteY1" fmla="*/ 617002 h 3017789"/>
              <a:gd name="connsiteX2" fmla="*/ 1274227 w 1361942"/>
              <a:gd name="connsiteY2" fmla="*/ 1410228 h 3017789"/>
              <a:gd name="connsiteX3" fmla="*/ 740828 w 1361942"/>
              <a:gd name="connsiteY3" fmla="*/ 2722549 h 3017789"/>
              <a:gd name="connsiteX4" fmla="*/ 126988 w 1361942"/>
              <a:gd name="connsiteY4" fmla="*/ 2989255 h 3017789"/>
              <a:gd name="connsiteX5" fmla="*/ 0 w 1361942"/>
              <a:gd name="connsiteY5" fmla="*/ 2919934 h 3017789"/>
              <a:gd name="connsiteX6" fmla="*/ 1052 w 1361942"/>
              <a:gd name="connsiteY6" fmla="*/ 0 h 3017789"/>
              <a:gd name="connsiteX0" fmla="*/ 1052 w 1383246"/>
              <a:gd name="connsiteY0" fmla="*/ 0 h 3017789"/>
              <a:gd name="connsiteX1" fmla="*/ 1185851 w 1383246"/>
              <a:gd name="connsiteY1" fmla="*/ 617002 h 3017789"/>
              <a:gd name="connsiteX2" fmla="*/ 1312327 w 1383246"/>
              <a:gd name="connsiteY2" fmla="*/ 1305453 h 3017789"/>
              <a:gd name="connsiteX3" fmla="*/ 740828 w 1383246"/>
              <a:gd name="connsiteY3" fmla="*/ 2722549 h 3017789"/>
              <a:gd name="connsiteX4" fmla="*/ 126988 w 1383246"/>
              <a:gd name="connsiteY4" fmla="*/ 2989255 h 3017789"/>
              <a:gd name="connsiteX5" fmla="*/ 0 w 1383246"/>
              <a:gd name="connsiteY5" fmla="*/ 2919934 h 3017789"/>
              <a:gd name="connsiteX6" fmla="*/ 1052 w 1383246"/>
              <a:gd name="connsiteY6" fmla="*/ 0 h 3017789"/>
              <a:gd name="connsiteX0" fmla="*/ 1052 w 1370506"/>
              <a:gd name="connsiteY0" fmla="*/ 0 h 3017789"/>
              <a:gd name="connsiteX1" fmla="*/ 1185851 w 1370506"/>
              <a:gd name="connsiteY1" fmla="*/ 617002 h 3017789"/>
              <a:gd name="connsiteX2" fmla="*/ 1312327 w 1370506"/>
              <a:gd name="connsiteY2" fmla="*/ 1305453 h 3017789"/>
              <a:gd name="connsiteX3" fmla="*/ 740828 w 1370506"/>
              <a:gd name="connsiteY3" fmla="*/ 2722549 h 3017789"/>
              <a:gd name="connsiteX4" fmla="*/ 126988 w 1370506"/>
              <a:gd name="connsiteY4" fmla="*/ 2989255 h 3017789"/>
              <a:gd name="connsiteX5" fmla="*/ 0 w 1370506"/>
              <a:gd name="connsiteY5" fmla="*/ 2919934 h 3017789"/>
              <a:gd name="connsiteX6" fmla="*/ 1052 w 1370506"/>
              <a:gd name="connsiteY6" fmla="*/ 0 h 3017789"/>
              <a:gd name="connsiteX0" fmla="*/ 1052 w 1390496"/>
              <a:gd name="connsiteY0" fmla="*/ 0 h 3017789"/>
              <a:gd name="connsiteX1" fmla="*/ 1185851 w 1390496"/>
              <a:gd name="connsiteY1" fmla="*/ 617002 h 3017789"/>
              <a:gd name="connsiteX2" fmla="*/ 1340902 w 1390496"/>
              <a:gd name="connsiteY2" fmla="*/ 1229253 h 3017789"/>
              <a:gd name="connsiteX3" fmla="*/ 740828 w 1390496"/>
              <a:gd name="connsiteY3" fmla="*/ 2722549 h 3017789"/>
              <a:gd name="connsiteX4" fmla="*/ 126988 w 1390496"/>
              <a:gd name="connsiteY4" fmla="*/ 2989255 h 3017789"/>
              <a:gd name="connsiteX5" fmla="*/ 0 w 1390496"/>
              <a:gd name="connsiteY5" fmla="*/ 2919934 h 3017789"/>
              <a:gd name="connsiteX6" fmla="*/ 1052 w 1390496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021" h="3017789">
                <a:moveTo>
                  <a:pt x="1052" y="0"/>
                </a:moveTo>
                <a:cubicBezTo>
                  <a:pt x="392810" y="207255"/>
                  <a:pt x="617881" y="333547"/>
                  <a:pt x="1176326" y="621765"/>
                </a:cubicBezTo>
                <a:cubicBezTo>
                  <a:pt x="1389779" y="755115"/>
                  <a:pt x="1436152" y="963411"/>
                  <a:pt x="1340902" y="1229253"/>
                </a:cubicBezTo>
                <a:lnTo>
                  <a:pt x="740828" y="2722549"/>
                </a:lnTo>
                <a:cubicBezTo>
                  <a:pt x="617003" y="2993153"/>
                  <a:pt x="316630" y="3065455"/>
                  <a:pt x="126988" y="2989255"/>
                </a:cubicBezTo>
                <a:lnTo>
                  <a:pt x="0" y="2919934"/>
                </a:lnTo>
                <a:cubicBezTo>
                  <a:pt x="1938" y="1929160"/>
                  <a:pt x="-886" y="990774"/>
                  <a:pt x="1052" y="0"/>
                </a:cubicBezTo>
                <a:close/>
              </a:path>
            </a:pathLst>
          </a:custGeom>
          <a:solidFill>
            <a:srgbClr val="526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4131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975599" y="1262341"/>
            <a:ext cx="3406988" cy="3902591"/>
          </a:xfrm>
          <a:custGeom>
            <a:avLst/>
            <a:gdLst>
              <a:gd name="connsiteX0" fmla="*/ 0 w 4800600"/>
              <a:gd name="connsiteY0" fmla="*/ 8001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0 w 4800600"/>
              <a:gd name="connsiteY8" fmla="*/ 800116 h 5257800"/>
              <a:gd name="connsiteX0" fmla="*/ 200025 w 4800600"/>
              <a:gd name="connsiteY0" fmla="*/ 21336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2133616 h 5257800"/>
              <a:gd name="connsiteX1" fmla="*/ 771541 w 4800600"/>
              <a:gd name="connsiteY1" fmla="*/ 1266825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4800600 w 4800600"/>
              <a:gd name="connsiteY3" fmla="*/ 552466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3743325 w 4800600"/>
              <a:gd name="connsiteY3" fmla="*/ 504841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619625"/>
              <a:gd name="connsiteY0" fmla="*/ 1885966 h 5010150"/>
              <a:gd name="connsiteX1" fmla="*/ 771541 w 4619625"/>
              <a:gd name="connsiteY1" fmla="*/ 1019175 h 5010150"/>
              <a:gd name="connsiteX2" fmla="*/ 2543159 w 4619625"/>
              <a:gd name="connsiteY2" fmla="*/ 0 h 5010150"/>
              <a:gd name="connsiteX3" fmla="*/ 3743325 w 4619625"/>
              <a:gd name="connsiteY3" fmla="*/ 504841 h 5010150"/>
              <a:gd name="connsiteX4" fmla="*/ 4619625 w 4619625"/>
              <a:gd name="connsiteY4" fmla="*/ 4314809 h 5010150"/>
              <a:gd name="connsiteX5" fmla="*/ 4000484 w 4619625"/>
              <a:gd name="connsiteY5" fmla="*/ 5010150 h 5010150"/>
              <a:gd name="connsiteX6" fmla="*/ 800116 w 4619625"/>
              <a:gd name="connsiteY6" fmla="*/ 5010150 h 5010150"/>
              <a:gd name="connsiteX7" fmla="*/ 0 w 4619625"/>
              <a:gd name="connsiteY7" fmla="*/ 4210034 h 5010150"/>
              <a:gd name="connsiteX8" fmla="*/ 200025 w 4619625"/>
              <a:gd name="connsiteY8" fmla="*/ 1885966 h 5010150"/>
              <a:gd name="connsiteX0" fmla="*/ 200025 w 4619625"/>
              <a:gd name="connsiteY0" fmla="*/ 2022274 h 5146458"/>
              <a:gd name="connsiteX1" fmla="*/ 771541 w 4619625"/>
              <a:gd name="connsiteY1" fmla="*/ 1155483 h 5146458"/>
              <a:gd name="connsiteX2" fmla="*/ 2543159 w 4619625"/>
              <a:gd name="connsiteY2" fmla="*/ 136308 h 5146458"/>
              <a:gd name="connsiteX3" fmla="*/ 3743325 w 4619625"/>
              <a:gd name="connsiteY3" fmla="*/ 641149 h 5146458"/>
              <a:gd name="connsiteX4" fmla="*/ 4619625 w 4619625"/>
              <a:gd name="connsiteY4" fmla="*/ 4451117 h 5146458"/>
              <a:gd name="connsiteX5" fmla="*/ 4000484 w 4619625"/>
              <a:gd name="connsiteY5" fmla="*/ 5146458 h 5146458"/>
              <a:gd name="connsiteX6" fmla="*/ 800116 w 4619625"/>
              <a:gd name="connsiteY6" fmla="*/ 5146458 h 5146458"/>
              <a:gd name="connsiteX7" fmla="*/ 0 w 4619625"/>
              <a:gd name="connsiteY7" fmla="*/ 4346342 h 5146458"/>
              <a:gd name="connsiteX8" fmla="*/ 200025 w 4619625"/>
              <a:gd name="connsiteY8" fmla="*/ 2022274 h 5146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5871 w 4555946"/>
              <a:gd name="connsiteY0" fmla="*/ 2140524 h 5169458"/>
              <a:gd name="connsiteX1" fmla="*/ 707862 w 4555946"/>
              <a:gd name="connsiteY1" fmla="*/ 1178483 h 5169458"/>
              <a:gd name="connsiteX2" fmla="*/ 2479480 w 4555946"/>
              <a:gd name="connsiteY2" fmla="*/ 159308 h 5169458"/>
              <a:gd name="connsiteX3" fmla="*/ 3679646 w 4555946"/>
              <a:gd name="connsiteY3" fmla="*/ 664149 h 5169458"/>
              <a:gd name="connsiteX4" fmla="*/ 4555946 w 4555946"/>
              <a:gd name="connsiteY4" fmla="*/ 4474117 h 5169458"/>
              <a:gd name="connsiteX5" fmla="*/ 3936805 w 4555946"/>
              <a:gd name="connsiteY5" fmla="*/ 5169458 h 5169458"/>
              <a:gd name="connsiteX6" fmla="*/ 736437 w 4555946"/>
              <a:gd name="connsiteY6" fmla="*/ 5169458 h 5169458"/>
              <a:gd name="connsiteX7" fmla="*/ 2996 w 4555946"/>
              <a:gd name="connsiteY7" fmla="*/ 3759742 h 5169458"/>
              <a:gd name="connsiteX8" fmla="*/ 145871 w 4555946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64414 w 4574489"/>
              <a:gd name="connsiteY0" fmla="*/ 2140524 h 5169458"/>
              <a:gd name="connsiteX1" fmla="*/ 726405 w 4574489"/>
              <a:gd name="connsiteY1" fmla="*/ 1178483 h 5169458"/>
              <a:gd name="connsiteX2" fmla="*/ 2498023 w 4574489"/>
              <a:gd name="connsiteY2" fmla="*/ 159308 h 5169458"/>
              <a:gd name="connsiteX3" fmla="*/ 3698189 w 4574489"/>
              <a:gd name="connsiteY3" fmla="*/ 664149 h 5169458"/>
              <a:gd name="connsiteX4" fmla="*/ 4574489 w 4574489"/>
              <a:gd name="connsiteY4" fmla="*/ 4474117 h 5169458"/>
              <a:gd name="connsiteX5" fmla="*/ 3955348 w 4574489"/>
              <a:gd name="connsiteY5" fmla="*/ 5169458 h 5169458"/>
              <a:gd name="connsiteX6" fmla="*/ 488280 w 4574489"/>
              <a:gd name="connsiteY6" fmla="*/ 4902758 h 5169458"/>
              <a:gd name="connsiteX7" fmla="*/ 21539 w 4574489"/>
              <a:gd name="connsiteY7" fmla="*/ 3759742 h 5169458"/>
              <a:gd name="connsiteX8" fmla="*/ 164414 w 4574489"/>
              <a:gd name="connsiteY8" fmla="*/ 2140524 h 5169458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236744"/>
              <a:gd name="connsiteX1" fmla="*/ 726405 w 4574489"/>
              <a:gd name="connsiteY1" fmla="*/ 1178483 h 5236744"/>
              <a:gd name="connsiteX2" fmla="*/ 2498023 w 4574489"/>
              <a:gd name="connsiteY2" fmla="*/ 159308 h 5236744"/>
              <a:gd name="connsiteX3" fmla="*/ 3698189 w 4574489"/>
              <a:gd name="connsiteY3" fmla="*/ 664149 h 5236744"/>
              <a:gd name="connsiteX4" fmla="*/ 4574489 w 4574489"/>
              <a:gd name="connsiteY4" fmla="*/ 4474117 h 5236744"/>
              <a:gd name="connsiteX5" fmla="*/ 3955348 w 4574489"/>
              <a:gd name="connsiteY5" fmla="*/ 5169458 h 5236744"/>
              <a:gd name="connsiteX6" fmla="*/ 878790 w 4574489"/>
              <a:gd name="connsiteY6" fmla="*/ 5198033 h 5236744"/>
              <a:gd name="connsiteX7" fmla="*/ 488280 w 4574489"/>
              <a:gd name="connsiteY7" fmla="*/ 4902758 h 5236744"/>
              <a:gd name="connsiteX8" fmla="*/ 21539 w 4574489"/>
              <a:gd name="connsiteY8" fmla="*/ 3759742 h 5236744"/>
              <a:gd name="connsiteX9" fmla="*/ 164414 w 4574489"/>
              <a:gd name="connsiteY9" fmla="*/ 2140524 h 5236744"/>
              <a:gd name="connsiteX0" fmla="*/ 164414 w 4574489"/>
              <a:gd name="connsiteY0" fmla="*/ 2140524 h 5374111"/>
              <a:gd name="connsiteX1" fmla="*/ 726405 w 4574489"/>
              <a:gd name="connsiteY1" fmla="*/ 1178483 h 5374111"/>
              <a:gd name="connsiteX2" fmla="*/ 2498023 w 4574489"/>
              <a:gd name="connsiteY2" fmla="*/ 159308 h 5374111"/>
              <a:gd name="connsiteX3" fmla="*/ 3698189 w 4574489"/>
              <a:gd name="connsiteY3" fmla="*/ 664149 h 5374111"/>
              <a:gd name="connsiteX4" fmla="*/ 4574489 w 4574489"/>
              <a:gd name="connsiteY4" fmla="*/ 4474117 h 5374111"/>
              <a:gd name="connsiteX5" fmla="*/ 3955348 w 4574489"/>
              <a:gd name="connsiteY5" fmla="*/ 5169458 h 5374111"/>
              <a:gd name="connsiteX6" fmla="*/ 878790 w 4574489"/>
              <a:gd name="connsiteY6" fmla="*/ 5198033 h 5374111"/>
              <a:gd name="connsiteX7" fmla="*/ 488280 w 4574489"/>
              <a:gd name="connsiteY7" fmla="*/ 4902758 h 5374111"/>
              <a:gd name="connsiteX8" fmla="*/ 21539 w 4574489"/>
              <a:gd name="connsiteY8" fmla="*/ 3759742 h 5374111"/>
              <a:gd name="connsiteX9" fmla="*/ 164414 w 4574489"/>
              <a:gd name="connsiteY9" fmla="*/ 2140524 h 5374111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24599"/>
              <a:gd name="connsiteX1" fmla="*/ 726405 w 4574489"/>
              <a:gd name="connsiteY1" fmla="*/ 1178483 h 5224599"/>
              <a:gd name="connsiteX2" fmla="*/ 2498023 w 4574489"/>
              <a:gd name="connsiteY2" fmla="*/ 159308 h 5224599"/>
              <a:gd name="connsiteX3" fmla="*/ 3698189 w 4574489"/>
              <a:gd name="connsiteY3" fmla="*/ 664149 h 5224599"/>
              <a:gd name="connsiteX4" fmla="*/ 4574489 w 4574489"/>
              <a:gd name="connsiteY4" fmla="*/ 4474117 h 5224599"/>
              <a:gd name="connsiteX5" fmla="*/ 3955348 w 4574489"/>
              <a:gd name="connsiteY5" fmla="*/ 5169458 h 5224599"/>
              <a:gd name="connsiteX6" fmla="*/ 878790 w 4574489"/>
              <a:gd name="connsiteY6" fmla="*/ 5198033 h 5224599"/>
              <a:gd name="connsiteX7" fmla="*/ 488280 w 4574489"/>
              <a:gd name="connsiteY7" fmla="*/ 4902758 h 5224599"/>
              <a:gd name="connsiteX8" fmla="*/ 21539 w 4574489"/>
              <a:gd name="connsiteY8" fmla="*/ 3759742 h 5224599"/>
              <a:gd name="connsiteX9" fmla="*/ 164414 w 4574489"/>
              <a:gd name="connsiteY9" fmla="*/ 2140524 h 5224599"/>
              <a:gd name="connsiteX0" fmla="*/ 182748 w 4592823"/>
              <a:gd name="connsiteY0" fmla="*/ 2140524 h 5224599"/>
              <a:gd name="connsiteX1" fmla="*/ 744739 w 4592823"/>
              <a:gd name="connsiteY1" fmla="*/ 1178483 h 5224599"/>
              <a:gd name="connsiteX2" fmla="*/ 2516357 w 4592823"/>
              <a:gd name="connsiteY2" fmla="*/ 159308 h 5224599"/>
              <a:gd name="connsiteX3" fmla="*/ 3716523 w 4592823"/>
              <a:gd name="connsiteY3" fmla="*/ 664149 h 5224599"/>
              <a:gd name="connsiteX4" fmla="*/ 4592823 w 4592823"/>
              <a:gd name="connsiteY4" fmla="*/ 4474117 h 5224599"/>
              <a:gd name="connsiteX5" fmla="*/ 3973682 w 4592823"/>
              <a:gd name="connsiteY5" fmla="*/ 5169458 h 5224599"/>
              <a:gd name="connsiteX6" fmla="*/ 897124 w 4592823"/>
              <a:gd name="connsiteY6" fmla="*/ 5198033 h 5224599"/>
              <a:gd name="connsiteX7" fmla="*/ 430414 w 4592823"/>
              <a:gd name="connsiteY7" fmla="*/ 4845608 h 5224599"/>
              <a:gd name="connsiteX8" fmla="*/ 39873 w 4592823"/>
              <a:gd name="connsiteY8" fmla="*/ 3759742 h 5224599"/>
              <a:gd name="connsiteX9" fmla="*/ 182748 w 4592823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24813 w 4534888"/>
              <a:gd name="connsiteY0" fmla="*/ 2140524 h 5224599"/>
              <a:gd name="connsiteX1" fmla="*/ 686804 w 4534888"/>
              <a:gd name="connsiteY1" fmla="*/ 1178483 h 5224599"/>
              <a:gd name="connsiteX2" fmla="*/ 2458422 w 4534888"/>
              <a:gd name="connsiteY2" fmla="*/ 159308 h 5224599"/>
              <a:gd name="connsiteX3" fmla="*/ 3658588 w 4534888"/>
              <a:gd name="connsiteY3" fmla="*/ 664149 h 5224599"/>
              <a:gd name="connsiteX4" fmla="*/ 4534888 w 4534888"/>
              <a:gd name="connsiteY4" fmla="*/ 4474117 h 5224599"/>
              <a:gd name="connsiteX5" fmla="*/ 3915747 w 4534888"/>
              <a:gd name="connsiteY5" fmla="*/ 5169458 h 5224599"/>
              <a:gd name="connsiteX6" fmla="*/ 839189 w 4534888"/>
              <a:gd name="connsiteY6" fmla="*/ 5198033 h 5224599"/>
              <a:gd name="connsiteX7" fmla="*/ 372479 w 4534888"/>
              <a:gd name="connsiteY7" fmla="*/ 4845608 h 5224599"/>
              <a:gd name="connsiteX8" fmla="*/ 10513 w 4534888"/>
              <a:gd name="connsiteY8" fmla="*/ 3635917 h 5224599"/>
              <a:gd name="connsiteX9" fmla="*/ 124813 w 4534888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42572 w 4538360"/>
              <a:gd name="connsiteY0" fmla="*/ 1945262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42572 w 4538360"/>
              <a:gd name="connsiteY9" fmla="*/ 1945262 h 5224599"/>
              <a:gd name="connsiteX0" fmla="*/ 142572 w 4538360"/>
              <a:gd name="connsiteY0" fmla="*/ 1945262 h 5222716"/>
              <a:gd name="connsiteX1" fmla="*/ 690276 w 4538360"/>
              <a:gd name="connsiteY1" fmla="*/ 1178483 h 5222716"/>
              <a:gd name="connsiteX2" fmla="*/ 2461894 w 4538360"/>
              <a:gd name="connsiteY2" fmla="*/ 159308 h 5222716"/>
              <a:gd name="connsiteX3" fmla="*/ 3662060 w 4538360"/>
              <a:gd name="connsiteY3" fmla="*/ 664149 h 5222716"/>
              <a:gd name="connsiteX4" fmla="*/ 4538360 w 4538360"/>
              <a:gd name="connsiteY4" fmla="*/ 4474117 h 5222716"/>
              <a:gd name="connsiteX5" fmla="*/ 3919219 w 4538360"/>
              <a:gd name="connsiteY5" fmla="*/ 5169458 h 5222716"/>
              <a:gd name="connsiteX6" fmla="*/ 799798 w 4538360"/>
              <a:gd name="connsiteY6" fmla="*/ 5193270 h 5222716"/>
              <a:gd name="connsiteX7" fmla="*/ 375951 w 4538360"/>
              <a:gd name="connsiteY7" fmla="*/ 4845608 h 5222716"/>
              <a:gd name="connsiteX8" fmla="*/ 13985 w 4538360"/>
              <a:gd name="connsiteY8" fmla="*/ 3635917 h 5222716"/>
              <a:gd name="connsiteX9" fmla="*/ 142572 w 4538360"/>
              <a:gd name="connsiteY9" fmla="*/ 1945262 h 5222716"/>
              <a:gd name="connsiteX0" fmla="*/ 142572 w 4620267"/>
              <a:gd name="connsiteY0" fmla="*/ 1945262 h 5200820"/>
              <a:gd name="connsiteX1" fmla="*/ 690276 w 4620267"/>
              <a:gd name="connsiteY1" fmla="*/ 1178483 h 5200820"/>
              <a:gd name="connsiteX2" fmla="*/ 2461894 w 4620267"/>
              <a:gd name="connsiteY2" fmla="*/ 159308 h 5200820"/>
              <a:gd name="connsiteX3" fmla="*/ 3662060 w 4620267"/>
              <a:gd name="connsiteY3" fmla="*/ 664149 h 5200820"/>
              <a:gd name="connsiteX4" fmla="*/ 4538360 w 4620267"/>
              <a:gd name="connsiteY4" fmla="*/ 4474117 h 5200820"/>
              <a:gd name="connsiteX5" fmla="*/ 4366894 w 4620267"/>
              <a:gd name="connsiteY5" fmla="*/ 5121833 h 5200820"/>
              <a:gd name="connsiteX6" fmla="*/ 799798 w 4620267"/>
              <a:gd name="connsiteY6" fmla="*/ 5193270 h 5200820"/>
              <a:gd name="connsiteX7" fmla="*/ 375951 w 4620267"/>
              <a:gd name="connsiteY7" fmla="*/ 4845608 h 5200820"/>
              <a:gd name="connsiteX8" fmla="*/ 13985 w 4620267"/>
              <a:gd name="connsiteY8" fmla="*/ 3635917 h 5200820"/>
              <a:gd name="connsiteX9" fmla="*/ 142572 w 4620267"/>
              <a:gd name="connsiteY9" fmla="*/ 1945262 h 5200820"/>
              <a:gd name="connsiteX0" fmla="*/ 142572 w 4620267"/>
              <a:gd name="connsiteY0" fmla="*/ 1945262 h 5194592"/>
              <a:gd name="connsiteX1" fmla="*/ 690276 w 4620267"/>
              <a:gd name="connsiteY1" fmla="*/ 1178483 h 5194592"/>
              <a:gd name="connsiteX2" fmla="*/ 2461894 w 4620267"/>
              <a:gd name="connsiteY2" fmla="*/ 159308 h 5194592"/>
              <a:gd name="connsiteX3" fmla="*/ 3662060 w 4620267"/>
              <a:gd name="connsiteY3" fmla="*/ 664149 h 5194592"/>
              <a:gd name="connsiteX4" fmla="*/ 4538360 w 4620267"/>
              <a:gd name="connsiteY4" fmla="*/ 4474117 h 5194592"/>
              <a:gd name="connsiteX5" fmla="*/ 4366894 w 4620267"/>
              <a:gd name="connsiteY5" fmla="*/ 5121833 h 5194592"/>
              <a:gd name="connsiteX6" fmla="*/ 799798 w 4620267"/>
              <a:gd name="connsiteY6" fmla="*/ 5193270 h 5194592"/>
              <a:gd name="connsiteX7" fmla="*/ 375951 w 4620267"/>
              <a:gd name="connsiteY7" fmla="*/ 4845608 h 5194592"/>
              <a:gd name="connsiteX8" fmla="*/ 13985 w 4620267"/>
              <a:gd name="connsiteY8" fmla="*/ 3635917 h 5194592"/>
              <a:gd name="connsiteX9" fmla="*/ 142572 w 4620267"/>
              <a:gd name="connsiteY9" fmla="*/ 1945262 h 5194592"/>
              <a:gd name="connsiteX0" fmla="*/ 142572 w 4604408"/>
              <a:gd name="connsiteY0" fmla="*/ 1945262 h 5209249"/>
              <a:gd name="connsiteX1" fmla="*/ 690276 w 4604408"/>
              <a:gd name="connsiteY1" fmla="*/ 1178483 h 5209249"/>
              <a:gd name="connsiteX2" fmla="*/ 2461894 w 4604408"/>
              <a:gd name="connsiteY2" fmla="*/ 159308 h 5209249"/>
              <a:gd name="connsiteX3" fmla="*/ 3662060 w 4604408"/>
              <a:gd name="connsiteY3" fmla="*/ 664149 h 5209249"/>
              <a:gd name="connsiteX4" fmla="*/ 4538360 w 4604408"/>
              <a:gd name="connsiteY4" fmla="*/ 4474117 h 5209249"/>
              <a:gd name="connsiteX5" fmla="*/ 4338319 w 4604408"/>
              <a:gd name="connsiteY5" fmla="*/ 5193270 h 5209249"/>
              <a:gd name="connsiteX6" fmla="*/ 799798 w 4604408"/>
              <a:gd name="connsiteY6" fmla="*/ 5193270 h 5209249"/>
              <a:gd name="connsiteX7" fmla="*/ 375951 w 4604408"/>
              <a:gd name="connsiteY7" fmla="*/ 4845608 h 5209249"/>
              <a:gd name="connsiteX8" fmla="*/ 13985 w 4604408"/>
              <a:gd name="connsiteY8" fmla="*/ 3635917 h 5209249"/>
              <a:gd name="connsiteX9" fmla="*/ 142572 w 4604408"/>
              <a:gd name="connsiteY9" fmla="*/ 1945262 h 5209249"/>
              <a:gd name="connsiteX0" fmla="*/ 142572 w 4604408"/>
              <a:gd name="connsiteY0" fmla="*/ 1945262 h 5207190"/>
              <a:gd name="connsiteX1" fmla="*/ 690276 w 4604408"/>
              <a:gd name="connsiteY1" fmla="*/ 1178483 h 5207190"/>
              <a:gd name="connsiteX2" fmla="*/ 2461894 w 4604408"/>
              <a:gd name="connsiteY2" fmla="*/ 159308 h 5207190"/>
              <a:gd name="connsiteX3" fmla="*/ 3662060 w 4604408"/>
              <a:gd name="connsiteY3" fmla="*/ 664149 h 5207190"/>
              <a:gd name="connsiteX4" fmla="*/ 4538360 w 4604408"/>
              <a:gd name="connsiteY4" fmla="*/ 4474117 h 5207190"/>
              <a:gd name="connsiteX5" fmla="*/ 4338319 w 4604408"/>
              <a:gd name="connsiteY5" fmla="*/ 5193270 h 5207190"/>
              <a:gd name="connsiteX6" fmla="*/ 799798 w 4604408"/>
              <a:gd name="connsiteY6" fmla="*/ 5193270 h 5207190"/>
              <a:gd name="connsiteX7" fmla="*/ 375951 w 4604408"/>
              <a:gd name="connsiteY7" fmla="*/ 4845608 h 5207190"/>
              <a:gd name="connsiteX8" fmla="*/ 13985 w 4604408"/>
              <a:gd name="connsiteY8" fmla="*/ 3635917 h 5207190"/>
              <a:gd name="connsiteX9" fmla="*/ 142572 w 4604408"/>
              <a:gd name="connsiteY9" fmla="*/ 1945262 h 5207190"/>
              <a:gd name="connsiteX0" fmla="*/ 142572 w 4538360"/>
              <a:gd name="connsiteY0" fmla="*/ 1945262 h 5207190"/>
              <a:gd name="connsiteX1" fmla="*/ 690276 w 4538360"/>
              <a:gd name="connsiteY1" fmla="*/ 1178483 h 5207190"/>
              <a:gd name="connsiteX2" fmla="*/ 2461894 w 4538360"/>
              <a:gd name="connsiteY2" fmla="*/ 159308 h 5207190"/>
              <a:gd name="connsiteX3" fmla="*/ 3662060 w 4538360"/>
              <a:gd name="connsiteY3" fmla="*/ 664149 h 5207190"/>
              <a:gd name="connsiteX4" fmla="*/ 4538360 w 4538360"/>
              <a:gd name="connsiteY4" fmla="*/ 4474117 h 5207190"/>
              <a:gd name="connsiteX5" fmla="*/ 4338319 w 4538360"/>
              <a:gd name="connsiteY5" fmla="*/ 5193270 h 5207190"/>
              <a:gd name="connsiteX6" fmla="*/ 799798 w 4538360"/>
              <a:gd name="connsiteY6" fmla="*/ 5193270 h 5207190"/>
              <a:gd name="connsiteX7" fmla="*/ 375951 w 4538360"/>
              <a:gd name="connsiteY7" fmla="*/ 4845608 h 5207190"/>
              <a:gd name="connsiteX8" fmla="*/ 13985 w 4538360"/>
              <a:gd name="connsiteY8" fmla="*/ 3635917 h 5207190"/>
              <a:gd name="connsiteX9" fmla="*/ 142572 w 4538360"/>
              <a:gd name="connsiteY9" fmla="*/ 1945262 h 5207190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28835"/>
              <a:gd name="connsiteY0" fmla="*/ 1945262 h 5198033"/>
              <a:gd name="connsiteX1" fmla="*/ 690276 w 4528835"/>
              <a:gd name="connsiteY1" fmla="*/ 1178483 h 5198033"/>
              <a:gd name="connsiteX2" fmla="*/ 2461894 w 4528835"/>
              <a:gd name="connsiteY2" fmla="*/ 159308 h 5198033"/>
              <a:gd name="connsiteX3" fmla="*/ 3662060 w 4528835"/>
              <a:gd name="connsiteY3" fmla="*/ 664149 h 5198033"/>
              <a:gd name="connsiteX4" fmla="*/ 4528835 w 4528835"/>
              <a:gd name="connsiteY4" fmla="*/ 4497930 h 5198033"/>
              <a:gd name="connsiteX5" fmla="*/ 4385944 w 4528835"/>
              <a:gd name="connsiteY5" fmla="*/ 5198033 h 5198033"/>
              <a:gd name="connsiteX6" fmla="*/ 799798 w 4528835"/>
              <a:gd name="connsiteY6" fmla="*/ 5193270 h 5198033"/>
              <a:gd name="connsiteX7" fmla="*/ 375951 w 4528835"/>
              <a:gd name="connsiteY7" fmla="*/ 4845608 h 5198033"/>
              <a:gd name="connsiteX8" fmla="*/ 13985 w 4528835"/>
              <a:gd name="connsiteY8" fmla="*/ 3635917 h 5198033"/>
              <a:gd name="connsiteX9" fmla="*/ 142572 w 4528835"/>
              <a:gd name="connsiteY9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2651"/>
              <a:gd name="connsiteY0" fmla="*/ 1945262 h 5198033"/>
              <a:gd name="connsiteX1" fmla="*/ 690276 w 4542651"/>
              <a:gd name="connsiteY1" fmla="*/ 1178483 h 5198033"/>
              <a:gd name="connsiteX2" fmla="*/ 2461894 w 4542651"/>
              <a:gd name="connsiteY2" fmla="*/ 159308 h 5198033"/>
              <a:gd name="connsiteX3" fmla="*/ 3662060 w 4542651"/>
              <a:gd name="connsiteY3" fmla="*/ 664149 h 5198033"/>
              <a:gd name="connsiteX4" fmla="*/ 4528835 w 4542651"/>
              <a:gd name="connsiteY4" fmla="*/ 4497930 h 5198033"/>
              <a:gd name="connsiteX5" fmla="*/ 4462161 w 4542651"/>
              <a:gd name="connsiteY5" fmla="*/ 4998009 h 5198033"/>
              <a:gd name="connsiteX6" fmla="*/ 4385944 w 4542651"/>
              <a:gd name="connsiteY6" fmla="*/ 5198033 h 5198033"/>
              <a:gd name="connsiteX7" fmla="*/ 799798 w 4542651"/>
              <a:gd name="connsiteY7" fmla="*/ 5193270 h 5198033"/>
              <a:gd name="connsiteX8" fmla="*/ 375951 w 4542651"/>
              <a:gd name="connsiteY8" fmla="*/ 4845608 h 5198033"/>
              <a:gd name="connsiteX9" fmla="*/ 13985 w 4542651"/>
              <a:gd name="connsiteY9" fmla="*/ 3635917 h 5198033"/>
              <a:gd name="connsiteX10" fmla="*/ 142572 w 4542651"/>
              <a:gd name="connsiteY10" fmla="*/ 1945262 h 5198033"/>
              <a:gd name="connsiteX0" fmla="*/ 142572 w 4542651"/>
              <a:gd name="connsiteY0" fmla="*/ 1952794 h 5205565"/>
              <a:gd name="connsiteX1" fmla="*/ 690276 w 4542651"/>
              <a:gd name="connsiteY1" fmla="*/ 1186015 h 5205565"/>
              <a:gd name="connsiteX2" fmla="*/ 2461894 w 4542651"/>
              <a:gd name="connsiteY2" fmla="*/ 166840 h 5205565"/>
              <a:gd name="connsiteX3" fmla="*/ 3662060 w 4542651"/>
              <a:gd name="connsiteY3" fmla="*/ 671681 h 5205565"/>
              <a:gd name="connsiteX4" fmla="*/ 4528835 w 4542651"/>
              <a:gd name="connsiteY4" fmla="*/ 4505462 h 5205565"/>
              <a:gd name="connsiteX5" fmla="*/ 4462161 w 4542651"/>
              <a:gd name="connsiteY5" fmla="*/ 5005541 h 5205565"/>
              <a:gd name="connsiteX6" fmla="*/ 4385944 w 4542651"/>
              <a:gd name="connsiteY6" fmla="*/ 5205565 h 5205565"/>
              <a:gd name="connsiteX7" fmla="*/ 799798 w 4542651"/>
              <a:gd name="connsiteY7" fmla="*/ 5200802 h 5205565"/>
              <a:gd name="connsiteX8" fmla="*/ 375951 w 4542651"/>
              <a:gd name="connsiteY8" fmla="*/ 4853140 h 5205565"/>
              <a:gd name="connsiteX9" fmla="*/ 13985 w 4542651"/>
              <a:gd name="connsiteY9" fmla="*/ 3643449 h 5205565"/>
              <a:gd name="connsiteX10" fmla="*/ 142572 w 4542651"/>
              <a:gd name="connsiteY10" fmla="*/ 1952794 h 5205565"/>
              <a:gd name="connsiteX0" fmla="*/ 142572 w 4542651"/>
              <a:gd name="connsiteY0" fmla="*/ 1950683 h 5203454"/>
              <a:gd name="connsiteX1" fmla="*/ 690276 w 4542651"/>
              <a:gd name="connsiteY1" fmla="*/ 1183904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2651" h="5203454">
                <a:moveTo>
                  <a:pt x="142572" y="1950683"/>
                </a:moveTo>
                <a:cubicBezTo>
                  <a:pt x="175909" y="1513554"/>
                  <a:pt x="167421" y="1526804"/>
                  <a:pt x="704563" y="1193429"/>
                </a:cubicBezTo>
                <a:lnTo>
                  <a:pt x="2461894" y="164729"/>
                </a:lnTo>
                <a:cubicBezTo>
                  <a:pt x="3122861" y="-192458"/>
                  <a:pt x="3519185" y="56228"/>
                  <a:pt x="3662060" y="669570"/>
                </a:cubicBezTo>
                <a:lnTo>
                  <a:pt x="4528835" y="4503351"/>
                </a:lnTo>
                <a:cubicBezTo>
                  <a:pt x="4571697" y="4706548"/>
                  <a:pt x="4505026" y="4867696"/>
                  <a:pt x="4462161" y="5003430"/>
                </a:cubicBezTo>
                <a:cubicBezTo>
                  <a:pt x="4400246" y="5201077"/>
                  <a:pt x="4424838" y="5118523"/>
                  <a:pt x="4385944" y="5203454"/>
                </a:cubicBezTo>
                <a:lnTo>
                  <a:pt x="799798" y="5198691"/>
                </a:lnTo>
                <a:cubicBezTo>
                  <a:pt x="403194" y="4895852"/>
                  <a:pt x="718851" y="5128844"/>
                  <a:pt x="375951" y="4851029"/>
                </a:cubicBezTo>
                <a:cubicBezTo>
                  <a:pt x="29309" y="4508129"/>
                  <a:pt x="-33640" y="4307068"/>
                  <a:pt x="13985" y="3641338"/>
                </a:cubicBezTo>
                <a:cubicBezTo>
                  <a:pt x="142572" y="1974474"/>
                  <a:pt x="-303" y="3779472"/>
                  <a:pt x="142572" y="195068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7311435" y="2223703"/>
            <a:ext cx="1842089" cy="2934085"/>
          </a:xfrm>
          <a:custGeom>
            <a:avLst/>
            <a:gdLst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0 w 2514600"/>
              <a:gd name="connsiteY7" fmla="*/ 3543292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266708 w 2514600"/>
              <a:gd name="connsiteY6" fmla="*/ 360045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4010025"/>
              <a:gd name="connsiteX1" fmla="*/ 419108 w 2514600"/>
              <a:gd name="connsiteY1" fmla="*/ 0 h 4010025"/>
              <a:gd name="connsiteX2" fmla="*/ 2095492 w 2514600"/>
              <a:gd name="connsiteY2" fmla="*/ 0 h 4010025"/>
              <a:gd name="connsiteX3" fmla="*/ 2514600 w 2514600"/>
              <a:gd name="connsiteY3" fmla="*/ 419108 h 4010025"/>
              <a:gd name="connsiteX4" fmla="*/ 2514600 w 2514600"/>
              <a:gd name="connsiteY4" fmla="*/ 3543292 h 4010025"/>
              <a:gd name="connsiteX5" fmla="*/ 685792 w 2514600"/>
              <a:gd name="connsiteY5" fmla="*/ 4010025 h 4010025"/>
              <a:gd name="connsiteX6" fmla="*/ 266708 w 2514600"/>
              <a:gd name="connsiteY6" fmla="*/ 3600450 h 4010025"/>
              <a:gd name="connsiteX7" fmla="*/ 238125 w 2514600"/>
              <a:gd name="connsiteY7" fmla="*/ 2638417 h 4010025"/>
              <a:gd name="connsiteX8" fmla="*/ 0 w 2514600"/>
              <a:gd name="connsiteY8" fmla="*/ 419108 h 4010025"/>
              <a:gd name="connsiteX0" fmla="*/ 0 w 2552700"/>
              <a:gd name="connsiteY0" fmla="*/ 419108 h 4049837"/>
              <a:gd name="connsiteX1" fmla="*/ 419108 w 2552700"/>
              <a:gd name="connsiteY1" fmla="*/ 0 h 4049837"/>
              <a:gd name="connsiteX2" fmla="*/ 2095492 w 2552700"/>
              <a:gd name="connsiteY2" fmla="*/ 0 h 4049837"/>
              <a:gd name="connsiteX3" fmla="*/ 2514600 w 2552700"/>
              <a:gd name="connsiteY3" fmla="*/ 419108 h 4049837"/>
              <a:gd name="connsiteX4" fmla="*/ 2552700 w 2552700"/>
              <a:gd name="connsiteY4" fmla="*/ 3914767 h 4049837"/>
              <a:gd name="connsiteX5" fmla="*/ 685792 w 2552700"/>
              <a:gd name="connsiteY5" fmla="*/ 4010025 h 4049837"/>
              <a:gd name="connsiteX6" fmla="*/ 266708 w 2552700"/>
              <a:gd name="connsiteY6" fmla="*/ 3600450 h 4049837"/>
              <a:gd name="connsiteX7" fmla="*/ 238125 w 2552700"/>
              <a:gd name="connsiteY7" fmla="*/ 2638417 h 4049837"/>
              <a:gd name="connsiteX8" fmla="*/ 0 w 2552700"/>
              <a:gd name="connsiteY8" fmla="*/ 419108 h 4049837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095492 w 2552700"/>
              <a:gd name="connsiteY2" fmla="*/ 0 h 4010025"/>
              <a:gd name="connsiteX3" fmla="*/ 2514600 w 2552700"/>
              <a:gd name="connsiteY3" fmla="*/ 419108 h 4010025"/>
              <a:gd name="connsiteX4" fmla="*/ 2552700 w 2552700"/>
              <a:gd name="connsiteY4" fmla="*/ 3914767 h 4010025"/>
              <a:gd name="connsiteX5" fmla="*/ 685792 w 2552700"/>
              <a:gd name="connsiteY5" fmla="*/ 4010025 h 4010025"/>
              <a:gd name="connsiteX6" fmla="*/ 266708 w 2552700"/>
              <a:gd name="connsiteY6" fmla="*/ 3600450 h 4010025"/>
              <a:gd name="connsiteX7" fmla="*/ 238125 w 2552700"/>
              <a:gd name="connsiteY7" fmla="*/ 2638417 h 4010025"/>
              <a:gd name="connsiteX8" fmla="*/ 0 w 2552700"/>
              <a:gd name="connsiteY8" fmla="*/ 419108 h 4010025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514600 w 2552700"/>
              <a:gd name="connsiteY2" fmla="*/ 419108 h 4010025"/>
              <a:gd name="connsiteX3" fmla="*/ 2552700 w 2552700"/>
              <a:gd name="connsiteY3" fmla="*/ 3914767 h 4010025"/>
              <a:gd name="connsiteX4" fmla="*/ 685792 w 2552700"/>
              <a:gd name="connsiteY4" fmla="*/ 4010025 h 4010025"/>
              <a:gd name="connsiteX5" fmla="*/ 266708 w 2552700"/>
              <a:gd name="connsiteY5" fmla="*/ 3600450 h 4010025"/>
              <a:gd name="connsiteX6" fmla="*/ 238125 w 2552700"/>
              <a:gd name="connsiteY6" fmla="*/ 2638417 h 4010025"/>
              <a:gd name="connsiteX7" fmla="*/ 0 w 2552700"/>
              <a:gd name="connsiteY7" fmla="*/ 419108 h 4010025"/>
              <a:gd name="connsiteX0" fmla="*/ 0 w 2552700"/>
              <a:gd name="connsiteY0" fmla="*/ 219199 h 3810116"/>
              <a:gd name="connsiteX1" fmla="*/ 2085983 w 2552700"/>
              <a:gd name="connsiteY1" fmla="*/ 116 h 3810116"/>
              <a:gd name="connsiteX2" fmla="*/ 2514600 w 2552700"/>
              <a:gd name="connsiteY2" fmla="*/ 219199 h 3810116"/>
              <a:gd name="connsiteX3" fmla="*/ 2552700 w 2552700"/>
              <a:gd name="connsiteY3" fmla="*/ 3714858 h 3810116"/>
              <a:gd name="connsiteX4" fmla="*/ 685792 w 2552700"/>
              <a:gd name="connsiteY4" fmla="*/ 3810116 h 3810116"/>
              <a:gd name="connsiteX5" fmla="*/ 266708 w 2552700"/>
              <a:gd name="connsiteY5" fmla="*/ 3400541 h 3810116"/>
              <a:gd name="connsiteX6" fmla="*/ 238125 w 2552700"/>
              <a:gd name="connsiteY6" fmla="*/ 2438508 h 3810116"/>
              <a:gd name="connsiteX7" fmla="*/ 0 w 2552700"/>
              <a:gd name="connsiteY7" fmla="*/ 219199 h 3810116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308392 h 3937409"/>
              <a:gd name="connsiteX1" fmla="*/ 1930121 w 2396838"/>
              <a:gd name="connsiteY1" fmla="*/ 127409 h 3937409"/>
              <a:gd name="connsiteX2" fmla="*/ 2358738 w 2396838"/>
              <a:gd name="connsiteY2" fmla="*/ 346492 h 3937409"/>
              <a:gd name="connsiteX3" fmla="*/ 2396838 w 2396838"/>
              <a:gd name="connsiteY3" fmla="*/ 3842151 h 3937409"/>
              <a:gd name="connsiteX4" fmla="*/ 529930 w 2396838"/>
              <a:gd name="connsiteY4" fmla="*/ 3937409 h 3937409"/>
              <a:gd name="connsiteX5" fmla="*/ 110846 w 2396838"/>
              <a:gd name="connsiteY5" fmla="*/ 3527834 h 3937409"/>
              <a:gd name="connsiteX6" fmla="*/ 82263 w 2396838"/>
              <a:gd name="connsiteY6" fmla="*/ 2565801 h 3937409"/>
              <a:gd name="connsiteX7" fmla="*/ 977613 w 2396838"/>
              <a:gd name="connsiteY7" fmla="*/ 308392 h 3937409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22662 h 3951679"/>
              <a:gd name="connsiteX1" fmla="*/ 2025371 w 2396838"/>
              <a:gd name="connsiteY1" fmla="*/ 189304 h 3951679"/>
              <a:gd name="connsiteX2" fmla="*/ 2358738 w 2396838"/>
              <a:gd name="connsiteY2" fmla="*/ 360762 h 3951679"/>
              <a:gd name="connsiteX3" fmla="*/ 2396838 w 2396838"/>
              <a:gd name="connsiteY3" fmla="*/ 3856421 h 3951679"/>
              <a:gd name="connsiteX4" fmla="*/ 529930 w 2396838"/>
              <a:gd name="connsiteY4" fmla="*/ 3951679 h 3951679"/>
              <a:gd name="connsiteX5" fmla="*/ 110846 w 2396838"/>
              <a:gd name="connsiteY5" fmla="*/ 3542104 h 3951679"/>
              <a:gd name="connsiteX6" fmla="*/ 82263 w 2396838"/>
              <a:gd name="connsiteY6" fmla="*/ 2580071 h 3951679"/>
              <a:gd name="connsiteX7" fmla="*/ 977613 w 2396838"/>
              <a:gd name="connsiteY7" fmla="*/ 322662 h 3951679"/>
              <a:gd name="connsiteX0" fmla="*/ 977613 w 2396838"/>
              <a:gd name="connsiteY0" fmla="*/ 319624 h 3948641"/>
              <a:gd name="connsiteX1" fmla="*/ 2025371 w 2396838"/>
              <a:gd name="connsiteY1" fmla="*/ 186266 h 3948641"/>
              <a:gd name="connsiteX2" fmla="*/ 2358738 w 2396838"/>
              <a:gd name="connsiteY2" fmla="*/ 357724 h 3948641"/>
              <a:gd name="connsiteX3" fmla="*/ 2396838 w 2396838"/>
              <a:gd name="connsiteY3" fmla="*/ 3853383 h 3948641"/>
              <a:gd name="connsiteX4" fmla="*/ 529930 w 2396838"/>
              <a:gd name="connsiteY4" fmla="*/ 3948641 h 3948641"/>
              <a:gd name="connsiteX5" fmla="*/ 110846 w 2396838"/>
              <a:gd name="connsiteY5" fmla="*/ 3539066 h 3948641"/>
              <a:gd name="connsiteX6" fmla="*/ 82263 w 2396838"/>
              <a:gd name="connsiteY6" fmla="*/ 2577033 h 3948641"/>
              <a:gd name="connsiteX7" fmla="*/ 977613 w 2396838"/>
              <a:gd name="connsiteY7" fmla="*/ 319624 h 3948641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1039354 w 2458579"/>
              <a:gd name="connsiteY0" fmla="*/ 311671 h 3940688"/>
              <a:gd name="connsiteX1" fmla="*/ 2087112 w 2458579"/>
              <a:gd name="connsiteY1" fmla="*/ 178313 h 3940688"/>
              <a:gd name="connsiteX2" fmla="*/ 2420479 w 2458579"/>
              <a:gd name="connsiteY2" fmla="*/ 349771 h 3940688"/>
              <a:gd name="connsiteX3" fmla="*/ 2458579 w 2458579"/>
              <a:gd name="connsiteY3" fmla="*/ 3845430 h 3940688"/>
              <a:gd name="connsiteX4" fmla="*/ 591671 w 2458579"/>
              <a:gd name="connsiteY4" fmla="*/ 3940688 h 3940688"/>
              <a:gd name="connsiteX5" fmla="*/ 172587 w 2458579"/>
              <a:gd name="connsiteY5" fmla="*/ 3531113 h 3940688"/>
              <a:gd name="connsiteX6" fmla="*/ 144004 w 2458579"/>
              <a:gd name="connsiteY6" fmla="*/ 2569080 h 3940688"/>
              <a:gd name="connsiteX7" fmla="*/ 1039354 w 2458579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38758"/>
              <a:gd name="connsiteY0" fmla="*/ 311671 h 3940688"/>
              <a:gd name="connsiteX1" fmla="*/ 2076816 w 2438758"/>
              <a:gd name="connsiteY1" fmla="*/ 178313 h 3940688"/>
              <a:gd name="connsiteX2" fmla="*/ 2410183 w 2438758"/>
              <a:gd name="connsiteY2" fmla="*/ 349771 h 3940688"/>
              <a:gd name="connsiteX3" fmla="*/ 2438758 w 2438758"/>
              <a:gd name="connsiteY3" fmla="*/ 3902580 h 3940688"/>
              <a:gd name="connsiteX4" fmla="*/ 581375 w 2438758"/>
              <a:gd name="connsiteY4" fmla="*/ 3940688 h 3940688"/>
              <a:gd name="connsiteX5" fmla="*/ 162291 w 2438758"/>
              <a:gd name="connsiteY5" fmla="*/ 3531113 h 3940688"/>
              <a:gd name="connsiteX6" fmla="*/ 133708 w 2438758"/>
              <a:gd name="connsiteY6" fmla="*/ 2569080 h 3940688"/>
              <a:gd name="connsiteX7" fmla="*/ 1029058 w 2438758"/>
              <a:gd name="connsiteY7" fmla="*/ 311671 h 3940688"/>
              <a:gd name="connsiteX0" fmla="*/ 1029058 w 2438758"/>
              <a:gd name="connsiteY0" fmla="*/ 311671 h 3912113"/>
              <a:gd name="connsiteX1" fmla="*/ 2076816 w 2438758"/>
              <a:gd name="connsiteY1" fmla="*/ 178313 h 3912113"/>
              <a:gd name="connsiteX2" fmla="*/ 2410183 w 2438758"/>
              <a:gd name="connsiteY2" fmla="*/ 349771 h 3912113"/>
              <a:gd name="connsiteX3" fmla="*/ 2438758 w 2438758"/>
              <a:gd name="connsiteY3" fmla="*/ 3902580 h 3912113"/>
              <a:gd name="connsiteX4" fmla="*/ 555975 w 2438758"/>
              <a:gd name="connsiteY4" fmla="*/ 3912113 h 3912113"/>
              <a:gd name="connsiteX5" fmla="*/ 162291 w 2438758"/>
              <a:gd name="connsiteY5" fmla="*/ 3531113 h 3912113"/>
              <a:gd name="connsiteX6" fmla="*/ 133708 w 2438758"/>
              <a:gd name="connsiteY6" fmla="*/ 2569080 h 3912113"/>
              <a:gd name="connsiteX7" fmla="*/ 1029058 w 2438758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0183 w 2422883"/>
              <a:gd name="connsiteY2" fmla="*/ 349771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62293 w 2456118"/>
              <a:gd name="connsiteY0" fmla="*/ 311671 h 3912113"/>
              <a:gd name="connsiteX1" fmla="*/ 2110051 w 2456118"/>
              <a:gd name="connsiteY1" fmla="*/ 178313 h 3912113"/>
              <a:gd name="connsiteX2" fmla="*/ 2452943 w 2456118"/>
              <a:gd name="connsiteY2" fmla="*/ 340246 h 3912113"/>
              <a:gd name="connsiteX3" fmla="*/ 2456118 w 2456118"/>
              <a:gd name="connsiteY3" fmla="*/ 3912105 h 3912113"/>
              <a:gd name="connsiteX4" fmla="*/ 589210 w 2456118"/>
              <a:gd name="connsiteY4" fmla="*/ 3912113 h 3912113"/>
              <a:gd name="connsiteX5" fmla="*/ 195526 w 2456118"/>
              <a:gd name="connsiteY5" fmla="*/ 3531113 h 3912113"/>
              <a:gd name="connsiteX6" fmla="*/ 166943 w 2456118"/>
              <a:gd name="connsiteY6" fmla="*/ 2569080 h 3912113"/>
              <a:gd name="connsiteX7" fmla="*/ 1062293 w 2456118"/>
              <a:gd name="connsiteY7" fmla="*/ 311671 h 391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6118" h="3912113">
                <a:moveTo>
                  <a:pt x="1062293" y="311671"/>
                </a:moveTo>
                <a:cubicBezTo>
                  <a:pt x="1309943" y="-234121"/>
                  <a:pt x="1859534" y="83063"/>
                  <a:pt x="2110051" y="178313"/>
                </a:cubicBezTo>
                <a:cubicBezTo>
                  <a:pt x="2510098" y="365641"/>
                  <a:pt x="2310071" y="267218"/>
                  <a:pt x="2452943" y="340246"/>
                </a:cubicBezTo>
                <a:cubicBezTo>
                  <a:pt x="2457176" y="1527691"/>
                  <a:pt x="2451885" y="2724660"/>
                  <a:pt x="2456118" y="3912105"/>
                </a:cubicBezTo>
                <a:lnTo>
                  <a:pt x="589210" y="3912113"/>
                </a:lnTo>
                <a:cubicBezTo>
                  <a:pt x="449515" y="3775588"/>
                  <a:pt x="643196" y="3962913"/>
                  <a:pt x="195526" y="3531113"/>
                </a:cubicBezTo>
                <a:cubicBezTo>
                  <a:pt x="-96266" y="3219963"/>
                  <a:pt x="-23557" y="3124397"/>
                  <a:pt x="166943" y="2569080"/>
                </a:cubicBezTo>
                <a:cubicBezTo>
                  <a:pt x="738443" y="1156210"/>
                  <a:pt x="366968" y="2105541"/>
                  <a:pt x="1062293" y="311671"/>
                </a:cubicBezTo>
                <a:close/>
              </a:path>
            </a:pathLst>
          </a:custGeom>
          <a:solidFill>
            <a:srgbClr val="51D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58498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bg>
      <p:bgPr>
        <a:solidFill>
          <a:srgbClr val="FD8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rgbClr val="FFFF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4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6">
    <p:bg>
      <p:bgPr>
        <a:solidFill>
          <a:srgbClr val="899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>
                <a:solidFill>
                  <a:srgbClr val="0815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9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hart 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115300" cy="60483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381000" y="971550"/>
            <a:ext cx="8077200" cy="3505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2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115300" cy="60483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50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24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9400"/>
            <a:ext cx="4114800" cy="1515473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38290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247787" y="-17159"/>
            <a:ext cx="4909889" cy="5173162"/>
          </a:xfrm>
          <a:custGeom>
            <a:avLst/>
            <a:gdLst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6477000 w 6477000"/>
              <a:gd name="connsiteY2" fmla="*/ 1079522 h 6858000"/>
              <a:gd name="connsiteX3" fmla="*/ 6477000 w 6477000"/>
              <a:gd name="connsiteY3" fmla="*/ 5778478 h 6858000"/>
              <a:gd name="connsiteX4" fmla="*/ 5397478 w 6477000"/>
              <a:gd name="connsiteY4" fmla="*/ 6858000 h 6858000"/>
              <a:gd name="connsiteX5" fmla="*/ 1079522 w 6477000"/>
              <a:gd name="connsiteY5" fmla="*/ 6858000 h 6858000"/>
              <a:gd name="connsiteX6" fmla="*/ 0 w 6477000"/>
              <a:gd name="connsiteY6" fmla="*/ 5778478 h 6858000"/>
              <a:gd name="connsiteX7" fmla="*/ 0 w 6477000"/>
              <a:gd name="connsiteY7" fmla="*/ 1079522 h 6858000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5397478 w 6505575"/>
              <a:gd name="connsiteY3" fmla="*/ 6892903 h 6892903"/>
              <a:gd name="connsiteX4" fmla="*/ 1079522 w 6505575"/>
              <a:gd name="connsiteY4" fmla="*/ 6892903 h 6892903"/>
              <a:gd name="connsiteX5" fmla="*/ 0 w 6505575"/>
              <a:gd name="connsiteY5" fmla="*/ 5813381 h 6892903"/>
              <a:gd name="connsiteX6" fmla="*/ 0 w 6505575"/>
              <a:gd name="connsiteY6" fmla="*/ 1114425 h 68929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5813381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3841706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504950 w 6511903"/>
              <a:gd name="connsiteY4" fmla="*/ 68833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7290 w 6519193"/>
              <a:gd name="connsiteY0" fmla="*/ 1114425 h 6931003"/>
              <a:gd name="connsiteX1" fmla="*/ 1086812 w 6519193"/>
              <a:gd name="connsiteY1" fmla="*/ 34903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7290 w 6519193"/>
              <a:gd name="connsiteY0" fmla="*/ 1114425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10858 h 6932261"/>
              <a:gd name="connsiteX1" fmla="*/ 1096337 w 6519193"/>
              <a:gd name="connsiteY1" fmla="*/ 7586 h 6932261"/>
              <a:gd name="connsiteX2" fmla="*/ 6512865 w 6519193"/>
              <a:gd name="connsiteY2" fmla="*/ 1258 h 6932261"/>
              <a:gd name="connsiteX3" fmla="*/ 6519193 w 6519193"/>
              <a:gd name="connsiteY3" fmla="*/ 6932261 h 6932261"/>
              <a:gd name="connsiteX4" fmla="*/ 1836090 w 6519193"/>
              <a:gd name="connsiteY4" fmla="*/ 6922737 h 6932261"/>
              <a:gd name="connsiteX5" fmla="*/ 429587 w 6519193"/>
              <a:gd name="connsiteY5" fmla="*/ 5617811 h 6932261"/>
              <a:gd name="connsiteX6" fmla="*/ 7290 w 6519193"/>
              <a:gd name="connsiteY6" fmla="*/ 3842964 h 6932261"/>
              <a:gd name="connsiteX7" fmla="*/ 273990 w 6519193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98699 w 6543902"/>
              <a:gd name="connsiteY0" fmla="*/ 610858 h 6932261"/>
              <a:gd name="connsiteX1" fmla="*/ 1121046 w 6543902"/>
              <a:gd name="connsiteY1" fmla="*/ 7586 h 6932261"/>
              <a:gd name="connsiteX2" fmla="*/ 6537574 w 6543902"/>
              <a:gd name="connsiteY2" fmla="*/ 1258 h 6932261"/>
              <a:gd name="connsiteX3" fmla="*/ 6543902 w 6543902"/>
              <a:gd name="connsiteY3" fmla="*/ 6932261 h 6932261"/>
              <a:gd name="connsiteX4" fmla="*/ 1860799 w 6543902"/>
              <a:gd name="connsiteY4" fmla="*/ 6922737 h 6932261"/>
              <a:gd name="connsiteX5" fmla="*/ 428896 w 6543902"/>
              <a:gd name="connsiteY5" fmla="*/ 5662261 h 6932261"/>
              <a:gd name="connsiteX6" fmla="*/ 31999 w 6543902"/>
              <a:gd name="connsiteY6" fmla="*/ 3842964 h 6932261"/>
              <a:gd name="connsiteX7" fmla="*/ 298699 w 6543902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56859 w 6563187"/>
              <a:gd name="connsiteY2" fmla="*/ 1258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40191 w 6563187"/>
              <a:gd name="connsiteY2" fmla="*/ 22689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46519"/>
              <a:gd name="connsiteY0" fmla="*/ 610858 h 6922737"/>
              <a:gd name="connsiteX1" fmla="*/ 1140331 w 6546519"/>
              <a:gd name="connsiteY1" fmla="*/ 7586 h 6922737"/>
              <a:gd name="connsiteX2" fmla="*/ 6540191 w 6546519"/>
              <a:gd name="connsiteY2" fmla="*/ 22689 h 6922737"/>
              <a:gd name="connsiteX3" fmla="*/ 6546519 w 6546519"/>
              <a:gd name="connsiteY3" fmla="*/ 6910830 h 6922737"/>
              <a:gd name="connsiteX4" fmla="*/ 1880084 w 6546519"/>
              <a:gd name="connsiteY4" fmla="*/ 6922737 h 6922737"/>
              <a:gd name="connsiteX5" fmla="*/ 448181 w 6546519"/>
              <a:gd name="connsiteY5" fmla="*/ 5662261 h 6922737"/>
              <a:gd name="connsiteX6" fmla="*/ 51284 w 6546519"/>
              <a:gd name="connsiteY6" fmla="*/ 3842964 h 6922737"/>
              <a:gd name="connsiteX7" fmla="*/ 317984 w 6546519"/>
              <a:gd name="connsiteY7" fmla="*/ 610858 h 6922737"/>
              <a:gd name="connsiteX0" fmla="*/ 317984 w 6546519"/>
              <a:gd name="connsiteY0" fmla="*/ 610858 h 6910831"/>
              <a:gd name="connsiteX1" fmla="*/ 1140331 w 6546519"/>
              <a:gd name="connsiteY1" fmla="*/ 7586 h 6910831"/>
              <a:gd name="connsiteX2" fmla="*/ 6540191 w 6546519"/>
              <a:gd name="connsiteY2" fmla="*/ 22689 h 6910831"/>
              <a:gd name="connsiteX3" fmla="*/ 6546519 w 6546519"/>
              <a:gd name="connsiteY3" fmla="*/ 6910830 h 6910831"/>
              <a:gd name="connsiteX4" fmla="*/ 1877703 w 6546519"/>
              <a:gd name="connsiteY4" fmla="*/ 6910831 h 6910831"/>
              <a:gd name="connsiteX5" fmla="*/ 448181 w 6546519"/>
              <a:gd name="connsiteY5" fmla="*/ 5662261 h 6910831"/>
              <a:gd name="connsiteX6" fmla="*/ 51284 w 6546519"/>
              <a:gd name="connsiteY6" fmla="*/ 3842964 h 6910831"/>
              <a:gd name="connsiteX7" fmla="*/ 317984 w 6546519"/>
              <a:gd name="connsiteY7" fmla="*/ 610858 h 6910831"/>
              <a:gd name="connsiteX0" fmla="*/ 317984 w 6546519"/>
              <a:gd name="connsiteY0" fmla="*/ 602687 h 6902660"/>
              <a:gd name="connsiteX1" fmla="*/ 1137949 w 6546519"/>
              <a:gd name="connsiteY1" fmla="*/ 8940 h 6902660"/>
              <a:gd name="connsiteX2" fmla="*/ 6540191 w 6546519"/>
              <a:gd name="connsiteY2" fmla="*/ 14518 h 6902660"/>
              <a:gd name="connsiteX3" fmla="*/ 6546519 w 6546519"/>
              <a:gd name="connsiteY3" fmla="*/ 6902659 h 6902660"/>
              <a:gd name="connsiteX4" fmla="*/ 1877703 w 6546519"/>
              <a:gd name="connsiteY4" fmla="*/ 6902660 h 6902660"/>
              <a:gd name="connsiteX5" fmla="*/ 448181 w 6546519"/>
              <a:gd name="connsiteY5" fmla="*/ 5654090 h 6902660"/>
              <a:gd name="connsiteX6" fmla="*/ 51284 w 6546519"/>
              <a:gd name="connsiteY6" fmla="*/ 3834793 h 6902660"/>
              <a:gd name="connsiteX7" fmla="*/ 317984 w 6546519"/>
              <a:gd name="connsiteY7" fmla="*/ 602687 h 6902660"/>
              <a:gd name="connsiteX0" fmla="*/ 317984 w 6546519"/>
              <a:gd name="connsiteY0" fmla="*/ 598725 h 6898698"/>
              <a:gd name="connsiteX1" fmla="*/ 1137949 w 6546519"/>
              <a:gd name="connsiteY1" fmla="*/ 4978 h 6898698"/>
              <a:gd name="connsiteX2" fmla="*/ 6540191 w 6546519"/>
              <a:gd name="connsiteY2" fmla="*/ 10556 h 6898698"/>
              <a:gd name="connsiteX3" fmla="*/ 6546519 w 6546519"/>
              <a:gd name="connsiteY3" fmla="*/ 6898697 h 6898698"/>
              <a:gd name="connsiteX4" fmla="*/ 1877703 w 6546519"/>
              <a:gd name="connsiteY4" fmla="*/ 6898698 h 6898698"/>
              <a:gd name="connsiteX5" fmla="*/ 448181 w 6546519"/>
              <a:gd name="connsiteY5" fmla="*/ 5650128 h 6898698"/>
              <a:gd name="connsiteX6" fmla="*/ 51284 w 6546519"/>
              <a:gd name="connsiteY6" fmla="*/ 3830831 h 6898698"/>
              <a:gd name="connsiteX7" fmla="*/ 317984 w 6546519"/>
              <a:gd name="connsiteY7" fmla="*/ 598725 h 6898698"/>
              <a:gd name="connsiteX0" fmla="*/ 317984 w 6546519"/>
              <a:gd name="connsiteY0" fmla="*/ 597576 h 6897549"/>
              <a:gd name="connsiteX1" fmla="*/ 1137949 w 6546519"/>
              <a:gd name="connsiteY1" fmla="*/ 3829 h 6897549"/>
              <a:gd name="connsiteX2" fmla="*/ 6540191 w 6546519"/>
              <a:gd name="connsiteY2" fmla="*/ 9407 h 6897549"/>
              <a:gd name="connsiteX3" fmla="*/ 6546519 w 6546519"/>
              <a:gd name="connsiteY3" fmla="*/ 6897548 h 6897549"/>
              <a:gd name="connsiteX4" fmla="*/ 1877703 w 6546519"/>
              <a:gd name="connsiteY4" fmla="*/ 6897549 h 6897549"/>
              <a:gd name="connsiteX5" fmla="*/ 448181 w 6546519"/>
              <a:gd name="connsiteY5" fmla="*/ 5648979 h 6897549"/>
              <a:gd name="connsiteX6" fmla="*/ 51284 w 6546519"/>
              <a:gd name="connsiteY6" fmla="*/ 3829682 h 6897549"/>
              <a:gd name="connsiteX7" fmla="*/ 317984 w 6546519"/>
              <a:gd name="connsiteY7" fmla="*/ 597576 h 689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6519" h="6897549">
                <a:moveTo>
                  <a:pt x="317984" y="597576"/>
                </a:moveTo>
                <a:cubicBezTo>
                  <a:pt x="404503" y="-97053"/>
                  <a:pt x="727482" y="7004"/>
                  <a:pt x="1137949" y="3829"/>
                </a:cubicBezTo>
                <a:lnTo>
                  <a:pt x="6540191" y="9407"/>
                </a:lnTo>
                <a:cubicBezTo>
                  <a:pt x="6542300" y="2319741"/>
                  <a:pt x="6544410" y="4587214"/>
                  <a:pt x="6546519" y="6897548"/>
                </a:cubicBezTo>
                <a:lnTo>
                  <a:pt x="1877703" y="6897549"/>
                </a:lnTo>
                <a:cubicBezTo>
                  <a:pt x="1037394" y="6202224"/>
                  <a:pt x="1834590" y="6868179"/>
                  <a:pt x="448181" y="5648979"/>
                </a:cubicBezTo>
                <a:cubicBezTo>
                  <a:pt x="-148023" y="4931429"/>
                  <a:pt x="6834" y="4476686"/>
                  <a:pt x="51284" y="3829682"/>
                </a:cubicBezTo>
                <a:cubicBezTo>
                  <a:pt x="140184" y="2752313"/>
                  <a:pt x="108434" y="3110045"/>
                  <a:pt x="317984" y="597576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85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00400" y="2557462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5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1 Nar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8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2 Narro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54329" y="2557462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0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00400" y="182"/>
            <a:ext cx="5943600" cy="5143500"/>
          </a:xfrm>
          <a:prstGeom prst="rect">
            <a:avLst/>
          </a:prstGeom>
          <a:solidFill>
            <a:srgbClr val="E6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2686050" cy="2676524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3371850" y="909637"/>
            <a:ext cx="5439966" cy="3548063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57200" y="3886200"/>
            <a:ext cx="2571750" cy="5715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371850" y="342900"/>
            <a:ext cx="5439966" cy="56673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12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C4C6FBC-170A-4F9A-869E-B6D92BC80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4878255"/>
            <a:ext cx="2353867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25">
                <a:solidFill>
                  <a:srgbClr val="002060"/>
                </a:solidFill>
              </a:defRPr>
            </a:lvl1pPr>
          </a:lstStyle>
          <a:p>
            <a:endParaRPr lang="en-GB" b="1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6A68E4C-B4E4-4DBD-A895-0C0648654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1767" y="4878255"/>
            <a:ext cx="400050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25">
                <a:solidFill>
                  <a:srgbClr val="002060"/>
                </a:solidFill>
              </a:defRPr>
            </a:lvl1pPr>
          </a:lstStyle>
          <a:p>
            <a:fld id="{33AA3FBC-51B8-426A-8893-284E5C1F6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6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69848" y="1199594"/>
            <a:ext cx="4301960" cy="3975656"/>
          </a:xfrm>
          <a:custGeom>
            <a:avLst/>
            <a:gdLst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553200 w 6553200"/>
              <a:gd name="connsiteY3" fmla="*/ 914418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180666 w 6553200"/>
              <a:gd name="connsiteY3" fmla="*/ 3742285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5257800 w 6279896"/>
              <a:gd name="connsiteY4" fmla="*/ 4842915 h 5486400"/>
              <a:gd name="connsiteX5" fmla="*/ 4690516 w 6279896"/>
              <a:gd name="connsiteY5" fmla="*/ 5477933 h 5486400"/>
              <a:gd name="connsiteX6" fmla="*/ 914418 w 6279896"/>
              <a:gd name="connsiteY6" fmla="*/ 5486400 h 5486400"/>
              <a:gd name="connsiteX7" fmla="*/ 0 w 6279896"/>
              <a:gd name="connsiteY7" fmla="*/ 4571982 h 5486400"/>
              <a:gd name="connsiteX8" fmla="*/ 0 w 627989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602575"/>
              <a:gd name="connsiteY0" fmla="*/ 914418 h 5486400"/>
              <a:gd name="connsiteX1" fmla="*/ 914418 w 6602575"/>
              <a:gd name="connsiteY1" fmla="*/ 0 h 5486400"/>
              <a:gd name="connsiteX2" fmla="*/ 5994382 w 6602575"/>
              <a:gd name="connsiteY2" fmla="*/ 2065866 h 5486400"/>
              <a:gd name="connsiteX3" fmla="*/ 6180666 w 6602575"/>
              <a:gd name="connsiteY3" fmla="*/ 3742285 h 5486400"/>
              <a:gd name="connsiteX4" fmla="*/ 4690516 w 6602575"/>
              <a:gd name="connsiteY4" fmla="*/ 5477933 h 5486400"/>
              <a:gd name="connsiteX5" fmla="*/ 914418 w 6602575"/>
              <a:gd name="connsiteY5" fmla="*/ 5486400 h 5486400"/>
              <a:gd name="connsiteX6" fmla="*/ 0 w 6602575"/>
              <a:gd name="connsiteY6" fmla="*/ 4571982 h 5486400"/>
              <a:gd name="connsiteX7" fmla="*/ 0 w 6602575"/>
              <a:gd name="connsiteY7" fmla="*/ 914418 h 5486400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0 w 6602575"/>
              <a:gd name="connsiteY6" fmla="*/ 4093080 h 5007498"/>
              <a:gd name="connsiteX7" fmla="*/ 0 w 6602575"/>
              <a:gd name="connsiteY7" fmla="*/ 435516 h 5007498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1397000 w 6602575"/>
              <a:gd name="connsiteY6" fmla="*/ 2416680 h 5007498"/>
              <a:gd name="connsiteX7" fmla="*/ 0 w 6602575"/>
              <a:gd name="connsiteY7" fmla="*/ 435516 h 5007498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1210751 w 6602575"/>
              <a:gd name="connsiteY5" fmla="*/ 4338631 h 4999031"/>
              <a:gd name="connsiteX6" fmla="*/ 1397000 w 6602575"/>
              <a:gd name="connsiteY6" fmla="*/ 2416680 h 4999031"/>
              <a:gd name="connsiteX7" fmla="*/ 0 w 6602575"/>
              <a:gd name="connsiteY7" fmla="*/ 435516 h 4999031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2895600 w 6602575"/>
              <a:gd name="connsiteY5" fmla="*/ 4660366 h 4999031"/>
              <a:gd name="connsiteX6" fmla="*/ 1210751 w 6602575"/>
              <a:gd name="connsiteY6" fmla="*/ 4338631 h 4999031"/>
              <a:gd name="connsiteX7" fmla="*/ 1397000 w 6602575"/>
              <a:gd name="connsiteY7" fmla="*/ 2416680 h 4999031"/>
              <a:gd name="connsiteX8" fmla="*/ 0 w 6602575"/>
              <a:gd name="connsiteY8" fmla="*/ 435516 h 4999031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90516 w 6602575"/>
              <a:gd name="connsiteY4" fmla="*/ 4999031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1279878 w 5638786"/>
              <a:gd name="connsiteY0" fmla="*/ 400869 h 5057518"/>
              <a:gd name="connsiteX1" fmla="*/ 2643029 w 5638786"/>
              <a:gd name="connsiteY1" fmla="*/ 11384 h 5057518"/>
              <a:gd name="connsiteX2" fmla="*/ 5030593 w 5638786"/>
              <a:gd name="connsiteY2" fmla="*/ 1594650 h 5057518"/>
              <a:gd name="connsiteX3" fmla="*/ 5216877 w 5638786"/>
              <a:gd name="connsiteY3" fmla="*/ 3271069 h 5057518"/>
              <a:gd name="connsiteX4" fmla="*/ 3667460 w 5638786"/>
              <a:gd name="connsiteY4" fmla="*/ 5049051 h 5057518"/>
              <a:gd name="connsiteX5" fmla="*/ 1474611 w 5638786"/>
              <a:gd name="connsiteY5" fmla="*/ 5057518 h 5057518"/>
              <a:gd name="connsiteX6" fmla="*/ 246962 w 5638786"/>
              <a:gd name="connsiteY6" fmla="*/ 4346317 h 5057518"/>
              <a:gd name="connsiteX7" fmla="*/ 433211 w 5638786"/>
              <a:gd name="connsiteY7" fmla="*/ 2424366 h 5057518"/>
              <a:gd name="connsiteX8" fmla="*/ 1279878 w 5638786"/>
              <a:gd name="connsiteY8" fmla="*/ 400869 h 5057518"/>
              <a:gd name="connsiteX0" fmla="*/ 1382197 w 5741105"/>
              <a:gd name="connsiteY0" fmla="*/ 400869 h 5057518"/>
              <a:gd name="connsiteX1" fmla="*/ 2745348 w 5741105"/>
              <a:gd name="connsiteY1" fmla="*/ 11384 h 5057518"/>
              <a:gd name="connsiteX2" fmla="*/ 5132912 w 5741105"/>
              <a:gd name="connsiteY2" fmla="*/ 1594650 h 5057518"/>
              <a:gd name="connsiteX3" fmla="*/ 5319196 w 5741105"/>
              <a:gd name="connsiteY3" fmla="*/ 3271069 h 5057518"/>
              <a:gd name="connsiteX4" fmla="*/ 3769779 w 5741105"/>
              <a:gd name="connsiteY4" fmla="*/ 5049051 h 5057518"/>
              <a:gd name="connsiteX5" fmla="*/ 1576930 w 5741105"/>
              <a:gd name="connsiteY5" fmla="*/ 5057518 h 5057518"/>
              <a:gd name="connsiteX6" fmla="*/ 349281 w 5741105"/>
              <a:gd name="connsiteY6" fmla="*/ 4346317 h 5057518"/>
              <a:gd name="connsiteX7" fmla="*/ 535530 w 5741105"/>
              <a:gd name="connsiteY7" fmla="*/ 2424366 h 5057518"/>
              <a:gd name="connsiteX8" fmla="*/ 1382197 w 5741105"/>
              <a:gd name="connsiteY8" fmla="*/ 400869 h 5057518"/>
              <a:gd name="connsiteX0" fmla="*/ 1402799 w 5761707"/>
              <a:gd name="connsiteY0" fmla="*/ 400869 h 5057518"/>
              <a:gd name="connsiteX1" fmla="*/ 2765950 w 5761707"/>
              <a:gd name="connsiteY1" fmla="*/ 11384 h 5057518"/>
              <a:gd name="connsiteX2" fmla="*/ 5153514 w 5761707"/>
              <a:gd name="connsiteY2" fmla="*/ 1594650 h 5057518"/>
              <a:gd name="connsiteX3" fmla="*/ 5339798 w 5761707"/>
              <a:gd name="connsiteY3" fmla="*/ 3271069 h 5057518"/>
              <a:gd name="connsiteX4" fmla="*/ 3790381 w 5761707"/>
              <a:gd name="connsiteY4" fmla="*/ 5049051 h 5057518"/>
              <a:gd name="connsiteX5" fmla="*/ 1597532 w 5761707"/>
              <a:gd name="connsiteY5" fmla="*/ 5057518 h 5057518"/>
              <a:gd name="connsiteX6" fmla="*/ 369883 w 5761707"/>
              <a:gd name="connsiteY6" fmla="*/ 4346317 h 5057518"/>
              <a:gd name="connsiteX7" fmla="*/ 496865 w 5761707"/>
              <a:gd name="connsiteY7" fmla="*/ 2407432 h 5057518"/>
              <a:gd name="connsiteX8" fmla="*/ 1402799 w 5761707"/>
              <a:gd name="connsiteY8" fmla="*/ 400869 h 5057518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644226 h 5300875"/>
              <a:gd name="connsiteX1" fmla="*/ 2765950 w 5761707"/>
              <a:gd name="connsiteY1" fmla="*/ 254741 h 5300875"/>
              <a:gd name="connsiteX2" fmla="*/ 5153514 w 5761707"/>
              <a:gd name="connsiteY2" fmla="*/ 1838007 h 5300875"/>
              <a:gd name="connsiteX3" fmla="*/ 5339798 w 5761707"/>
              <a:gd name="connsiteY3" fmla="*/ 3514426 h 5300875"/>
              <a:gd name="connsiteX4" fmla="*/ 3790381 w 5761707"/>
              <a:gd name="connsiteY4" fmla="*/ 5292408 h 5300875"/>
              <a:gd name="connsiteX5" fmla="*/ 1597532 w 5761707"/>
              <a:gd name="connsiteY5" fmla="*/ 5300875 h 5300875"/>
              <a:gd name="connsiteX6" fmla="*/ 369883 w 5761707"/>
              <a:gd name="connsiteY6" fmla="*/ 4589674 h 5300875"/>
              <a:gd name="connsiteX7" fmla="*/ 496865 w 5761707"/>
              <a:gd name="connsiteY7" fmla="*/ 2650789 h 5300875"/>
              <a:gd name="connsiteX8" fmla="*/ 1402799 w 5761707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380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888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65069 w 5735947"/>
              <a:gd name="connsiteY0" fmla="*/ 644226 h 5300875"/>
              <a:gd name="connsiteX1" fmla="*/ 2828220 w 5735947"/>
              <a:gd name="connsiteY1" fmla="*/ 254741 h 5300875"/>
              <a:gd name="connsiteX2" fmla="*/ 5215784 w 5735947"/>
              <a:gd name="connsiteY2" fmla="*/ 1888807 h 5300875"/>
              <a:gd name="connsiteX3" fmla="*/ 5359734 w 5735947"/>
              <a:gd name="connsiteY3" fmla="*/ 3505959 h 5300875"/>
              <a:gd name="connsiteX4" fmla="*/ 3852651 w 5735947"/>
              <a:gd name="connsiteY4" fmla="*/ 5292408 h 5300875"/>
              <a:gd name="connsiteX5" fmla="*/ 1659802 w 5735947"/>
              <a:gd name="connsiteY5" fmla="*/ 5300875 h 5300875"/>
              <a:gd name="connsiteX6" fmla="*/ 432153 w 5735947"/>
              <a:gd name="connsiteY6" fmla="*/ 4589674 h 5300875"/>
              <a:gd name="connsiteX7" fmla="*/ 406735 w 5735947"/>
              <a:gd name="connsiteY7" fmla="*/ 2972523 h 5300875"/>
              <a:gd name="connsiteX8" fmla="*/ 1465069 w 5735947"/>
              <a:gd name="connsiteY8" fmla="*/ 644226 h 530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5947" h="5300875">
                <a:moveTo>
                  <a:pt x="1465069" y="644226"/>
                </a:moveTo>
                <a:cubicBezTo>
                  <a:pt x="1896869" y="-199459"/>
                  <a:pt x="2289334" y="-83925"/>
                  <a:pt x="2828220" y="254741"/>
                </a:cubicBezTo>
                <a:cubicBezTo>
                  <a:pt x="4589274" y="1434430"/>
                  <a:pt x="3378530" y="607518"/>
                  <a:pt x="5215784" y="1888807"/>
                </a:cubicBezTo>
                <a:cubicBezTo>
                  <a:pt x="6178003" y="2540741"/>
                  <a:pt x="5546001" y="3297274"/>
                  <a:pt x="5359734" y="3505959"/>
                </a:cubicBezTo>
                <a:cubicBezTo>
                  <a:pt x="4651356" y="4337104"/>
                  <a:pt x="4510225" y="4502188"/>
                  <a:pt x="3852651" y="5292408"/>
                </a:cubicBezTo>
                <a:lnTo>
                  <a:pt x="1659802" y="5300875"/>
                </a:lnTo>
                <a:lnTo>
                  <a:pt x="432153" y="4589674"/>
                </a:lnTo>
                <a:cubicBezTo>
                  <a:pt x="-216799" y="4157874"/>
                  <a:pt x="-58931" y="3994008"/>
                  <a:pt x="406735" y="2972523"/>
                </a:cubicBezTo>
                <a:lnTo>
                  <a:pt x="1465069" y="644226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-9522" y="1885281"/>
            <a:ext cx="1041016" cy="2263342"/>
          </a:xfrm>
          <a:custGeom>
            <a:avLst/>
            <a:gdLst>
              <a:gd name="connsiteX0" fmla="*/ 0 w 3276600"/>
              <a:gd name="connsiteY0" fmla="*/ 317506 h 1905000"/>
              <a:gd name="connsiteX1" fmla="*/ 317506 w 3276600"/>
              <a:gd name="connsiteY1" fmla="*/ 0 h 1905000"/>
              <a:gd name="connsiteX2" fmla="*/ 2959094 w 3276600"/>
              <a:gd name="connsiteY2" fmla="*/ 0 h 1905000"/>
              <a:gd name="connsiteX3" fmla="*/ 3276600 w 3276600"/>
              <a:gd name="connsiteY3" fmla="*/ 317506 h 1905000"/>
              <a:gd name="connsiteX4" fmla="*/ 3276600 w 3276600"/>
              <a:gd name="connsiteY4" fmla="*/ 1587494 h 1905000"/>
              <a:gd name="connsiteX5" fmla="*/ 2959094 w 3276600"/>
              <a:gd name="connsiteY5" fmla="*/ 1905000 h 1905000"/>
              <a:gd name="connsiteX6" fmla="*/ 317506 w 3276600"/>
              <a:gd name="connsiteY6" fmla="*/ 1905000 h 1905000"/>
              <a:gd name="connsiteX7" fmla="*/ 0 w 3276600"/>
              <a:gd name="connsiteY7" fmla="*/ 1587494 h 1905000"/>
              <a:gd name="connsiteX8" fmla="*/ 0 w 3276600"/>
              <a:gd name="connsiteY8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1587494 h 1905000"/>
              <a:gd name="connsiteX7" fmla="*/ 0 w 3276600"/>
              <a:gd name="connsiteY7" fmla="*/ 317506 h 1905000"/>
              <a:gd name="connsiteX0" fmla="*/ 223701 w 3500301"/>
              <a:gd name="connsiteY0" fmla="*/ 317506 h 1905000"/>
              <a:gd name="connsiteX1" fmla="*/ 3182795 w 3500301"/>
              <a:gd name="connsiteY1" fmla="*/ 0 h 1905000"/>
              <a:gd name="connsiteX2" fmla="*/ 3500301 w 3500301"/>
              <a:gd name="connsiteY2" fmla="*/ 317506 h 1905000"/>
              <a:gd name="connsiteX3" fmla="*/ 3500301 w 3500301"/>
              <a:gd name="connsiteY3" fmla="*/ 1587494 h 1905000"/>
              <a:gd name="connsiteX4" fmla="*/ 3182795 w 3500301"/>
              <a:gd name="connsiteY4" fmla="*/ 1905000 h 1905000"/>
              <a:gd name="connsiteX5" fmla="*/ 541207 w 3500301"/>
              <a:gd name="connsiteY5" fmla="*/ 1905000 h 1905000"/>
              <a:gd name="connsiteX6" fmla="*/ 223701 w 3500301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80428 w 2959094"/>
              <a:gd name="connsiteY0" fmla="*/ 173676 h 1930503"/>
              <a:gd name="connsiteX1" fmla="*/ 2641588 w 2959094"/>
              <a:gd name="connsiteY1" fmla="*/ 25503 h 1930503"/>
              <a:gd name="connsiteX2" fmla="*/ 2959094 w 2959094"/>
              <a:gd name="connsiteY2" fmla="*/ 343009 h 1930503"/>
              <a:gd name="connsiteX3" fmla="*/ 2959094 w 2959094"/>
              <a:gd name="connsiteY3" fmla="*/ 1612997 h 1930503"/>
              <a:gd name="connsiteX4" fmla="*/ 2641588 w 2959094"/>
              <a:gd name="connsiteY4" fmla="*/ 1930503 h 1930503"/>
              <a:gd name="connsiteX5" fmla="*/ 0 w 2959094"/>
              <a:gd name="connsiteY5" fmla="*/ 1930503 h 1930503"/>
              <a:gd name="connsiteX6" fmla="*/ 80428 w 2959094"/>
              <a:gd name="connsiteY6" fmla="*/ 173676 h 1930503"/>
              <a:gd name="connsiteX0" fmla="*/ 29628 w 2908294"/>
              <a:gd name="connsiteY0" fmla="*/ 173676 h 3141236"/>
              <a:gd name="connsiteX1" fmla="*/ 2590788 w 2908294"/>
              <a:gd name="connsiteY1" fmla="*/ 25503 h 3141236"/>
              <a:gd name="connsiteX2" fmla="*/ 2908294 w 2908294"/>
              <a:gd name="connsiteY2" fmla="*/ 343009 h 3141236"/>
              <a:gd name="connsiteX3" fmla="*/ 2908294 w 2908294"/>
              <a:gd name="connsiteY3" fmla="*/ 1612997 h 3141236"/>
              <a:gd name="connsiteX4" fmla="*/ 2590788 w 2908294"/>
              <a:gd name="connsiteY4" fmla="*/ 1930503 h 3141236"/>
              <a:gd name="connsiteX5" fmla="*/ 0 w 2908294"/>
              <a:gd name="connsiteY5" fmla="*/ 3141236 h 3141236"/>
              <a:gd name="connsiteX6" fmla="*/ 29628 w 2908294"/>
              <a:gd name="connsiteY6" fmla="*/ 173676 h 3141236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2908294 w 2908294"/>
              <a:gd name="connsiteY3" fmla="*/ 1612997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740828 w 2908294"/>
              <a:gd name="connsiteY3" fmla="*/ 2891463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605117"/>
              <a:gd name="connsiteY0" fmla="*/ 173676 h 3158169"/>
              <a:gd name="connsiteX1" fmla="*/ 2590788 w 2605117"/>
              <a:gd name="connsiteY1" fmla="*/ 25503 h 3158169"/>
              <a:gd name="connsiteX2" fmla="*/ 1274227 w 2605117"/>
              <a:gd name="connsiteY2" fmla="*/ 1579142 h 3158169"/>
              <a:gd name="connsiteX3" fmla="*/ 740828 w 2605117"/>
              <a:gd name="connsiteY3" fmla="*/ 2891463 h 3158169"/>
              <a:gd name="connsiteX4" fmla="*/ 126988 w 2605117"/>
              <a:gd name="connsiteY4" fmla="*/ 3158169 h 3158169"/>
              <a:gd name="connsiteX5" fmla="*/ 0 w 2605117"/>
              <a:gd name="connsiteY5" fmla="*/ 3141236 h 3158169"/>
              <a:gd name="connsiteX6" fmla="*/ 29628 w 2605117"/>
              <a:gd name="connsiteY6" fmla="*/ 173676 h 3158169"/>
              <a:gd name="connsiteX0" fmla="*/ 29628 w 1314486"/>
              <a:gd name="connsiteY0" fmla="*/ 50902 h 3035395"/>
              <a:gd name="connsiteX1" fmla="*/ 1219188 w 1314486"/>
              <a:gd name="connsiteY1" fmla="*/ 639329 h 3035395"/>
              <a:gd name="connsiteX2" fmla="*/ 1274227 w 1314486"/>
              <a:gd name="connsiteY2" fmla="*/ 1456368 h 3035395"/>
              <a:gd name="connsiteX3" fmla="*/ 740828 w 1314486"/>
              <a:gd name="connsiteY3" fmla="*/ 2768689 h 3035395"/>
              <a:gd name="connsiteX4" fmla="*/ 126988 w 1314486"/>
              <a:gd name="connsiteY4" fmla="*/ 3035395 h 3035395"/>
              <a:gd name="connsiteX5" fmla="*/ 0 w 1314486"/>
              <a:gd name="connsiteY5" fmla="*/ 3018462 h 3035395"/>
              <a:gd name="connsiteX6" fmla="*/ 29628 w 1314486"/>
              <a:gd name="connsiteY6" fmla="*/ 50902 h 3035395"/>
              <a:gd name="connsiteX0" fmla="*/ 5815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5815 w 1314486"/>
              <a:gd name="connsiteY6" fmla="*/ 50667 h 3039922"/>
              <a:gd name="connsiteX0" fmla="*/ 1052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1052 w 1314486"/>
              <a:gd name="connsiteY6" fmla="*/ 50667 h 3039922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360625"/>
              <a:gd name="connsiteY0" fmla="*/ 0 h 2989255"/>
              <a:gd name="connsiteX1" fmla="*/ 1185851 w 1360625"/>
              <a:gd name="connsiteY1" fmla="*/ 617002 h 2989255"/>
              <a:gd name="connsiteX2" fmla="*/ 1274227 w 1360625"/>
              <a:gd name="connsiteY2" fmla="*/ 1410228 h 2989255"/>
              <a:gd name="connsiteX3" fmla="*/ 740828 w 1360625"/>
              <a:gd name="connsiteY3" fmla="*/ 2722549 h 2989255"/>
              <a:gd name="connsiteX4" fmla="*/ 126988 w 1360625"/>
              <a:gd name="connsiteY4" fmla="*/ 2989255 h 2989255"/>
              <a:gd name="connsiteX5" fmla="*/ 0 w 1360625"/>
              <a:gd name="connsiteY5" fmla="*/ 2972322 h 2989255"/>
              <a:gd name="connsiteX6" fmla="*/ 1052 w 1360625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72322 h 2989255"/>
              <a:gd name="connsiteX6" fmla="*/ 1052 w 1401374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19934 h 2989255"/>
              <a:gd name="connsiteX6" fmla="*/ 1052 w 1401374"/>
              <a:gd name="connsiteY6" fmla="*/ 0 h 2989255"/>
              <a:gd name="connsiteX0" fmla="*/ 1052 w 1401374"/>
              <a:gd name="connsiteY0" fmla="*/ 0 h 3008142"/>
              <a:gd name="connsiteX1" fmla="*/ 1185851 w 1401374"/>
              <a:gd name="connsiteY1" fmla="*/ 617002 h 3008142"/>
              <a:gd name="connsiteX2" fmla="*/ 1274227 w 1401374"/>
              <a:gd name="connsiteY2" fmla="*/ 1410228 h 3008142"/>
              <a:gd name="connsiteX3" fmla="*/ 740828 w 1401374"/>
              <a:gd name="connsiteY3" fmla="*/ 2722549 h 3008142"/>
              <a:gd name="connsiteX4" fmla="*/ 126988 w 1401374"/>
              <a:gd name="connsiteY4" fmla="*/ 2989255 h 3008142"/>
              <a:gd name="connsiteX5" fmla="*/ 0 w 1401374"/>
              <a:gd name="connsiteY5" fmla="*/ 2919934 h 3008142"/>
              <a:gd name="connsiteX6" fmla="*/ 1052 w 1401374"/>
              <a:gd name="connsiteY6" fmla="*/ 0 h 3008142"/>
              <a:gd name="connsiteX0" fmla="*/ 1052 w 1401374"/>
              <a:gd name="connsiteY0" fmla="*/ 0 h 3017789"/>
              <a:gd name="connsiteX1" fmla="*/ 1185851 w 1401374"/>
              <a:gd name="connsiteY1" fmla="*/ 617002 h 3017789"/>
              <a:gd name="connsiteX2" fmla="*/ 1274227 w 1401374"/>
              <a:gd name="connsiteY2" fmla="*/ 1410228 h 3017789"/>
              <a:gd name="connsiteX3" fmla="*/ 740828 w 1401374"/>
              <a:gd name="connsiteY3" fmla="*/ 2722549 h 3017789"/>
              <a:gd name="connsiteX4" fmla="*/ 126988 w 1401374"/>
              <a:gd name="connsiteY4" fmla="*/ 2989255 h 3017789"/>
              <a:gd name="connsiteX5" fmla="*/ 0 w 1401374"/>
              <a:gd name="connsiteY5" fmla="*/ 2919934 h 3017789"/>
              <a:gd name="connsiteX6" fmla="*/ 1052 w 1401374"/>
              <a:gd name="connsiteY6" fmla="*/ 0 h 3017789"/>
              <a:gd name="connsiteX0" fmla="*/ 1052 w 1391231"/>
              <a:gd name="connsiteY0" fmla="*/ 0 h 3017789"/>
              <a:gd name="connsiteX1" fmla="*/ 1185851 w 1391231"/>
              <a:gd name="connsiteY1" fmla="*/ 617002 h 3017789"/>
              <a:gd name="connsiteX2" fmla="*/ 1274227 w 1391231"/>
              <a:gd name="connsiteY2" fmla="*/ 1410228 h 3017789"/>
              <a:gd name="connsiteX3" fmla="*/ 740828 w 1391231"/>
              <a:gd name="connsiteY3" fmla="*/ 2722549 h 3017789"/>
              <a:gd name="connsiteX4" fmla="*/ 126988 w 1391231"/>
              <a:gd name="connsiteY4" fmla="*/ 2989255 h 3017789"/>
              <a:gd name="connsiteX5" fmla="*/ 0 w 1391231"/>
              <a:gd name="connsiteY5" fmla="*/ 2919934 h 3017789"/>
              <a:gd name="connsiteX6" fmla="*/ 1052 w 1391231"/>
              <a:gd name="connsiteY6" fmla="*/ 0 h 3017789"/>
              <a:gd name="connsiteX0" fmla="*/ 1052 w 1361942"/>
              <a:gd name="connsiteY0" fmla="*/ 0 h 3017789"/>
              <a:gd name="connsiteX1" fmla="*/ 1185851 w 1361942"/>
              <a:gd name="connsiteY1" fmla="*/ 617002 h 3017789"/>
              <a:gd name="connsiteX2" fmla="*/ 1274227 w 1361942"/>
              <a:gd name="connsiteY2" fmla="*/ 1410228 h 3017789"/>
              <a:gd name="connsiteX3" fmla="*/ 740828 w 1361942"/>
              <a:gd name="connsiteY3" fmla="*/ 2722549 h 3017789"/>
              <a:gd name="connsiteX4" fmla="*/ 126988 w 1361942"/>
              <a:gd name="connsiteY4" fmla="*/ 2989255 h 3017789"/>
              <a:gd name="connsiteX5" fmla="*/ 0 w 1361942"/>
              <a:gd name="connsiteY5" fmla="*/ 2919934 h 3017789"/>
              <a:gd name="connsiteX6" fmla="*/ 1052 w 1361942"/>
              <a:gd name="connsiteY6" fmla="*/ 0 h 3017789"/>
              <a:gd name="connsiteX0" fmla="*/ 1052 w 1383246"/>
              <a:gd name="connsiteY0" fmla="*/ 0 h 3017789"/>
              <a:gd name="connsiteX1" fmla="*/ 1185851 w 1383246"/>
              <a:gd name="connsiteY1" fmla="*/ 617002 h 3017789"/>
              <a:gd name="connsiteX2" fmla="*/ 1312327 w 1383246"/>
              <a:gd name="connsiteY2" fmla="*/ 1305453 h 3017789"/>
              <a:gd name="connsiteX3" fmla="*/ 740828 w 1383246"/>
              <a:gd name="connsiteY3" fmla="*/ 2722549 h 3017789"/>
              <a:gd name="connsiteX4" fmla="*/ 126988 w 1383246"/>
              <a:gd name="connsiteY4" fmla="*/ 2989255 h 3017789"/>
              <a:gd name="connsiteX5" fmla="*/ 0 w 1383246"/>
              <a:gd name="connsiteY5" fmla="*/ 2919934 h 3017789"/>
              <a:gd name="connsiteX6" fmla="*/ 1052 w 1383246"/>
              <a:gd name="connsiteY6" fmla="*/ 0 h 3017789"/>
              <a:gd name="connsiteX0" fmla="*/ 1052 w 1370506"/>
              <a:gd name="connsiteY0" fmla="*/ 0 h 3017789"/>
              <a:gd name="connsiteX1" fmla="*/ 1185851 w 1370506"/>
              <a:gd name="connsiteY1" fmla="*/ 617002 h 3017789"/>
              <a:gd name="connsiteX2" fmla="*/ 1312327 w 1370506"/>
              <a:gd name="connsiteY2" fmla="*/ 1305453 h 3017789"/>
              <a:gd name="connsiteX3" fmla="*/ 740828 w 1370506"/>
              <a:gd name="connsiteY3" fmla="*/ 2722549 h 3017789"/>
              <a:gd name="connsiteX4" fmla="*/ 126988 w 1370506"/>
              <a:gd name="connsiteY4" fmla="*/ 2989255 h 3017789"/>
              <a:gd name="connsiteX5" fmla="*/ 0 w 1370506"/>
              <a:gd name="connsiteY5" fmla="*/ 2919934 h 3017789"/>
              <a:gd name="connsiteX6" fmla="*/ 1052 w 1370506"/>
              <a:gd name="connsiteY6" fmla="*/ 0 h 3017789"/>
              <a:gd name="connsiteX0" fmla="*/ 1052 w 1390496"/>
              <a:gd name="connsiteY0" fmla="*/ 0 h 3017789"/>
              <a:gd name="connsiteX1" fmla="*/ 1185851 w 1390496"/>
              <a:gd name="connsiteY1" fmla="*/ 617002 h 3017789"/>
              <a:gd name="connsiteX2" fmla="*/ 1340902 w 1390496"/>
              <a:gd name="connsiteY2" fmla="*/ 1229253 h 3017789"/>
              <a:gd name="connsiteX3" fmla="*/ 740828 w 1390496"/>
              <a:gd name="connsiteY3" fmla="*/ 2722549 h 3017789"/>
              <a:gd name="connsiteX4" fmla="*/ 126988 w 1390496"/>
              <a:gd name="connsiteY4" fmla="*/ 2989255 h 3017789"/>
              <a:gd name="connsiteX5" fmla="*/ 0 w 1390496"/>
              <a:gd name="connsiteY5" fmla="*/ 2919934 h 3017789"/>
              <a:gd name="connsiteX6" fmla="*/ 1052 w 1390496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021" h="3017789">
                <a:moveTo>
                  <a:pt x="1052" y="0"/>
                </a:moveTo>
                <a:cubicBezTo>
                  <a:pt x="392810" y="207255"/>
                  <a:pt x="617881" y="333547"/>
                  <a:pt x="1176326" y="621765"/>
                </a:cubicBezTo>
                <a:cubicBezTo>
                  <a:pt x="1389779" y="755115"/>
                  <a:pt x="1436152" y="963411"/>
                  <a:pt x="1340902" y="1229253"/>
                </a:cubicBezTo>
                <a:lnTo>
                  <a:pt x="740828" y="2722549"/>
                </a:lnTo>
                <a:cubicBezTo>
                  <a:pt x="617003" y="2993153"/>
                  <a:pt x="316630" y="3065455"/>
                  <a:pt x="126988" y="2989255"/>
                </a:cubicBezTo>
                <a:lnTo>
                  <a:pt x="0" y="2919934"/>
                </a:lnTo>
                <a:cubicBezTo>
                  <a:pt x="1938" y="1929160"/>
                  <a:pt x="-886" y="990774"/>
                  <a:pt x="1052" y="0"/>
                </a:cubicBezTo>
                <a:close/>
              </a:path>
            </a:pathLst>
          </a:custGeom>
          <a:solidFill>
            <a:srgbClr val="526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8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975599" y="1262341"/>
            <a:ext cx="3406988" cy="3902591"/>
          </a:xfrm>
          <a:custGeom>
            <a:avLst/>
            <a:gdLst>
              <a:gd name="connsiteX0" fmla="*/ 0 w 4800600"/>
              <a:gd name="connsiteY0" fmla="*/ 8001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0 w 4800600"/>
              <a:gd name="connsiteY8" fmla="*/ 800116 h 5257800"/>
              <a:gd name="connsiteX0" fmla="*/ 200025 w 4800600"/>
              <a:gd name="connsiteY0" fmla="*/ 21336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2133616 h 5257800"/>
              <a:gd name="connsiteX1" fmla="*/ 771541 w 4800600"/>
              <a:gd name="connsiteY1" fmla="*/ 1266825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4800600 w 4800600"/>
              <a:gd name="connsiteY3" fmla="*/ 552466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3743325 w 4800600"/>
              <a:gd name="connsiteY3" fmla="*/ 504841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619625"/>
              <a:gd name="connsiteY0" fmla="*/ 1885966 h 5010150"/>
              <a:gd name="connsiteX1" fmla="*/ 771541 w 4619625"/>
              <a:gd name="connsiteY1" fmla="*/ 1019175 h 5010150"/>
              <a:gd name="connsiteX2" fmla="*/ 2543159 w 4619625"/>
              <a:gd name="connsiteY2" fmla="*/ 0 h 5010150"/>
              <a:gd name="connsiteX3" fmla="*/ 3743325 w 4619625"/>
              <a:gd name="connsiteY3" fmla="*/ 504841 h 5010150"/>
              <a:gd name="connsiteX4" fmla="*/ 4619625 w 4619625"/>
              <a:gd name="connsiteY4" fmla="*/ 4314809 h 5010150"/>
              <a:gd name="connsiteX5" fmla="*/ 4000484 w 4619625"/>
              <a:gd name="connsiteY5" fmla="*/ 5010150 h 5010150"/>
              <a:gd name="connsiteX6" fmla="*/ 800116 w 4619625"/>
              <a:gd name="connsiteY6" fmla="*/ 5010150 h 5010150"/>
              <a:gd name="connsiteX7" fmla="*/ 0 w 4619625"/>
              <a:gd name="connsiteY7" fmla="*/ 4210034 h 5010150"/>
              <a:gd name="connsiteX8" fmla="*/ 200025 w 4619625"/>
              <a:gd name="connsiteY8" fmla="*/ 1885966 h 5010150"/>
              <a:gd name="connsiteX0" fmla="*/ 200025 w 4619625"/>
              <a:gd name="connsiteY0" fmla="*/ 2022274 h 5146458"/>
              <a:gd name="connsiteX1" fmla="*/ 771541 w 4619625"/>
              <a:gd name="connsiteY1" fmla="*/ 1155483 h 5146458"/>
              <a:gd name="connsiteX2" fmla="*/ 2543159 w 4619625"/>
              <a:gd name="connsiteY2" fmla="*/ 136308 h 5146458"/>
              <a:gd name="connsiteX3" fmla="*/ 3743325 w 4619625"/>
              <a:gd name="connsiteY3" fmla="*/ 641149 h 5146458"/>
              <a:gd name="connsiteX4" fmla="*/ 4619625 w 4619625"/>
              <a:gd name="connsiteY4" fmla="*/ 4451117 h 5146458"/>
              <a:gd name="connsiteX5" fmla="*/ 4000484 w 4619625"/>
              <a:gd name="connsiteY5" fmla="*/ 5146458 h 5146458"/>
              <a:gd name="connsiteX6" fmla="*/ 800116 w 4619625"/>
              <a:gd name="connsiteY6" fmla="*/ 5146458 h 5146458"/>
              <a:gd name="connsiteX7" fmla="*/ 0 w 4619625"/>
              <a:gd name="connsiteY7" fmla="*/ 4346342 h 5146458"/>
              <a:gd name="connsiteX8" fmla="*/ 200025 w 4619625"/>
              <a:gd name="connsiteY8" fmla="*/ 2022274 h 5146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5871 w 4555946"/>
              <a:gd name="connsiteY0" fmla="*/ 2140524 h 5169458"/>
              <a:gd name="connsiteX1" fmla="*/ 707862 w 4555946"/>
              <a:gd name="connsiteY1" fmla="*/ 1178483 h 5169458"/>
              <a:gd name="connsiteX2" fmla="*/ 2479480 w 4555946"/>
              <a:gd name="connsiteY2" fmla="*/ 159308 h 5169458"/>
              <a:gd name="connsiteX3" fmla="*/ 3679646 w 4555946"/>
              <a:gd name="connsiteY3" fmla="*/ 664149 h 5169458"/>
              <a:gd name="connsiteX4" fmla="*/ 4555946 w 4555946"/>
              <a:gd name="connsiteY4" fmla="*/ 4474117 h 5169458"/>
              <a:gd name="connsiteX5" fmla="*/ 3936805 w 4555946"/>
              <a:gd name="connsiteY5" fmla="*/ 5169458 h 5169458"/>
              <a:gd name="connsiteX6" fmla="*/ 736437 w 4555946"/>
              <a:gd name="connsiteY6" fmla="*/ 5169458 h 5169458"/>
              <a:gd name="connsiteX7" fmla="*/ 2996 w 4555946"/>
              <a:gd name="connsiteY7" fmla="*/ 3759742 h 5169458"/>
              <a:gd name="connsiteX8" fmla="*/ 145871 w 4555946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64414 w 4574489"/>
              <a:gd name="connsiteY0" fmla="*/ 2140524 h 5169458"/>
              <a:gd name="connsiteX1" fmla="*/ 726405 w 4574489"/>
              <a:gd name="connsiteY1" fmla="*/ 1178483 h 5169458"/>
              <a:gd name="connsiteX2" fmla="*/ 2498023 w 4574489"/>
              <a:gd name="connsiteY2" fmla="*/ 159308 h 5169458"/>
              <a:gd name="connsiteX3" fmla="*/ 3698189 w 4574489"/>
              <a:gd name="connsiteY3" fmla="*/ 664149 h 5169458"/>
              <a:gd name="connsiteX4" fmla="*/ 4574489 w 4574489"/>
              <a:gd name="connsiteY4" fmla="*/ 4474117 h 5169458"/>
              <a:gd name="connsiteX5" fmla="*/ 3955348 w 4574489"/>
              <a:gd name="connsiteY5" fmla="*/ 5169458 h 5169458"/>
              <a:gd name="connsiteX6" fmla="*/ 488280 w 4574489"/>
              <a:gd name="connsiteY6" fmla="*/ 4902758 h 5169458"/>
              <a:gd name="connsiteX7" fmla="*/ 21539 w 4574489"/>
              <a:gd name="connsiteY7" fmla="*/ 3759742 h 5169458"/>
              <a:gd name="connsiteX8" fmla="*/ 164414 w 4574489"/>
              <a:gd name="connsiteY8" fmla="*/ 2140524 h 5169458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236744"/>
              <a:gd name="connsiteX1" fmla="*/ 726405 w 4574489"/>
              <a:gd name="connsiteY1" fmla="*/ 1178483 h 5236744"/>
              <a:gd name="connsiteX2" fmla="*/ 2498023 w 4574489"/>
              <a:gd name="connsiteY2" fmla="*/ 159308 h 5236744"/>
              <a:gd name="connsiteX3" fmla="*/ 3698189 w 4574489"/>
              <a:gd name="connsiteY3" fmla="*/ 664149 h 5236744"/>
              <a:gd name="connsiteX4" fmla="*/ 4574489 w 4574489"/>
              <a:gd name="connsiteY4" fmla="*/ 4474117 h 5236744"/>
              <a:gd name="connsiteX5" fmla="*/ 3955348 w 4574489"/>
              <a:gd name="connsiteY5" fmla="*/ 5169458 h 5236744"/>
              <a:gd name="connsiteX6" fmla="*/ 878790 w 4574489"/>
              <a:gd name="connsiteY6" fmla="*/ 5198033 h 5236744"/>
              <a:gd name="connsiteX7" fmla="*/ 488280 w 4574489"/>
              <a:gd name="connsiteY7" fmla="*/ 4902758 h 5236744"/>
              <a:gd name="connsiteX8" fmla="*/ 21539 w 4574489"/>
              <a:gd name="connsiteY8" fmla="*/ 3759742 h 5236744"/>
              <a:gd name="connsiteX9" fmla="*/ 164414 w 4574489"/>
              <a:gd name="connsiteY9" fmla="*/ 2140524 h 5236744"/>
              <a:gd name="connsiteX0" fmla="*/ 164414 w 4574489"/>
              <a:gd name="connsiteY0" fmla="*/ 2140524 h 5374111"/>
              <a:gd name="connsiteX1" fmla="*/ 726405 w 4574489"/>
              <a:gd name="connsiteY1" fmla="*/ 1178483 h 5374111"/>
              <a:gd name="connsiteX2" fmla="*/ 2498023 w 4574489"/>
              <a:gd name="connsiteY2" fmla="*/ 159308 h 5374111"/>
              <a:gd name="connsiteX3" fmla="*/ 3698189 w 4574489"/>
              <a:gd name="connsiteY3" fmla="*/ 664149 h 5374111"/>
              <a:gd name="connsiteX4" fmla="*/ 4574489 w 4574489"/>
              <a:gd name="connsiteY4" fmla="*/ 4474117 h 5374111"/>
              <a:gd name="connsiteX5" fmla="*/ 3955348 w 4574489"/>
              <a:gd name="connsiteY5" fmla="*/ 5169458 h 5374111"/>
              <a:gd name="connsiteX6" fmla="*/ 878790 w 4574489"/>
              <a:gd name="connsiteY6" fmla="*/ 5198033 h 5374111"/>
              <a:gd name="connsiteX7" fmla="*/ 488280 w 4574489"/>
              <a:gd name="connsiteY7" fmla="*/ 4902758 h 5374111"/>
              <a:gd name="connsiteX8" fmla="*/ 21539 w 4574489"/>
              <a:gd name="connsiteY8" fmla="*/ 3759742 h 5374111"/>
              <a:gd name="connsiteX9" fmla="*/ 164414 w 4574489"/>
              <a:gd name="connsiteY9" fmla="*/ 2140524 h 5374111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24599"/>
              <a:gd name="connsiteX1" fmla="*/ 726405 w 4574489"/>
              <a:gd name="connsiteY1" fmla="*/ 1178483 h 5224599"/>
              <a:gd name="connsiteX2" fmla="*/ 2498023 w 4574489"/>
              <a:gd name="connsiteY2" fmla="*/ 159308 h 5224599"/>
              <a:gd name="connsiteX3" fmla="*/ 3698189 w 4574489"/>
              <a:gd name="connsiteY3" fmla="*/ 664149 h 5224599"/>
              <a:gd name="connsiteX4" fmla="*/ 4574489 w 4574489"/>
              <a:gd name="connsiteY4" fmla="*/ 4474117 h 5224599"/>
              <a:gd name="connsiteX5" fmla="*/ 3955348 w 4574489"/>
              <a:gd name="connsiteY5" fmla="*/ 5169458 h 5224599"/>
              <a:gd name="connsiteX6" fmla="*/ 878790 w 4574489"/>
              <a:gd name="connsiteY6" fmla="*/ 5198033 h 5224599"/>
              <a:gd name="connsiteX7" fmla="*/ 488280 w 4574489"/>
              <a:gd name="connsiteY7" fmla="*/ 4902758 h 5224599"/>
              <a:gd name="connsiteX8" fmla="*/ 21539 w 4574489"/>
              <a:gd name="connsiteY8" fmla="*/ 3759742 h 5224599"/>
              <a:gd name="connsiteX9" fmla="*/ 164414 w 4574489"/>
              <a:gd name="connsiteY9" fmla="*/ 2140524 h 5224599"/>
              <a:gd name="connsiteX0" fmla="*/ 182748 w 4592823"/>
              <a:gd name="connsiteY0" fmla="*/ 2140524 h 5224599"/>
              <a:gd name="connsiteX1" fmla="*/ 744739 w 4592823"/>
              <a:gd name="connsiteY1" fmla="*/ 1178483 h 5224599"/>
              <a:gd name="connsiteX2" fmla="*/ 2516357 w 4592823"/>
              <a:gd name="connsiteY2" fmla="*/ 159308 h 5224599"/>
              <a:gd name="connsiteX3" fmla="*/ 3716523 w 4592823"/>
              <a:gd name="connsiteY3" fmla="*/ 664149 h 5224599"/>
              <a:gd name="connsiteX4" fmla="*/ 4592823 w 4592823"/>
              <a:gd name="connsiteY4" fmla="*/ 4474117 h 5224599"/>
              <a:gd name="connsiteX5" fmla="*/ 3973682 w 4592823"/>
              <a:gd name="connsiteY5" fmla="*/ 5169458 h 5224599"/>
              <a:gd name="connsiteX6" fmla="*/ 897124 w 4592823"/>
              <a:gd name="connsiteY6" fmla="*/ 5198033 h 5224599"/>
              <a:gd name="connsiteX7" fmla="*/ 430414 w 4592823"/>
              <a:gd name="connsiteY7" fmla="*/ 4845608 h 5224599"/>
              <a:gd name="connsiteX8" fmla="*/ 39873 w 4592823"/>
              <a:gd name="connsiteY8" fmla="*/ 3759742 h 5224599"/>
              <a:gd name="connsiteX9" fmla="*/ 182748 w 4592823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24813 w 4534888"/>
              <a:gd name="connsiteY0" fmla="*/ 2140524 h 5224599"/>
              <a:gd name="connsiteX1" fmla="*/ 686804 w 4534888"/>
              <a:gd name="connsiteY1" fmla="*/ 1178483 h 5224599"/>
              <a:gd name="connsiteX2" fmla="*/ 2458422 w 4534888"/>
              <a:gd name="connsiteY2" fmla="*/ 159308 h 5224599"/>
              <a:gd name="connsiteX3" fmla="*/ 3658588 w 4534888"/>
              <a:gd name="connsiteY3" fmla="*/ 664149 h 5224599"/>
              <a:gd name="connsiteX4" fmla="*/ 4534888 w 4534888"/>
              <a:gd name="connsiteY4" fmla="*/ 4474117 h 5224599"/>
              <a:gd name="connsiteX5" fmla="*/ 3915747 w 4534888"/>
              <a:gd name="connsiteY5" fmla="*/ 5169458 h 5224599"/>
              <a:gd name="connsiteX6" fmla="*/ 839189 w 4534888"/>
              <a:gd name="connsiteY6" fmla="*/ 5198033 h 5224599"/>
              <a:gd name="connsiteX7" fmla="*/ 372479 w 4534888"/>
              <a:gd name="connsiteY7" fmla="*/ 4845608 h 5224599"/>
              <a:gd name="connsiteX8" fmla="*/ 10513 w 4534888"/>
              <a:gd name="connsiteY8" fmla="*/ 3635917 h 5224599"/>
              <a:gd name="connsiteX9" fmla="*/ 124813 w 4534888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42572 w 4538360"/>
              <a:gd name="connsiteY0" fmla="*/ 1945262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42572 w 4538360"/>
              <a:gd name="connsiteY9" fmla="*/ 1945262 h 5224599"/>
              <a:gd name="connsiteX0" fmla="*/ 142572 w 4538360"/>
              <a:gd name="connsiteY0" fmla="*/ 1945262 h 5222716"/>
              <a:gd name="connsiteX1" fmla="*/ 690276 w 4538360"/>
              <a:gd name="connsiteY1" fmla="*/ 1178483 h 5222716"/>
              <a:gd name="connsiteX2" fmla="*/ 2461894 w 4538360"/>
              <a:gd name="connsiteY2" fmla="*/ 159308 h 5222716"/>
              <a:gd name="connsiteX3" fmla="*/ 3662060 w 4538360"/>
              <a:gd name="connsiteY3" fmla="*/ 664149 h 5222716"/>
              <a:gd name="connsiteX4" fmla="*/ 4538360 w 4538360"/>
              <a:gd name="connsiteY4" fmla="*/ 4474117 h 5222716"/>
              <a:gd name="connsiteX5" fmla="*/ 3919219 w 4538360"/>
              <a:gd name="connsiteY5" fmla="*/ 5169458 h 5222716"/>
              <a:gd name="connsiteX6" fmla="*/ 799798 w 4538360"/>
              <a:gd name="connsiteY6" fmla="*/ 5193270 h 5222716"/>
              <a:gd name="connsiteX7" fmla="*/ 375951 w 4538360"/>
              <a:gd name="connsiteY7" fmla="*/ 4845608 h 5222716"/>
              <a:gd name="connsiteX8" fmla="*/ 13985 w 4538360"/>
              <a:gd name="connsiteY8" fmla="*/ 3635917 h 5222716"/>
              <a:gd name="connsiteX9" fmla="*/ 142572 w 4538360"/>
              <a:gd name="connsiteY9" fmla="*/ 1945262 h 5222716"/>
              <a:gd name="connsiteX0" fmla="*/ 142572 w 4620267"/>
              <a:gd name="connsiteY0" fmla="*/ 1945262 h 5200820"/>
              <a:gd name="connsiteX1" fmla="*/ 690276 w 4620267"/>
              <a:gd name="connsiteY1" fmla="*/ 1178483 h 5200820"/>
              <a:gd name="connsiteX2" fmla="*/ 2461894 w 4620267"/>
              <a:gd name="connsiteY2" fmla="*/ 159308 h 5200820"/>
              <a:gd name="connsiteX3" fmla="*/ 3662060 w 4620267"/>
              <a:gd name="connsiteY3" fmla="*/ 664149 h 5200820"/>
              <a:gd name="connsiteX4" fmla="*/ 4538360 w 4620267"/>
              <a:gd name="connsiteY4" fmla="*/ 4474117 h 5200820"/>
              <a:gd name="connsiteX5" fmla="*/ 4366894 w 4620267"/>
              <a:gd name="connsiteY5" fmla="*/ 5121833 h 5200820"/>
              <a:gd name="connsiteX6" fmla="*/ 799798 w 4620267"/>
              <a:gd name="connsiteY6" fmla="*/ 5193270 h 5200820"/>
              <a:gd name="connsiteX7" fmla="*/ 375951 w 4620267"/>
              <a:gd name="connsiteY7" fmla="*/ 4845608 h 5200820"/>
              <a:gd name="connsiteX8" fmla="*/ 13985 w 4620267"/>
              <a:gd name="connsiteY8" fmla="*/ 3635917 h 5200820"/>
              <a:gd name="connsiteX9" fmla="*/ 142572 w 4620267"/>
              <a:gd name="connsiteY9" fmla="*/ 1945262 h 5200820"/>
              <a:gd name="connsiteX0" fmla="*/ 142572 w 4620267"/>
              <a:gd name="connsiteY0" fmla="*/ 1945262 h 5194592"/>
              <a:gd name="connsiteX1" fmla="*/ 690276 w 4620267"/>
              <a:gd name="connsiteY1" fmla="*/ 1178483 h 5194592"/>
              <a:gd name="connsiteX2" fmla="*/ 2461894 w 4620267"/>
              <a:gd name="connsiteY2" fmla="*/ 159308 h 5194592"/>
              <a:gd name="connsiteX3" fmla="*/ 3662060 w 4620267"/>
              <a:gd name="connsiteY3" fmla="*/ 664149 h 5194592"/>
              <a:gd name="connsiteX4" fmla="*/ 4538360 w 4620267"/>
              <a:gd name="connsiteY4" fmla="*/ 4474117 h 5194592"/>
              <a:gd name="connsiteX5" fmla="*/ 4366894 w 4620267"/>
              <a:gd name="connsiteY5" fmla="*/ 5121833 h 5194592"/>
              <a:gd name="connsiteX6" fmla="*/ 799798 w 4620267"/>
              <a:gd name="connsiteY6" fmla="*/ 5193270 h 5194592"/>
              <a:gd name="connsiteX7" fmla="*/ 375951 w 4620267"/>
              <a:gd name="connsiteY7" fmla="*/ 4845608 h 5194592"/>
              <a:gd name="connsiteX8" fmla="*/ 13985 w 4620267"/>
              <a:gd name="connsiteY8" fmla="*/ 3635917 h 5194592"/>
              <a:gd name="connsiteX9" fmla="*/ 142572 w 4620267"/>
              <a:gd name="connsiteY9" fmla="*/ 1945262 h 5194592"/>
              <a:gd name="connsiteX0" fmla="*/ 142572 w 4604408"/>
              <a:gd name="connsiteY0" fmla="*/ 1945262 h 5209249"/>
              <a:gd name="connsiteX1" fmla="*/ 690276 w 4604408"/>
              <a:gd name="connsiteY1" fmla="*/ 1178483 h 5209249"/>
              <a:gd name="connsiteX2" fmla="*/ 2461894 w 4604408"/>
              <a:gd name="connsiteY2" fmla="*/ 159308 h 5209249"/>
              <a:gd name="connsiteX3" fmla="*/ 3662060 w 4604408"/>
              <a:gd name="connsiteY3" fmla="*/ 664149 h 5209249"/>
              <a:gd name="connsiteX4" fmla="*/ 4538360 w 4604408"/>
              <a:gd name="connsiteY4" fmla="*/ 4474117 h 5209249"/>
              <a:gd name="connsiteX5" fmla="*/ 4338319 w 4604408"/>
              <a:gd name="connsiteY5" fmla="*/ 5193270 h 5209249"/>
              <a:gd name="connsiteX6" fmla="*/ 799798 w 4604408"/>
              <a:gd name="connsiteY6" fmla="*/ 5193270 h 5209249"/>
              <a:gd name="connsiteX7" fmla="*/ 375951 w 4604408"/>
              <a:gd name="connsiteY7" fmla="*/ 4845608 h 5209249"/>
              <a:gd name="connsiteX8" fmla="*/ 13985 w 4604408"/>
              <a:gd name="connsiteY8" fmla="*/ 3635917 h 5209249"/>
              <a:gd name="connsiteX9" fmla="*/ 142572 w 4604408"/>
              <a:gd name="connsiteY9" fmla="*/ 1945262 h 5209249"/>
              <a:gd name="connsiteX0" fmla="*/ 142572 w 4604408"/>
              <a:gd name="connsiteY0" fmla="*/ 1945262 h 5207190"/>
              <a:gd name="connsiteX1" fmla="*/ 690276 w 4604408"/>
              <a:gd name="connsiteY1" fmla="*/ 1178483 h 5207190"/>
              <a:gd name="connsiteX2" fmla="*/ 2461894 w 4604408"/>
              <a:gd name="connsiteY2" fmla="*/ 159308 h 5207190"/>
              <a:gd name="connsiteX3" fmla="*/ 3662060 w 4604408"/>
              <a:gd name="connsiteY3" fmla="*/ 664149 h 5207190"/>
              <a:gd name="connsiteX4" fmla="*/ 4538360 w 4604408"/>
              <a:gd name="connsiteY4" fmla="*/ 4474117 h 5207190"/>
              <a:gd name="connsiteX5" fmla="*/ 4338319 w 4604408"/>
              <a:gd name="connsiteY5" fmla="*/ 5193270 h 5207190"/>
              <a:gd name="connsiteX6" fmla="*/ 799798 w 4604408"/>
              <a:gd name="connsiteY6" fmla="*/ 5193270 h 5207190"/>
              <a:gd name="connsiteX7" fmla="*/ 375951 w 4604408"/>
              <a:gd name="connsiteY7" fmla="*/ 4845608 h 5207190"/>
              <a:gd name="connsiteX8" fmla="*/ 13985 w 4604408"/>
              <a:gd name="connsiteY8" fmla="*/ 3635917 h 5207190"/>
              <a:gd name="connsiteX9" fmla="*/ 142572 w 4604408"/>
              <a:gd name="connsiteY9" fmla="*/ 1945262 h 5207190"/>
              <a:gd name="connsiteX0" fmla="*/ 142572 w 4538360"/>
              <a:gd name="connsiteY0" fmla="*/ 1945262 h 5207190"/>
              <a:gd name="connsiteX1" fmla="*/ 690276 w 4538360"/>
              <a:gd name="connsiteY1" fmla="*/ 1178483 h 5207190"/>
              <a:gd name="connsiteX2" fmla="*/ 2461894 w 4538360"/>
              <a:gd name="connsiteY2" fmla="*/ 159308 h 5207190"/>
              <a:gd name="connsiteX3" fmla="*/ 3662060 w 4538360"/>
              <a:gd name="connsiteY3" fmla="*/ 664149 h 5207190"/>
              <a:gd name="connsiteX4" fmla="*/ 4538360 w 4538360"/>
              <a:gd name="connsiteY4" fmla="*/ 4474117 h 5207190"/>
              <a:gd name="connsiteX5" fmla="*/ 4338319 w 4538360"/>
              <a:gd name="connsiteY5" fmla="*/ 5193270 h 5207190"/>
              <a:gd name="connsiteX6" fmla="*/ 799798 w 4538360"/>
              <a:gd name="connsiteY6" fmla="*/ 5193270 h 5207190"/>
              <a:gd name="connsiteX7" fmla="*/ 375951 w 4538360"/>
              <a:gd name="connsiteY7" fmla="*/ 4845608 h 5207190"/>
              <a:gd name="connsiteX8" fmla="*/ 13985 w 4538360"/>
              <a:gd name="connsiteY8" fmla="*/ 3635917 h 5207190"/>
              <a:gd name="connsiteX9" fmla="*/ 142572 w 4538360"/>
              <a:gd name="connsiteY9" fmla="*/ 1945262 h 5207190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28835"/>
              <a:gd name="connsiteY0" fmla="*/ 1945262 h 5198033"/>
              <a:gd name="connsiteX1" fmla="*/ 690276 w 4528835"/>
              <a:gd name="connsiteY1" fmla="*/ 1178483 h 5198033"/>
              <a:gd name="connsiteX2" fmla="*/ 2461894 w 4528835"/>
              <a:gd name="connsiteY2" fmla="*/ 159308 h 5198033"/>
              <a:gd name="connsiteX3" fmla="*/ 3662060 w 4528835"/>
              <a:gd name="connsiteY3" fmla="*/ 664149 h 5198033"/>
              <a:gd name="connsiteX4" fmla="*/ 4528835 w 4528835"/>
              <a:gd name="connsiteY4" fmla="*/ 4497930 h 5198033"/>
              <a:gd name="connsiteX5" fmla="*/ 4385944 w 4528835"/>
              <a:gd name="connsiteY5" fmla="*/ 5198033 h 5198033"/>
              <a:gd name="connsiteX6" fmla="*/ 799798 w 4528835"/>
              <a:gd name="connsiteY6" fmla="*/ 5193270 h 5198033"/>
              <a:gd name="connsiteX7" fmla="*/ 375951 w 4528835"/>
              <a:gd name="connsiteY7" fmla="*/ 4845608 h 5198033"/>
              <a:gd name="connsiteX8" fmla="*/ 13985 w 4528835"/>
              <a:gd name="connsiteY8" fmla="*/ 3635917 h 5198033"/>
              <a:gd name="connsiteX9" fmla="*/ 142572 w 4528835"/>
              <a:gd name="connsiteY9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2651"/>
              <a:gd name="connsiteY0" fmla="*/ 1945262 h 5198033"/>
              <a:gd name="connsiteX1" fmla="*/ 690276 w 4542651"/>
              <a:gd name="connsiteY1" fmla="*/ 1178483 h 5198033"/>
              <a:gd name="connsiteX2" fmla="*/ 2461894 w 4542651"/>
              <a:gd name="connsiteY2" fmla="*/ 159308 h 5198033"/>
              <a:gd name="connsiteX3" fmla="*/ 3662060 w 4542651"/>
              <a:gd name="connsiteY3" fmla="*/ 664149 h 5198033"/>
              <a:gd name="connsiteX4" fmla="*/ 4528835 w 4542651"/>
              <a:gd name="connsiteY4" fmla="*/ 4497930 h 5198033"/>
              <a:gd name="connsiteX5" fmla="*/ 4462161 w 4542651"/>
              <a:gd name="connsiteY5" fmla="*/ 4998009 h 5198033"/>
              <a:gd name="connsiteX6" fmla="*/ 4385944 w 4542651"/>
              <a:gd name="connsiteY6" fmla="*/ 5198033 h 5198033"/>
              <a:gd name="connsiteX7" fmla="*/ 799798 w 4542651"/>
              <a:gd name="connsiteY7" fmla="*/ 5193270 h 5198033"/>
              <a:gd name="connsiteX8" fmla="*/ 375951 w 4542651"/>
              <a:gd name="connsiteY8" fmla="*/ 4845608 h 5198033"/>
              <a:gd name="connsiteX9" fmla="*/ 13985 w 4542651"/>
              <a:gd name="connsiteY9" fmla="*/ 3635917 h 5198033"/>
              <a:gd name="connsiteX10" fmla="*/ 142572 w 4542651"/>
              <a:gd name="connsiteY10" fmla="*/ 1945262 h 5198033"/>
              <a:gd name="connsiteX0" fmla="*/ 142572 w 4542651"/>
              <a:gd name="connsiteY0" fmla="*/ 1952794 h 5205565"/>
              <a:gd name="connsiteX1" fmla="*/ 690276 w 4542651"/>
              <a:gd name="connsiteY1" fmla="*/ 1186015 h 5205565"/>
              <a:gd name="connsiteX2" fmla="*/ 2461894 w 4542651"/>
              <a:gd name="connsiteY2" fmla="*/ 166840 h 5205565"/>
              <a:gd name="connsiteX3" fmla="*/ 3662060 w 4542651"/>
              <a:gd name="connsiteY3" fmla="*/ 671681 h 5205565"/>
              <a:gd name="connsiteX4" fmla="*/ 4528835 w 4542651"/>
              <a:gd name="connsiteY4" fmla="*/ 4505462 h 5205565"/>
              <a:gd name="connsiteX5" fmla="*/ 4462161 w 4542651"/>
              <a:gd name="connsiteY5" fmla="*/ 5005541 h 5205565"/>
              <a:gd name="connsiteX6" fmla="*/ 4385944 w 4542651"/>
              <a:gd name="connsiteY6" fmla="*/ 5205565 h 5205565"/>
              <a:gd name="connsiteX7" fmla="*/ 799798 w 4542651"/>
              <a:gd name="connsiteY7" fmla="*/ 5200802 h 5205565"/>
              <a:gd name="connsiteX8" fmla="*/ 375951 w 4542651"/>
              <a:gd name="connsiteY8" fmla="*/ 4853140 h 5205565"/>
              <a:gd name="connsiteX9" fmla="*/ 13985 w 4542651"/>
              <a:gd name="connsiteY9" fmla="*/ 3643449 h 5205565"/>
              <a:gd name="connsiteX10" fmla="*/ 142572 w 4542651"/>
              <a:gd name="connsiteY10" fmla="*/ 1952794 h 5205565"/>
              <a:gd name="connsiteX0" fmla="*/ 142572 w 4542651"/>
              <a:gd name="connsiteY0" fmla="*/ 1950683 h 5203454"/>
              <a:gd name="connsiteX1" fmla="*/ 690276 w 4542651"/>
              <a:gd name="connsiteY1" fmla="*/ 1183904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2651" h="5203454">
                <a:moveTo>
                  <a:pt x="142572" y="1950683"/>
                </a:moveTo>
                <a:cubicBezTo>
                  <a:pt x="175909" y="1513554"/>
                  <a:pt x="167421" y="1526804"/>
                  <a:pt x="704563" y="1193429"/>
                </a:cubicBezTo>
                <a:lnTo>
                  <a:pt x="2461894" y="164729"/>
                </a:lnTo>
                <a:cubicBezTo>
                  <a:pt x="3122861" y="-192458"/>
                  <a:pt x="3519185" y="56228"/>
                  <a:pt x="3662060" y="669570"/>
                </a:cubicBezTo>
                <a:lnTo>
                  <a:pt x="4528835" y="4503351"/>
                </a:lnTo>
                <a:cubicBezTo>
                  <a:pt x="4571697" y="4706548"/>
                  <a:pt x="4505026" y="4867696"/>
                  <a:pt x="4462161" y="5003430"/>
                </a:cubicBezTo>
                <a:cubicBezTo>
                  <a:pt x="4400246" y="5201077"/>
                  <a:pt x="4424838" y="5118523"/>
                  <a:pt x="4385944" y="5203454"/>
                </a:cubicBezTo>
                <a:lnTo>
                  <a:pt x="799798" y="5198691"/>
                </a:lnTo>
                <a:cubicBezTo>
                  <a:pt x="403194" y="4895852"/>
                  <a:pt x="718851" y="5128844"/>
                  <a:pt x="375951" y="4851029"/>
                </a:cubicBezTo>
                <a:cubicBezTo>
                  <a:pt x="29309" y="4508129"/>
                  <a:pt x="-33640" y="4307068"/>
                  <a:pt x="13985" y="3641338"/>
                </a:cubicBezTo>
                <a:cubicBezTo>
                  <a:pt x="142572" y="1974474"/>
                  <a:pt x="-303" y="3779472"/>
                  <a:pt x="142572" y="195068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7311435" y="2223703"/>
            <a:ext cx="1842089" cy="2934085"/>
          </a:xfrm>
          <a:custGeom>
            <a:avLst/>
            <a:gdLst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0 w 2514600"/>
              <a:gd name="connsiteY7" fmla="*/ 3543292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266708 w 2514600"/>
              <a:gd name="connsiteY6" fmla="*/ 360045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4010025"/>
              <a:gd name="connsiteX1" fmla="*/ 419108 w 2514600"/>
              <a:gd name="connsiteY1" fmla="*/ 0 h 4010025"/>
              <a:gd name="connsiteX2" fmla="*/ 2095492 w 2514600"/>
              <a:gd name="connsiteY2" fmla="*/ 0 h 4010025"/>
              <a:gd name="connsiteX3" fmla="*/ 2514600 w 2514600"/>
              <a:gd name="connsiteY3" fmla="*/ 419108 h 4010025"/>
              <a:gd name="connsiteX4" fmla="*/ 2514600 w 2514600"/>
              <a:gd name="connsiteY4" fmla="*/ 3543292 h 4010025"/>
              <a:gd name="connsiteX5" fmla="*/ 685792 w 2514600"/>
              <a:gd name="connsiteY5" fmla="*/ 4010025 h 4010025"/>
              <a:gd name="connsiteX6" fmla="*/ 266708 w 2514600"/>
              <a:gd name="connsiteY6" fmla="*/ 3600450 h 4010025"/>
              <a:gd name="connsiteX7" fmla="*/ 238125 w 2514600"/>
              <a:gd name="connsiteY7" fmla="*/ 2638417 h 4010025"/>
              <a:gd name="connsiteX8" fmla="*/ 0 w 2514600"/>
              <a:gd name="connsiteY8" fmla="*/ 419108 h 4010025"/>
              <a:gd name="connsiteX0" fmla="*/ 0 w 2552700"/>
              <a:gd name="connsiteY0" fmla="*/ 419108 h 4049837"/>
              <a:gd name="connsiteX1" fmla="*/ 419108 w 2552700"/>
              <a:gd name="connsiteY1" fmla="*/ 0 h 4049837"/>
              <a:gd name="connsiteX2" fmla="*/ 2095492 w 2552700"/>
              <a:gd name="connsiteY2" fmla="*/ 0 h 4049837"/>
              <a:gd name="connsiteX3" fmla="*/ 2514600 w 2552700"/>
              <a:gd name="connsiteY3" fmla="*/ 419108 h 4049837"/>
              <a:gd name="connsiteX4" fmla="*/ 2552700 w 2552700"/>
              <a:gd name="connsiteY4" fmla="*/ 3914767 h 4049837"/>
              <a:gd name="connsiteX5" fmla="*/ 685792 w 2552700"/>
              <a:gd name="connsiteY5" fmla="*/ 4010025 h 4049837"/>
              <a:gd name="connsiteX6" fmla="*/ 266708 w 2552700"/>
              <a:gd name="connsiteY6" fmla="*/ 3600450 h 4049837"/>
              <a:gd name="connsiteX7" fmla="*/ 238125 w 2552700"/>
              <a:gd name="connsiteY7" fmla="*/ 2638417 h 4049837"/>
              <a:gd name="connsiteX8" fmla="*/ 0 w 2552700"/>
              <a:gd name="connsiteY8" fmla="*/ 419108 h 4049837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095492 w 2552700"/>
              <a:gd name="connsiteY2" fmla="*/ 0 h 4010025"/>
              <a:gd name="connsiteX3" fmla="*/ 2514600 w 2552700"/>
              <a:gd name="connsiteY3" fmla="*/ 419108 h 4010025"/>
              <a:gd name="connsiteX4" fmla="*/ 2552700 w 2552700"/>
              <a:gd name="connsiteY4" fmla="*/ 3914767 h 4010025"/>
              <a:gd name="connsiteX5" fmla="*/ 685792 w 2552700"/>
              <a:gd name="connsiteY5" fmla="*/ 4010025 h 4010025"/>
              <a:gd name="connsiteX6" fmla="*/ 266708 w 2552700"/>
              <a:gd name="connsiteY6" fmla="*/ 3600450 h 4010025"/>
              <a:gd name="connsiteX7" fmla="*/ 238125 w 2552700"/>
              <a:gd name="connsiteY7" fmla="*/ 2638417 h 4010025"/>
              <a:gd name="connsiteX8" fmla="*/ 0 w 2552700"/>
              <a:gd name="connsiteY8" fmla="*/ 419108 h 4010025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514600 w 2552700"/>
              <a:gd name="connsiteY2" fmla="*/ 419108 h 4010025"/>
              <a:gd name="connsiteX3" fmla="*/ 2552700 w 2552700"/>
              <a:gd name="connsiteY3" fmla="*/ 3914767 h 4010025"/>
              <a:gd name="connsiteX4" fmla="*/ 685792 w 2552700"/>
              <a:gd name="connsiteY4" fmla="*/ 4010025 h 4010025"/>
              <a:gd name="connsiteX5" fmla="*/ 266708 w 2552700"/>
              <a:gd name="connsiteY5" fmla="*/ 3600450 h 4010025"/>
              <a:gd name="connsiteX6" fmla="*/ 238125 w 2552700"/>
              <a:gd name="connsiteY6" fmla="*/ 2638417 h 4010025"/>
              <a:gd name="connsiteX7" fmla="*/ 0 w 2552700"/>
              <a:gd name="connsiteY7" fmla="*/ 419108 h 4010025"/>
              <a:gd name="connsiteX0" fmla="*/ 0 w 2552700"/>
              <a:gd name="connsiteY0" fmla="*/ 219199 h 3810116"/>
              <a:gd name="connsiteX1" fmla="*/ 2085983 w 2552700"/>
              <a:gd name="connsiteY1" fmla="*/ 116 h 3810116"/>
              <a:gd name="connsiteX2" fmla="*/ 2514600 w 2552700"/>
              <a:gd name="connsiteY2" fmla="*/ 219199 h 3810116"/>
              <a:gd name="connsiteX3" fmla="*/ 2552700 w 2552700"/>
              <a:gd name="connsiteY3" fmla="*/ 3714858 h 3810116"/>
              <a:gd name="connsiteX4" fmla="*/ 685792 w 2552700"/>
              <a:gd name="connsiteY4" fmla="*/ 3810116 h 3810116"/>
              <a:gd name="connsiteX5" fmla="*/ 266708 w 2552700"/>
              <a:gd name="connsiteY5" fmla="*/ 3400541 h 3810116"/>
              <a:gd name="connsiteX6" fmla="*/ 238125 w 2552700"/>
              <a:gd name="connsiteY6" fmla="*/ 2438508 h 3810116"/>
              <a:gd name="connsiteX7" fmla="*/ 0 w 2552700"/>
              <a:gd name="connsiteY7" fmla="*/ 219199 h 3810116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308392 h 3937409"/>
              <a:gd name="connsiteX1" fmla="*/ 1930121 w 2396838"/>
              <a:gd name="connsiteY1" fmla="*/ 127409 h 3937409"/>
              <a:gd name="connsiteX2" fmla="*/ 2358738 w 2396838"/>
              <a:gd name="connsiteY2" fmla="*/ 346492 h 3937409"/>
              <a:gd name="connsiteX3" fmla="*/ 2396838 w 2396838"/>
              <a:gd name="connsiteY3" fmla="*/ 3842151 h 3937409"/>
              <a:gd name="connsiteX4" fmla="*/ 529930 w 2396838"/>
              <a:gd name="connsiteY4" fmla="*/ 3937409 h 3937409"/>
              <a:gd name="connsiteX5" fmla="*/ 110846 w 2396838"/>
              <a:gd name="connsiteY5" fmla="*/ 3527834 h 3937409"/>
              <a:gd name="connsiteX6" fmla="*/ 82263 w 2396838"/>
              <a:gd name="connsiteY6" fmla="*/ 2565801 h 3937409"/>
              <a:gd name="connsiteX7" fmla="*/ 977613 w 2396838"/>
              <a:gd name="connsiteY7" fmla="*/ 308392 h 3937409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22662 h 3951679"/>
              <a:gd name="connsiteX1" fmla="*/ 2025371 w 2396838"/>
              <a:gd name="connsiteY1" fmla="*/ 189304 h 3951679"/>
              <a:gd name="connsiteX2" fmla="*/ 2358738 w 2396838"/>
              <a:gd name="connsiteY2" fmla="*/ 360762 h 3951679"/>
              <a:gd name="connsiteX3" fmla="*/ 2396838 w 2396838"/>
              <a:gd name="connsiteY3" fmla="*/ 3856421 h 3951679"/>
              <a:gd name="connsiteX4" fmla="*/ 529930 w 2396838"/>
              <a:gd name="connsiteY4" fmla="*/ 3951679 h 3951679"/>
              <a:gd name="connsiteX5" fmla="*/ 110846 w 2396838"/>
              <a:gd name="connsiteY5" fmla="*/ 3542104 h 3951679"/>
              <a:gd name="connsiteX6" fmla="*/ 82263 w 2396838"/>
              <a:gd name="connsiteY6" fmla="*/ 2580071 h 3951679"/>
              <a:gd name="connsiteX7" fmla="*/ 977613 w 2396838"/>
              <a:gd name="connsiteY7" fmla="*/ 322662 h 3951679"/>
              <a:gd name="connsiteX0" fmla="*/ 977613 w 2396838"/>
              <a:gd name="connsiteY0" fmla="*/ 319624 h 3948641"/>
              <a:gd name="connsiteX1" fmla="*/ 2025371 w 2396838"/>
              <a:gd name="connsiteY1" fmla="*/ 186266 h 3948641"/>
              <a:gd name="connsiteX2" fmla="*/ 2358738 w 2396838"/>
              <a:gd name="connsiteY2" fmla="*/ 357724 h 3948641"/>
              <a:gd name="connsiteX3" fmla="*/ 2396838 w 2396838"/>
              <a:gd name="connsiteY3" fmla="*/ 3853383 h 3948641"/>
              <a:gd name="connsiteX4" fmla="*/ 529930 w 2396838"/>
              <a:gd name="connsiteY4" fmla="*/ 3948641 h 3948641"/>
              <a:gd name="connsiteX5" fmla="*/ 110846 w 2396838"/>
              <a:gd name="connsiteY5" fmla="*/ 3539066 h 3948641"/>
              <a:gd name="connsiteX6" fmla="*/ 82263 w 2396838"/>
              <a:gd name="connsiteY6" fmla="*/ 2577033 h 3948641"/>
              <a:gd name="connsiteX7" fmla="*/ 977613 w 2396838"/>
              <a:gd name="connsiteY7" fmla="*/ 319624 h 3948641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1039354 w 2458579"/>
              <a:gd name="connsiteY0" fmla="*/ 311671 h 3940688"/>
              <a:gd name="connsiteX1" fmla="*/ 2087112 w 2458579"/>
              <a:gd name="connsiteY1" fmla="*/ 178313 h 3940688"/>
              <a:gd name="connsiteX2" fmla="*/ 2420479 w 2458579"/>
              <a:gd name="connsiteY2" fmla="*/ 349771 h 3940688"/>
              <a:gd name="connsiteX3" fmla="*/ 2458579 w 2458579"/>
              <a:gd name="connsiteY3" fmla="*/ 3845430 h 3940688"/>
              <a:gd name="connsiteX4" fmla="*/ 591671 w 2458579"/>
              <a:gd name="connsiteY4" fmla="*/ 3940688 h 3940688"/>
              <a:gd name="connsiteX5" fmla="*/ 172587 w 2458579"/>
              <a:gd name="connsiteY5" fmla="*/ 3531113 h 3940688"/>
              <a:gd name="connsiteX6" fmla="*/ 144004 w 2458579"/>
              <a:gd name="connsiteY6" fmla="*/ 2569080 h 3940688"/>
              <a:gd name="connsiteX7" fmla="*/ 1039354 w 2458579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38758"/>
              <a:gd name="connsiteY0" fmla="*/ 311671 h 3940688"/>
              <a:gd name="connsiteX1" fmla="*/ 2076816 w 2438758"/>
              <a:gd name="connsiteY1" fmla="*/ 178313 h 3940688"/>
              <a:gd name="connsiteX2" fmla="*/ 2410183 w 2438758"/>
              <a:gd name="connsiteY2" fmla="*/ 349771 h 3940688"/>
              <a:gd name="connsiteX3" fmla="*/ 2438758 w 2438758"/>
              <a:gd name="connsiteY3" fmla="*/ 3902580 h 3940688"/>
              <a:gd name="connsiteX4" fmla="*/ 581375 w 2438758"/>
              <a:gd name="connsiteY4" fmla="*/ 3940688 h 3940688"/>
              <a:gd name="connsiteX5" fmla="*/ 162291 w 2438758"/>
              <a:gd name="connsiteY5" fmla="*/ 3531113 h 3940688"/>
              <a:gd name="connsiteX6" fmla="*/ 133708 w 2438758"/>
              <a:gd name="connsiteY6" fmla="*/ 2569080 h 3940688"/>
              <a:gd name="connsiteX7" fmla="*/ 1029058 w 2438758"/>
              <a:gd name="connsiteY7" fmla="*/ 311671 h 3940688"/>
              <a:gd name="connsiteX0" fmla="*/ 1029058 w 2438758"/>
              <a:gd name="connsiteY0" fmla="*/ 311671 h 3912113"/>
              <a:gd name="connsiteX1" fmla="*/ 2076816 w 2438758"/>
              <a:gd name="connsiteY1" fmla="*/ 178313 h 3912113"/>
              <a:gd name="connsiteX2" fmla="*/ 2410183 w 2438758"/>
              <a:gd name="connsiteY2" fmla="*/ 349771 h 3912113"/>
              <a:gd name="connsiteX3" fmla="*/ 2438758 w 2438758"/>
              <a:gd name="connsiteY3" fmla="*/ 3902580 h 3912113"/>
              <a:gd name="connsiteX4" fmla="*/ 555975 w 2438758"/>
              <a:gd name="connsiteY4" fmla="*/ 3912113 h 3912113"/>
              <a:gd name="connsiteX5" fmla="*/ 162291 w 2438758"/>
              <a:gd name="connsiteY5" fmla="*/ 3531113 h 3912113"/>
              <a:gd name="connsiteX6" fmla="*/ 133708 w 2438758"/>
              <a:gd name="connsiteY6" fmla="*/ 2569080 h 3912113"/>
              <a:gd name="connsiteX7" fmla="*/ 1029058 w 2438758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0183 w 2422883"/>
              <a:gd name="connsiteY2" fmla="*/ 349771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62293 w 2456118"/>
              <a:gd name="connsiteY0" fmla="*/ 311671 h 3912113"/>
              <a:gd name="connsiteX1" fmla="*/ 2110051 w 2456118"/>
              <a:gd name="connsiteY1" fmla="*/ 178313 h 3912113"/>
              <a:gd name="connsiteX2" fmla="*/ 2452943 w 2456118"/>
              <a:gd name="connsiteY2" fmla="*/ 340246 h 3912113"/>
              <a:gd name="connsiteX3" fmla="*/ 2456118 w 2456118"/>
              <a:gd name="connsiteY3" fmla="*/ 3912105 h 3912113"/>
              <a:gd name="connsiteX4" fmla="*/ 589210 w 2456118"/>
              <a:gd name="connsiteY4" fmla="*/ 3912113 h 3912113"/>
              <a:gd name="connsiteX5" fmla="*/ 195526 w 2456118"/>
              <a:gd name="connsiteY5" fmla="*/ 3531113 h 3912113"/>
              <a:gd name="connsiteX6" fmla="*/ 166943 w 2456118"/>
              <a:gd name="connsiteY6" fmla="*/ 2569080 h 3912113"/>
              <a:gd name="connsiteX7" fmla="*/ 1062293 w 2456118"/>
              <a:gd name="connsiteY7" fmla="*/ 311671 h 391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6118" h="3912113">
                <a:moveTo>
                  <a:pt x="1062293" y="311671"/>
                </a:moveTo>
                <a:cubicBezTo>
                  <a:pt x="1309943" y="-234121"/>
                  <a:pt x="1859534" y="83063"/>
                  <a:pt x="2110051" y="178313"/>
                </a:cubicBezTo>
                <a:cubicBezTo>
                  <a:pt x="2510098" y="365641"/>
                  <a:pt x="2310071" y="267218"/>
                  <a:pt x="2452943" y="340246"/>
                </a:cubicBezTo>
                <a:cubicBezTo>
                  <a:pt x="2457176" y="1527691"/>
                  <a:pt x="2451885" y="2724660"/>
                  <a:pt x="2456118" y="3912105"/>
                </a:cubicBezTo>
                <a:lnTo>
                  <a:pt x="589210" y="3912113"/>
                </a:lnTo>
                <a:cubicBezTo>
                  <a:pt x="449515" y="3775588"/>
                  <a:pt x="643196" y="3962913"/>
                  <a:pt x="195526" y="3531113"/>
                </a:cubicBezTo>
                <a:cubicBezTo>
                  <a:pt x="-96266" y="3219963"/>
                  <a:pt x="-23557" y="3124397"/>
                  <a:pt x="166943" y="2569080"/>
                </a:cubicBezTo>
                <a:cubicBezTo>
                  <a:pt x="738443" y="1156210"/>
                  <a:pt x="366968" y="2105541"/>
                  <a:pt x="1062293" y="311671"/>
                </a:cubicBezTo>
                <a:close/>
              </a:path>
            </a:pathLst>
          </a:custGeom>
          <a:solidFill>
            <a:srgbClr val="51D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9401"/>
            <a:ext cx="4572000" cy="1515473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41719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16499" y="-13098"/>
            <a:ext cx="4540004" cy="5169098"/>
          </a:xfrm>
          <a:custGeom>
            <a:avLst/>
            <a:gdLst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76975"/>
              <a:gd name="connsiteY0" fmla="*/ 1041421 h 6858000"/>
              <a:gd name="connsiteX1" fmla="*/ 1041421 w 6276975"/>
              <a:gd name="connsiteY1" fmla="*/ 0 h 6858000"/>
              <a:gd name="connsiteX2" fmla="*/ 5206979 w 6276975"/>
              <a:gd name="connsiteY2" fmla="*/ 0 h 6858000"/>
              <a:gd name="connsiteX3" fmla="*/ 6276975 w 6276975"/>
              <a:gd name="connsiteY3" fmla="*/ 1584346 h 6858000"/>
              <a:gd name="connsiteX4" fmla="*/ 6248400 w 6276975"/>
              <a:gd name="connsiteY4" fmla="*/ 5816579 h 6858000"/>
              <a:gd name="connsiteX5" fmla="*/ 5206979 w 6276975"/>
              <a:gd name="connsiteY5" fmla="*/ 6858000 h 6858000"/>
              <a:gd name="connsiteX6" fmla="*/ 1041421 w 6276975"/>
              <a:gd name="connsiteY6" fmla="*/ 6858000 h 6858000"/>
              <a:gd name="connsiteX7" fmla="*/ 0 w 6276975"/>
              <a:gd name="connsiteY7" fmla="*/ 5816579 h 6858000"/>
              <a:gd name="connsiteX8" fmla="*/ 0 w 6276975"/>
              <a:gd name="connsiteY8" fmla="*/ 1041421 h 6858000"/>
              <a:gd name="connsiteX0" fmla="*/ 0 w 6276975"/>
              <a:gd name="connsiteY0" fmla="*/ 1041421 h 6858000"/>
              <a:gd name="connsiteX1" fmla="*/ 1041421 w 6276975"/>
              <a:gd name="connsiteY1" fmla="*/ 0 h 6858000"/>
              <a:gd name="connsiteX2" fmla="*/ 5206979 w 6276975"/>
              <a:gd name="connsiteY2" fmla="*/ 0 h 6858000"/>
              <a:gd name="connsiteX3" fmla="*/ 6276975 w 6276975"/>
              <a:gd name="connsiteY3" fmla="*/ 1584346 h 6858000"/>
              <a:gd name="connsiteX4" fmla="*/ 6276975 w 6276975"/>
              <a:gd name="connsiteY4" fmla="*/ 5635604 h 6858000"/>
              <a:gd name="connsiteX5" fmla="*/ 5206979 w 6276975"/>
              <a:gd name="connsiteY5" fmla="*/ 6858000 h 6858000"/>
              <a:gd name="connsiteX6" fmla="*/ 1041421 w 6276975"/>
              <a:gd name="connsiteY6" fmla="*/ 6858000 h 6858000"/>
              <a:gd name="connsiteX7" fmla="*/ 0 w 6276975"/>
              <a:gd name="connsiteY7" fmla="*/ 5816579 h 6858000"/>
              <a:gd name="connsiteX8" fmla="*/ 0 w 6276975"/>
              <a:gd name="connsiteY8" fmla="*/ 1041421 h 68580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123825 w 6276975"/>
              <a:gd name="connsiteY7" fmla="*/ 5273654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2489221 w 6276975"/>
              <a:gd name="connsiteY1" fmla="*/ 47625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123825 w 6276975"/>
              <a:gd name="connsiteY7" fmla="*/ 5273654 h 6896100"/>
              <a:gd name="connsiteX8" fmla="*/ 0 w 6276975"/>
              <a:gd name="connsiteY8" fmla="*/ 1041421 h 6896100"/>
              <a:gd name="connsiteX0" fmla="*/ 1600200 w 6153150"/>
              <a:gd name="connsiteY0" fmla="*/ 669946 h 6896100"/>
              <a:gd name="connsiteX1" fmla="*/ 2365396 w 6153150"/>
              <a:gd name="connsiteY1" fmla="*/ 47625 h 6896100"/>
              <a:gd name="connsiteX2" fmla="*/ 5083154 w 6153150"/>
              <a:gd name="connsiteY2" fmla="*/ 0 h 6896100"/>
              <a:gd name="connsiteX3" fmla="*/ 6153150 w 6153150"/>
              <a:gd name="connsiteY3" fmla="*/ 1584346 h 6896100"/>
              <a:gd name="connsiteX4" fmla="*/ 6153150 w 6153150"/>
              <a:gd name="connsiteY4" fmla="*/ 5635604 h 6896100"/>
              <a:gd name="connsiteX5" fmla="*/ 5092679 w 6153150"/>
              <a:gd name="connsiteY5" fmla="*/ 6896100 h 6896100"/>
              <a:gd name="connsiteX6" fmla="*/ 2241571 w 6153150"/>
              <a:gd name="connsiteY6" fmla="*/ 6867525 h 6896100"/>
              <a:gd name="connsiteX7" fmla="*/ 0 w 6153150"/>
              <a:gd name="connsiteY7" fmla="*/ 5273654 h 6896100"/>
              <a:gd name="connsiteX8" fmla="*/ 1600200 w 6153150"/>
              <a:gd name="connsiteY8" fmla="*/ 669946 h 6896100"/>
              <a:gd name="connsiteX0" fmla="*/ 1600200 w 6153150"/>
              <a:gd name="connsiteY0" fmla="*/ 670417 h 6896571"/>
              <a:gd name="connsiteX1" fmla="*/ 2365396 w 6153150"/>
              <a:gd name="connsiteY1" fmla="*/ 48096 h 6896571"/>
              <a:gd name="connsiteX2" fmla="*/ 5083154 w 6153150"/>
              <a:gd name="connsiteY2" fmla="*/ 471 h 6896571"/>
              <a:gd name="connsiteX3" fmla="*/ 6153150 w 6153150"/>
              <a:gd name="connsiteY3" fmla="*/ 1584817 h 6896571"/>
              <a:gd name="connsiteX4" fmla="*/ 6153150 w 6153150"/>
              <a:gd name="connsiteY4" fmla="*/ 5636075 h 6896571"/>
              <a:gd name="connsiteX5" fmla="*/ 5092679 w 6153150"/>
              <a:gd name="connsiteY5" fmla="*/ 6896571 h 6896571"/>
              <a:gd name="connsiteX6" fmla="*/ 2241571 w 6153150"/>
              <a:gd name="connsiteY6" fmla="*/ 6867996 h 6896571"/>
              <a:gd name="connsiteX7" fmla="*/ 0 w 6153150"/>
              <a:gd name="connsiteY7" fmla="*/ 5274125 h 6896571"/>
              <a:gd name="connsiteX8" fmla="*/ 1600200 w 6153150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702186 w 6255136"/>
              <a:gd name="connsiteY0" fmla="*/ 670417 h 6896571"/>
              <a:gd name="connsiteX1" fmla="*/ 2467382 w 6255136"/>
              <a:gd name="connsiteY1" fmla="*/ 48096 h 6896571"/>
              <a:gd name="connsiteX2" fmla="*/ 5185140 w 6255136"/>
              <a:gd name="connsiteY2" fmla="*/ 471 h 6896571"/>
              <a:gd name="connsiteX3" fmla="*/ 6255136 w 6255136"/>
              <a:gd name="connsiteY3" fmla="*/ 1584817 h 6896571"/>
              <a:gd name="connsiteX4" fmla="*/ 6255136 w 6255136"/>
              <a:gd name="connsiteY4" fmla="*/ 5636075 h 6896571"/>
              <a:gd name="connsiteX5" fmla="*/ 5194665 w 6255136"/>
              <a:gd name="connsiteY5" fmla="*/ 6896571 h 6896571"/>
              <a:gd name="connsiteX6" fmla="*/ 2343557 w 6255136"/>
              <a:gd name="connsiteY6" fmla="*/ 6867996 h 6896571"/>
              <a:gd name="connsiteX7" fmla="*/ 92461 w 6255136"/>
              <a:gd name="connsiteY7" fmla="*/ 4864550 h 6896571"/>
              <a:gd name="connsiteX8" fmla="*/ 1702186 w 6255136"/>
              <a:gd name="connsiteY8" fmla="*/ 670417 h 6896571"/>
              <a:gd name="connsiteX0" fmla="*/ 1565207 w 6118157"/>
              <a:gd name="connsiteY0" fmla="*/ 670417 h 6896571"/>
              <a:gd name="connsiteX1" fmla="*/ 2330403 w 6118157"/>
              <a:gd name="connsiteY1" fmla="*/ 48096 h 6896571"/>
              <a:gd name="connsiteX2" fmla="*/ 5048161 w 6118157"/>
              <a:gd name="connsiteY2" fmla="*/ 471 h 6896571"/>
              <a:gd name="connsiteX3" fmla="*/ 6118157 w 6118157"/>
              <a:gd name="connsiteY3" fmla="*/ 1584817 h 6896571"/>
              <a:gd name="connsiteX4" fmla="*/ 6118157 w 6118157"/>
              <a:gd name="connsiteY4" fmla="*/ 5636075 h 6896571"/>
              <a:gd name="connsiteX5" fmla="*/ 5057686 w 6118157"/>
              <a:gd name="connsiteY5" fmla="*/ 6896571 h 6896571"/>
              <a:gd name="connsiteX6" fmla="*/ 2206578 w 6118157"/>
              <a:gd name="connsiteY6" fmla="*/ 6867996 h 6896571"/>
              <a:gd name="connsiteX7" fmla="*/ 98357 w 6118157"/>
              <a:gd name="connsiteY7" fmla="*/ 4464500 h 6896571"/>
              <a:gd name="connsiteX8" fmla="*/ 1565207 w 6118157"/>
              <a:gd name="connsiteY8" fmla="*/ 670417 h 6896571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5048161 w 6118157"/>
              <a:gd name="connsiteY2" fmla="*/ 465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08354 h 6934508"/>
              <a:gd name="connsiteX1" fmla="*/ 2397078 w 6118157"/>
              <a:gd name="connsiteY1" fmla="*/ 19358 h 6934508"/>
              <a:gd name="connsiteX2" fmla="*/ 3800386 w 6118157"/>
              <a:gd name="connsiteY2" fmla="*/ 308 h 6934508"/>
              <a:gd name="connsiteX3" fmla="*/ 6118157 w 6118157"/>
              <a:gd name="connsiteY3" fmla="*/ 1622754 h 6934508"/>
              <a:gd name="connsiteX4" fmla="*/ 6118157 w 6118157"/>
              <a:gd name="connsiteY4" fmla="*/ 5674012 h 6934508"/>
              <a:gd name="connsiteX5" fmla="*/ 5057686 w 6118157"/>
              <a:gd name="connsiteY5" fmla="*/ 6934508 h 6934508"/>
              <a:gd name="connsiteX6" fmla="*/ 2206578 w 6118157"/>
              <a:gd name="connsiteY6" fmla="*/ 6905933 h 6934508"/>
              <a:gd name="connsiteX7" fmla="*/ 98357 w 6118157"/>
              <a:gd name="connsiteY7" fmla="*/ 4502437 h 6934508"/>
              <a:gd name="connsiteX8" fmla="*/ 1565207 w 6118157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590233 w 6140133"/>
              <a:gd name="connsiteY0" fmla="*/ 3019446 h 6934200"/>
              <a:gd name="connsiteX1" fmla="*/ 2419054 w 6140133"/>
              <a:gd name="connsiteY1" fmla="*/ 190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2419054 w 6140133"/>
              <a:gd name="connsiteY1" fmla="*/ 190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99954 w 6140133"/>
              <a:gd name="connsiteY1" fmla="*/ 317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99954 w 6140133"/>
              <a:gd name="connsiteY1" fmla="*/ 317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42804 w 6140133"/>
              <a:gd name="connsiteY1" fmla="*/ 63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75378 w 6125278"/>
              <a:gd name="connsiteY0" fmla="*/ 3019446 h 6934200"/>
              <a:gd name="connsiteX1" fmla="*/ 1927949 w 6125278"/>
              <a:gd name="connsiteY1" fmla="*/ 6350 h 6934200"/>
              <a:gd name="connsiteX2" fmla="*/ 3807507 w 6125278"/>
              <a:gd name="connsiteY2" fmla="*/ 0 h 6934200"/>
              <a:gd name="connsiteX3" fmla="*/ 6125278 w 6125278"/>
              <a:gd name="connsiteY3" fmla="*/ 1622446 h 6934200"/>
              <a:gd name="connsiteX4" fmla="*/ 6125278 w 6125278"/>
              <a:gd name="connsiteY4" fmla="*/ 5673704 h 6934200"/>
              <a:gd name="connsiteX5" fmla="*/ 5064807 w 6125278"/>
              <a:gd name="connsiteY5" fmla="*/ 6934200 h 6934200"/>
              <a:gd name="connsiteX6" fmla="*/ 2213699 w 6125278"/>
              <a:gd name="connsiteY6" fmla="*/ 6905625 h 6934200"/>
              <a:gd name="connsiteX7" fmla="*/ 124528 w 6125278"/>
              <a:gd name="connsiteY7" fmla="*/ 5505429 h 6934200"/>
              <a:gd name="connsiteX8" fmla="*/ 575378 w 6125278"/>
              <a:gd name="connsiteY8" fmla="*/ 3019446 h 6934200"/>
              <a:gd name="connsiteX0" fmla="*/ 625844 w 6105894"/>
              <a:gd name="connsiteY0" fmla="*/ 3070246 h 6934200"/>
              <a:gd name="connsiteX1" fmla="*/ 1908565 w 6105894"/>
              <a:gd name="connsiteY1" fmla="*/ 6350 h 6934200"/>
              <a:gd name="connsiteX2" fmla="*/ 3788123 w 6105894"/>
              <a:gd name="connsiteY2" fmla="*/ 0 h 6934200"/>
              <a:gd name="connsiteX3" fmla="*/ 6105894 w 6105894"/>
              <a:gd name="connsiteY3" fmla="*/ 1622446 h 6934200"/>
              <a:gd name="connsiteX4" fmla="*/ 6105894 w 6105894"/>
              <a:gd name="connsiteY4" fmla="*/ 5673704 h 6934200"/>
              <a:gd name="connsiteX5" fmla="*/ 5045423 w 6105894"/>
              <a:gd name="connsiteY5" fmla="*/ 6934200 h 6934200"/>
              <a:gd name="connsiteX6" fmla="*/ 2194315 w 6105894"/>
              <a:gd name="connsiteY6" fmla="*/ 6905625 h 6934200"/>
              <a:gd name="connsiteX7" fmla="*/ 105144 w 6105894"/>
              <a:gd name="connsiteY7" fmla="*/ 5505429 h 6934200"/>
              <a:gd name="connsiteX8" fmla="*/ 625844 w 6105894"/>
              <a:gd name="connsiteY8" fmla="*/ 3070246 h 6934200"/>
              <a:gd name="connsiteX0" fmla="*/ 625844 w 6105894"/>
              <a:gd name="connsiteY0" fmla="*/ 3070246 h 6934200"/>
              <a:gd name="connsiteX1" fmla="*/ 1908565 w 6105894"/>
              <a:gd name="connsiteY1" fmla="*/ 6350 h 6934200"/>
              <a:gd name="connsiteX2" fmla="*/ 3788123 w 6105894"/>
              <a:gd name="connsiteY2" fmla="*/ 0 h 6934200"/>
              <a:gd name="connsiteX3" fmla="*/ 6105894 w 6105894"/>
              <a:gd name="connsiteY3" fmla="*/ 1622446 h 6934200"/>
              <a:gd name="connsiteX4" fmla="*/ 6105894 w 6105894"/>
              <a:gd name="connsiteY4" fmla="*/ 5673704 h 6934200"/>
              <a:gd name="connsiteX5" fmla="*/ 5045423 w 6105894"/>
              <a:gd name="connsiteY5" fmla="*/ 6934200 h 6934200"/>
              <a:gd name="connsiteX6" fmla="*/ 2194315 w 6105894"/>
              <a:gd name="connsiteY6" fmla="*/ 6905625 h 6934200"/>
              <a:gd name="connsiteX7" fmla="*/ 105144 w 6105894"/>
              <a:gd name="connsiteY7" fmla="*/ 5505429 h 6934200"/>
              <a:gd name="connsiteX8" fmla="*/ 625844 w 6105894"/>
              <a:gd name="connsiteY8" fmla="*/ 3070246 h 6934200"/>
              <a:gd name="connsiteX0" fmla="*/ 617602 w 6097652"/>
              <a:gd name="connsiteY0" fmla="*/ 3070246 h 6934200"/>
              <a:gd name="connsiteX1" fmla="*/ 1900323 w 6097652"/>
              <a:gd name="connsiteY1" fmla="*/ 6350 h 6934200"/>
              <a:gd name="connsiteX2" fmla="*/ 3779881 w 6097652"/>
              <a:gd name="connsiteY2" fmla="*/ 0 h 6934200"/>
              <a:gd name="connsiteX3" fmla="*/ 6097652 w 6097652"/>
              <a:gd name="connsiteY3" fmla="*/ 1622446 h 6934200"/>
              <a:gd name="connsiteX4" fmla="*/ 6097652 w 6097652"/>
              <a:gd name="connsiteY4" fmla="*/ 5673704 h 6934200"/>
              <a:gd name="connsiteX5" fmla="*/ 5037181 w 6097652"/>
              <a:gd name="connsiteY5" fmla="*/ 6934200 h 6934200"/>
              <a:gd name="connsiteX6" fmla="*/ 2186073 w 6097652"/>
              <a:gd name="connsiteY6" fmla="*/ 6905625 h 6934200"/>
              <a:gd name="connsiteX7" fmla="*/ 96902 w 6097652"/>
              <a:gd name="connsiteY7" fmla="*/ 5505429 h 6934200"/>
              <a:gd name="connsiteX8" fmla="*/ 617602 w 6097652"/>
              <a:gd name="connsiteY8" fmla="*/ 3070246 h 6934200"/>
              <a:gd name="connsiteX0" fmla="*/ 655207 w 6135257"/>
              <a:gd name="connsiteY0" fmla="*/ 3070246 h 6934200"/>
              <a:gd name="connsiteX1" fmla="*/ 1937928 w 6135257"/>
              <a:gd name="connsiteY1" fmla="*/ 6350 h 6934200"/>
              <a:gd name="connsiteX2" fmla="*/ 3817486 w 6135257"/>
              <a:gd name="connsiteY2" fmla="*/ 0 h 6934200"/>
              <a:gd name="connsiteX3" fmla="*/ 6135257 w 6135257"/>
              <a:gd name="connsiteY3" fmla="*/ 1622446 h 6934200"/>
              <a:gd name="connsiteX4" fmla="*/ 6135257 w 6135257"/>
              <a:gd name="connsiteY4" fmla="*/ 5673704 h 6934200"/>
              <a:gd name="connsiteX5" fmla="*/ 5074786 w 6135257"/>
              <a:gd name="connsiteY5" fmla="*/ 6934200 h 6934200"/>
              <a:gd name="connsiteX6" fmla="*/ 2223678 w 6135257"/>
              <a:gd name="connsiteY6" fmla="*/ 6905625 h 6934200"/>
              <a:gd name="connsiteX7" fmla="*/ 134507 w 6135257"/>
              <a:gd name="connsiteY7" fmla="*/ 5505429 h 6934200"/>
              <a:gd name="connsiteX8" fmla="*/ 655207 w 6135257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394492 w 5874542"/>
              <a:gd name="connsiteY0" fmla="*/ 3070246 h 6934200"/>
              <a:gd name="connsiteX1" fmla="*/ 1677213 w 5874542"/>
              <a:gd name="connsiteY1" fmla="*/ 6350 h 6934200"/>
              <a:gd name="connsiteX2" fmla="*/ 3556771 w 5874542"/>
              <a:gd name="connsiteY2" fmla="*/ 0 h 6934200"/>
              <a:gd name="connsiteX3" fmla="*/ 5874542 w 5874542"/>
              <a:gd name="connsiteY3" fmla="*/ 1622446 h 6934200"/>
              <a:gd name="connsiteX4" fmla="*/ 5874542 w 5874542"/>
              <a:gd name="connsiteY4" fmla="*/ 5673704 h 6934200"/>
              <a:gd name="connsiteX5" fmla="*/ 4814071 w 5874542"/>
              <a:gd name="connsiteY5" fmla="*/ 6934200 h 6934200"/>
              <a:gd name="connsiteX6" fmla="*/ 1962963 w 5874542"/>
              <a:gd name="connsiteY6" fmla="*/ 6905625 h 6934200"/>
              <a:gd name="connsiteX7" fmla="*/ 302417 w 5874542"/>
              <a:gd name="connsiteY7" fmla="*/ 5972154 h 6934200"/>
              <a:gd name="connsiteX8" fmla="*/ 394492 w 5874542"/>
              <a:gd name="connsiteY8" fmla="*/ 3070246 h 6934200"/>
              <a:gd name="connsiteX0" fmla="*/ 304171 w 6098546"/>
              <a:gd name="connsiteY0" fmla="*/ 3917971 h 6934200"/>
              <a:gd name="connsiteX1" fmla="*/ 1901217 w 6098546"/>
              <a:gd name="connsiteY1" fmla="*/ 6350 h 6934200"/>
              <a:gd name="connsiteX2" fmla="*/ 3780775 w 6098546"/>
              <a:gd name="connsiteY2" fmla="*/ 0 h 6934200"/>
              <a:gd name="connsiteX3" fmla="*/ 6098546 w 6098546"/>
              <a:gd name="connsiteY3" fmla="*/ 1622446 h 6934200"/>
              <a:gd name="connsiteX4" fmla="*/ 6098546 w 6098546"/>
              <a:gd name="connsiteY4" fmla="*/ 5673704 h 6934200"/>
              <a:gd name="connsiteX5" fmla="*/ 5038075 w 6098546"/>
              <a:gd name="connsiteY5" fmla="*/ 6934200 h 6934200"/>
              <a:gd name="connsiteX6" fmla="*/ 2186967 w 6098546"/>
              <a:gd name="connsiteY6" fmla="*/ 6905625 h 6934200"/>
              <a:gd name="connsiteX7" fmla="*/ 526421 w 6098546"/>
              <a:gd name="connsiteY7" fmla="*/ 5972154 h 6934200"/>
              <a:gd name="connsiteX8" fmla="*/ 304171 w 6098546"/>
              <a:gd name="connsiteY8" fmla="*/ 3917971 h 6934200"/>
              <a:gd name="connsiteX0" fmla="*/ 268074 w 6062449"/>
              <a:gd name="connsiteY0" fmla="*/ 3917971 h 6934200"/>
              <a:gd name="connsiteX1" fmla="*/ 1865120 w 6062449"/>
              <a:gd name="connsiteY1" fmla="*/ 6350 h 6934200"/>
              <a:gd name="connsiteX2" fmla="*/ 3744678 w 6062449"/>
              <a:gd name="connsiteY2" fmla="*/ 0 h 6934200"/>
              <a:gd name="connsiteX3" fmla="*/ 6062449 w 6062449"/>
              <a:gd name="connsiteY3" fmla="*/ 1622446 h 6934200"/>
              <a:gd name="connsiteX4" fmla="*/ 6062449 w 6062449"/>
              <a:gd name="connsiteY4" fmla="*/ 5673704 h 6934200"/>
              <a:gd name="connsiteX5" fmla="*/ 5001978 w 6062449"/>
              <a:gd name="connsiteY5" fmla="*/ 6934200 h 6934200"/>
              <a:gd name="connsiteX6" fmla="*/ 2150870 w 6062449"/>
              <a:gd name="connsiteY6" fmla="*/ 6905625 h 6934200"/>
              <a:gd name="connsiteX7" fmla="*/ 671299 w 6062449"/>
              <a:gd name="connsiteY7" fmla="*/ 6153129 h 6934200"/>
              <a:gd name="connsiteX8" fmla="*/ 268074 w 6062449"/>
              <a:gd name="connsiteY8" fmla="*/ 3917971 h 6934200"/>
              <a:gd name="connsiteX0" fmla="*/ 292168 w 6086543"/>
              <a:gd name="connsiteY0" fmla="*/ 3917971 h 6934200"/>
              <a:gd name="connsiteX1" fmla="*/ 1889214 w 6086543"/>
              <a:gd name="connsiteY1" fmla="*/ 6350 h 6934200"/>
              <a:gd name="connsiteX2" fmla="*/ 3768772 w 6086543"/>
              <a:gd name="connsiteY2" fmla="*/ 0 h 6934200"/>
              <a:gd name="connsiteX3" fmla="*/ 6086543 w 6086543"/>
              <a:gd name="connsiteY3" fmla="*/ 1622446 h 6934200"/>
              <a:gd name="connsiteX4" fmla="*/ 6086543 w 6086543"/>
              <a:gd name="connsiteY4" fmla="*/ 5673704 h 6934200"/>
              <a:gd name="connsiteX5" fmla="*/ 5026072 w 6086543"/>
              <a:gd name="connsiteY5" fmla="*/ 6934200 h 6934200"/>
              <a:gd name="connsiteX6" fmla="*/ 2174964 w 6086543"/>
              <a:gd name="connsiteY6" fmla="*/ 6905625 h 6934200"/>
              <a:gd name="connsiteX7" fmla="*/ 695393 w 6086543"/>
              <a:gd name="connsiteY7" fmla="*/ 6153129 h 6934200"/>
              <a:gd name="connsiteX8" fmla="*/ 292168 w 6086543"/>
              <a:gd name="connsiteY8" fmla="*/ 3917971 h 6934200"/>
              <a:gd name="connsiteX0" fmla="*/ 292168 w 6086543"/>
              <a:gd name="connsiteY0" fmla="*/ 3917971 h 6934200"/>
              <a:gd name="connsiteX1" fmla="*/ 1889214 w 6086543"/>
              <a:gd name="connsiteY1" fmla="*/ 6350 h 6934200"/>
              <a:gd name="connsiteX2" fmla="*/ 3768772 w 6086543"/>
              <a:gd name="connsiteY2" fmla="*/ 0 h 6934200"/>
              <a:gd name="connsiteX3" fmla="*/ 6086543 w 6086543"/>
              <a:gd name="connsiteY3" fmla="*/ 1622446 h 6934200"/>
              <a:gd name="connsiteX4" fmla="*/ 6086543 w 6086543"/>
              <a:gd name="connsiteY4" fmla="*/ 5673704 h 6934200"/>
              <a:gd name="connsiteX5" fmla="*/ 5026072 w 6086543"/>
              <a:gd name="connsiteY5" fmla="*/ 6934200 h 6934200"/>
              <a:gd name="connsiteX6" fmla="*/ 2174964 w 6086543"/>
              <a:gd name="connsiteY6" fmla="*/ 6905625 h 6934200"/>
              <a:gd name="connsiteX7" fmla="*/ 695393 w 6086543"/>
              <a:gd name="connsiteY7" fmla="*/ 6153129 h 6934200"/>
              <a:gd name="connsiteX8" fmla="*/ 292168 w 6086543"/>
              <a:gd name="connsiteY8" fmla="*/ 3917971 h 6934200"/>
              <a:gd name="connsiteX0" fmla="*/ 272634 w 6067009"/>
              <a:gd name="connsiteY0" fmla="*/ 3917971 h 6934200"/>
              <a:gd name="connsiteX1" fmla="*/ 1869680 w 6067009"/>
              <a:gd name="connsiteY1" fmla="*/ 6350 h 6934200"/>
              <a:gd name="connsiteX2" fmla="*/ 3749238 w 6067009"/>
              <a:gd name="connsiteY2" fmla="*/ 0 h 6934200"/>
              <a:gd name="connsiteX3" fmla="*/ 6067009 w 6067009"/>
              <a:gd name="connsiteY3" fmla="*/ 1622446 h 6934200"/>
              <a:gd name="connsiteX4" fmla="*/ 6067009 w 6067009"/>
              <a:gd name="connsiteY4" fmla="*/ 5673704 h 6934200"/>
              <a:gd name="connsiteX5" fmla="*/ 5006538 w 6067009"/>
              <a:gd name="connsiteY5" fmla="*/ 6934200 h 6934200"/>
              <a:gd name="connsiteX6" fmla="*/ 2155430 w 6067009"/>
              <a:gd name="connsiteY6" fmla="*/ 6905625 h 6934200"/>
              <a:gd name="connsiteX7" fmla="*/ 675859 w 6067009"/>
              <a:gd name="connsiteY7" fmla="*/ 6153129 h 6934200"/>
              <a:gd name="connsiteX8" fmla="*/ 272634 w 6067009"/>
              <a:gd name="connsiteY8" fmla="*/ 3917971 h 6934200"/>
              <a:gd name="connsiteX0" fmla="*/ 229992 w 6024367"/>
              <a:gd name="connsiteY0" fmla="*/ 3917971 h 6934200"/>
              <a:gd name="connsiteX1" fmla="*/ 1827038 w 6024367"/>
              <a:gd name="connsiteY1" fmla="*/ 6350 h 6934200"/>
              <a:gd name="connsiteX2" fmla="*/ 3706596 w 6024367"/>
              <a:gd name="connsiteY2" fmla="*/ 0 h 6934200"/>
              <a:gd name="connsiteX3" fmla="*/ 6024367 w 6024367"/>
              <a:gd name="connsiteY3" fmla="*/ 1622446 h 6934200"/>
              <a:gd name="connsiteX4" fmla="*/ 6024367 w 6024367"/>
              <a:gd name="connsiteY4" fmla="*/ 5673704 h 6934200"/>
              <a:gd name="connsiteX5" fmla="*/ 4963896 w 6024367"/>
              <a:gd name="connsiteY5" fmla="*/ 6934200 h 6934200"/>
              <a:gd name="connsiteX6" fmla="*/ 2112788 w 6024367"/>
              <a:gd name="connsiteY6" fmla="*/ 6905625 h 6934200"/>
              <a:gd name="connsiteX7" fmla="*/ 909442 w 6024367"/>
              <a:gd name="connsiteY7" fmla="*/ 6286479 h 6934200"/>
              <a:gd name="connsiteX8" fmla="*/ 229992 w 6024367"/>
              <a:gd name="connsiteY8" fmla="*/ 3917971 h 6934200"/>
              <a:gd name="connsiteX0" fmla="*/ 254747 w 6049122"/>
              <a:gd name="connsiteY0" fmla="*/ 3917971 h 6934200"/>
              <a:gd name="connsiteX1" fmla="*/ 1851793 w 6049122"/>
              <a:gd name="connsiteY1" fmla="*/ 6350 h 6934200"/>
              <a:gd name="connsiteX2" fmla="*/ 3731351 w 6049122"/>
              <a:gd name="connsiteY2" fmla="*/ 0 h 6934200"/>
              <a:gd name="connsiteX3" fmla="*/ 6049122 w 6049122"/>
              <a:gd name="connsiteY3" fmla="*/ 1622446 h 6934200"/>
              <a:gd name="connsiteX4" fmla="*/ 6049122 w 6049122"/>
              <a:gd name="connsiteY4" fmla="*/ 5673704 h 6934200"/>
              <a:gd name="connsiteX5" fmla="*/ 4988651 w 6049122"/>
              <a:gd name="connsiteY5" fmla="*/ 6934200 h 6934200"/>
              <a:gd name="connsiteX6" fmla="*/ 2137543 w 6049122"/>
              <a:gd name="connsiteY6" fmla="*/ 6905625 h 6934200"/>
              <a:gd name="connsiteX7" fmla="*/ 934197 w 6049122"/>
              <a:gd name="connsiteY7" fmla="*/ 6286479 h 6934200"/>
              <a:gd name="connsiteX8" fmla="*/ 254747 w 6049122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6350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20638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20638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897333 h 6913562"/>
              <a:gd name="connsiteX1" fmla="*/ 1867915 w 6065244"/>
              <a:gd name="connsiteY1" fmla="*/ 0 h 6913562"/>
              <a:gd name="connsiteX2" fmla="*/ 3756998 w 6065244"/>
              <a:gd name="connsiteY2" fmla="*/ 793 h 6913562"/>
              <a:gd name="connsiteX3" fmla="*/ 6065244 w 6065244"/>
              <a:gd name="connsiteY3" fmla="*/ 1601808 h 6913562"/>
              <a:gd name="connsiteX4" fmla="*/ 6065244 w 6065244"/>
              <a:gd name="connsiteY4" fmla="*/ 5653066 h 6913562"/>
              <a:gd name="connsiteX5" fmla="*/ 5004773 w 6065244"/>
              <a:gd name="connsiteY5" fmla="*/ 6913562 h 6913562"/>
              <a:gd name="connsiteX6" fmla="*/ 2153665 w 6065244"/>
              <a:gd name="connsiteY6" fmla="*/ 6884987 h 6913562"/>
              <a:gd name="connsiteX7" fmla="*/ 950319 w 6065244"/>
              <a:gd name="connsiteY7" fmla="*/ 6265841 h 6913562"/>
              <a:gd name="connsiteX8" fmla="*/ 270869 w 6065244"/>
              <a:gd name="connsiteY8" fmla="*/ 3897333 h 6913562"/>
              <a:gd name="connsiteX0" fmla="*/ 270869 w 6065244"/>
              <a:gd name="connsiteY0" fmla="*/ 3897333 h 6913562"/>
              <a:gd name="connsiteX1" fmla="*/ 1867915 w 6065244"/>
              <a:gd name="connsiteY1" fmla="*/ 0 h 6913562"/>
              <a:gd name="connsiteX2" fmla="*/ 3756998 w 6065244"/>
              <a:gd name="connsiteY2" fmla="*/ 793 h 6913562"/>
              <a:gd name="connsiteX3" fmla="*/ 6050957 w 6065244"/>
              <a:gd name="connsiteY3" fmla="*/ 1606571 h 6913562"/>
              <a:gd name="connsiteX4" fmla="*/ 6065244 w 6065244"/>
              <a:gd name="connsiteY4" fmla="*/ 5653066 h 6913562"/>
              <a:gd name="connsiteX5" fmla="*/ 5004773 w 6065244"/>
              <a:gd name="connsiteY5" fmla="*/ 6913562 h 6913562"/>
              <a:gd name="connsiteX6" fmla="*/ 2153665 w 6065244"/>
              <a:gd name="connsiteY6" fmla="*/ 6884987 h 6913562"/>
              <a:gd name="connsiteX7" fmla="*/ 950319 w 6065244"/>
              <a:gd name="connsiteY7" fmla="*/ 6265841 h 6913562"/>
              <a:gd name="connsiteX8" fmla="*/ 270869 w 6065244"/>
              <a:gd name="connsiteY8" fmla="*/ 3897333 h 6913562"/>
              <a:gd name="connsiteX0" fmla="*/ 270869 w 6053338"/>
              <a:gd name="connsiteY0" fmla="*/ 3897333 h 6913562"/>
              <a:gd name="connsiteX1" fmla="*/ 1867915 w 6053338"/>
              <a:gd name="connsiteY1" fmla="*/ 0 h 6913562"/>
              <a:gd name="connsiteX2" fmla="*/ 3756998 w 6053338"/>
              <a:gd name="connsiteY2" fmla="*/ 793 h 6913562"/>
              <a:gd name="connsiteX3" fmla="*/ 6050957 w 6053338"/>
              <a:gd name="connsiteY3" fmla="*/ 1606571 h 6913562"/>
              <a:gd name="connsiteX4" fmla="*/ 6053338 w 6053338"/>
              <a:gd name="connsiteY4" fmla="*/ 5653066 h 6913562"/>
              <a:gd name="connsiteX5" fmla="*/ 5004773 w 6053338"/>
              <a:gd name="connsiteY5" fmla="*/ 6913562 h 6913562"/>
              <a:gd name="connsiteX6" fmla="*/ 2153665 w 6053338"/>
              <a:gd name="connsiteY6" fmla="*/ 6884987 h 6913562"/>
              <a:gd name="connsiteX7" fmla="*/ 950319 w 6053338"/>
              <a:gd name="connsiteY7" fmla="*/ 6265841 h 6913562"/>
              <a:gd name="connsiteX8" fmla="*/ 270869 w 6053338"/>
              <a:gd name="connsiteY8" fmla="*/ 3897333 h 6913562"/>
              <a:gd name="connsiteX0" fmla="*/ 270869 w 6053338"/>
              <a:gd name="connsiteY0" fmla="*/ 3897333 h 6892131"/>
              <a:gd name="connsiteX1" fmla="*/ 1867915 w 6053338"/>
              <a:gd name="connsiteY1" fmla="*/ 0 h 6892131"/>
              <a:gd name="connsiteX2" fmla="*/ 3756998 w 6053338"/>
              <a:gd name="connsiteY2" fmla="*/ 793 h 6892131"/>
              <a:gd name="connsiteX3" fmla="*/ 6050957 w 6053338"/>
              <a:gd name="connsiteY3" fmla="*/ 1606571 h 6892131"/>
              <a:gd name="connsiteX4" fmla="*/ 6053338 w 6053338"/>
              <a:gd name="connsiteY4" fmla="*/ 5653066 h 6892131"/>
              <a:gd name="connsiteX5" fmla="*/ 4997630 w 6053338"/>
              <a:gd name="connsiteY5" fmla="*/ 6892131 h 6892131"/>
              <a:gd name="connsiteX6" fmla="*/ 2153665 w 6053338"/>
              <a:gd name="connsiteY6" fmla="*/ 6884987 h 6892131"/>
              <a:gd name="connsiteX7" fmla="*/ 950319 w 6053338"/>
              <a:gd name="connsiteY7" fmla="*/ 6265841 h 6892131"/>
              <a:gd name="connsiteX8" fmla="*/ 270869 w 6053338"/>
              <a:gd name="connsiteY8" fmla="*/ 3897333 h 689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53338" h="6892131">
                <a:moveTo>
                  <a:pt x="270869" y="3897333"/>
                </a:moveTo>
                <a:cubicBezTo>
                  <a:pt x="632819" y="3007847"/>
                  <a:pt x="1503098" y="865981"/>
                  <a:pt x="1867915" y="0"/>
                </a:cubicBezTo>
                <a:lnTo>
                  <a:pt x="3756998" y="793"/>
                </a:lnTo>
                <a:lnTo>
                  <a:pt x="6050957" y="1606571"/>
                </a:lnTo>
                <a:cubicBezTo>
                  <a:pt x="6055719" y="2955403"/>
                  <a:pt x="6048576" y="4304234"/>
                  <a:pt x="6053338" y="5653066"/>
                </a:cubicBezTo>
                <a:lnTo>
                  <a:pt x="4997630" y="6892131"/>
                </a:lnTo>
                <a:lnTo>
                  <a:pt x="2153665" y="6884987"/>
                </a:lnTo>
                <a:cubicBezTo>
                  <a:pt x="1074698" y="6327242"/>
                  <a:pt x="1823454" y="6699239"/>
                  <a:pt x="950319" y="6265841"/>
                </a:cubicBezTo>
                <a:cubicBezTo>
                  <a:pt x="565082" y="5988561"/>
                  <a:pt x="-494306" y="5800202"/>
                  <a:pt x="270869" y="389733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54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8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3871913" cy="3518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39854" y="1095375"/>
            <a:ext cx="3871913" cy="3518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62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9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00400" y="2557462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73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Nar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1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2 Narro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54329" y="2557462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2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858374"/>
            <a:ext cx="9144000" cy="292608"/>
          </a:xfrm>
          <a:prstGeom prst="rect">
            <a:avLst/>
          </a:prstGeom>
          <a:solidFill>
            <a:srgbClr val="A18A6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715000" cy="7381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095376"/>
            <a:ext cx="5715000" cy="35182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454140" y="4896331"/>
            <a:ext cx="2119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0" dirty="0">
                <a:solidFill>
                  <a:schemeClr val="bg1"/>
                </a:solidFill>
              </a:rPr>
              <a:t>Project II – </a:t>
            </a:r>
            <a:r>
              <a:rPr lang="en-US" sz="800" baseline="0" dirty="0" err="1">
                <a:solidFill>
                  <a:schemeClr val="bg1"/>
                </a:solidFill>
              </a:rPr>
              <a:t>PyLacrossel</a:t>
            </a:r>
            <a:r>
              <a:rPr lang="en-US" sz="800" baseline="0" dirty="0">
                <a:solidFill>
                  <a:schemeClr val="bg1"/>
                </a:solidFill>
              </a:rPr>
              <a:t> | June 2019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42773" y="4896956"/>
            <a:ext cx="50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D84860F-87DF-48D9-9DD7-EF70949B7FE6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3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0" r:id="rId4"/>
    <p:sldLayoutId id="2147483674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51" r:id="rId12"/>
    <p:sldLayoutId id="2147483659" r:id="rId13"/>
    <p:sldLayoutId id="2147483661" r:id="rId14"/>
    <p:sldLayoutId id="2147483662" r:id="rId15"/>
    <p:sldLayoutId id="2147483663" r:id="rId16"/>
    <p:sldLayoutId id="2147483700" r:id="rId17"/>
    <p:sldLayoutId id="2147483701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90" r:id="rId24"/>
    <p:sldLayoutId id="2147483691" r:id="rId25"/>
    <p:sldLayoutId id="2147483692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 cap="sm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16681" indent="-116681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79" y="112131"/>
            <a:ext cx="3487420" cy="4845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30249"/>
                </a:solidFill>
              </a:rPr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" y="699134"/>
            <a:ext cx="8602981" cy="3598546"/>
          </a:xfrm>
        </p:spPr>
        <p:txBody>
          <a:bodyPr>
            <a:normAutofit/>
          </a:bodyPr>
          <a:lstStyle/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Project Title: </a:t>
            </a:r>
            <a:r>
              <a:rPr lang="en-US" sz="1600" b="1" i="1" dirty="0" err="1">
                <a:solidFill>
                  <a:srgbClr val="0070C0"/>
                </a:solidFill>
                <a:ea typeface="Oswald"/>
                <a:cs typeface="Oswald"/>
                <a:sym typeface="Oswald"/>
              </a:rPr>
              <a:t>PyLacrosse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/>
              <a:t> Game Analysis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Team Members: </a:t>
            </a:r>
            <a:r>
              <a:rPr lang="en-US" sz="1600" dirty="0"/>
              <a:t>Drew Adams, Joao Bonini, Melissa Decoster, Nadia Patel , Richa Desai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Project Description/Outline: </a:t>
            </a:r>
            <a:r>
              <a:rPr lang="en-US" sz="16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 </a:t>
            </a:r>
            <a:r>
              <a:rPr lang="en-US" sz="1600" dirty="0">
                <a:sym typeface="Oswald"/>
              </a:rPr>
              <a:t>We will ran game </a:t>
            </a:r>
            <a:r>
              <a:rPr lang="en-US" sz="1600" dirty="0"/>
              <a:t>analysis for last year season</a:t>
            </a:r>
            <a:endParaRPr lang="en-US" sz="1600" b="1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Research Question to Answer: </a:t>
            </a:r>
            <a:r>
              <a:rPr lang="en-US" sz="1600" dirty="0">
                <a:sym typeface="Oswald"/>
              </a:rPr>
              <a:t>????</a:t>
            </a:r>
            <a:endParaRPr lang="en-US" sz="1600" b="1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Data Sets to be Used: </a:t>
            </a:r>
            <a:r>
              <a:rPr lang="en-US" sz="1600" b="1" i="1" dirty="0">
                <a:solidFill>
                  <a:schemeClr val="accent1"/>
                </a:solidFill>
                <a:ea typeface="Oswald"/>
                <a:cs typeface="Oswald"/>
                <a:sym typeface="Oswald"/>
              </a:rPr>
              <a:t>NCAA</a:t>
            </a:r>
            <a:r>
              <a:rPr lang="en-US" sz="1600" b="1" i="1" dirty="0">
                <a:solidFill>
                  <a:srgbClr val="8EC740"/>
                </a:solidFill>
                <a:ea typeface="Oswald"/>
                <a:cs typeface="Oswald"/>
                <a:sym typeface="Oswald"/>
              </a:rPr>
              <a:t> </a:t>
            </a:r>
            <a:r>
              <a:rPr lang="en-US" sz="1600" dirty="0">
                <a:sym typeface="Oswald"/>
              </a:rPr>
              <a:t>website</a:t>
            </a:r>
            <a:endParaRPr lang="en-US" sz="1600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Rough Breakdown of Tasks: </a:t>
            </a:r>
            <a:r>
              <a:rPr lang="en-US" sz="1600" dirty="0"/>
              <a:t>Data Extraction, Initial Data Exploration, Data Splitting, Data Creation, Data Formatting , Data Exporting, Creating a Python script, Prepare PowerPoint presentation 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sz="1600" b="1" dirty="0"/>
          </a:p>
          <a:p>
            <a:pPr marL="342900" lvl="1" indent="0">
              <a:lnSpc>
                <a:spcPct val="150000"/>
              </a:lnSpc>
              <a:buNone/>
            </a:pPr>
            <a:endParaRPr lang="en-US" sz="1200" dirty="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752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bbVie AME Presentation Template 160118[1]">
  <a:themeElements>
    <a:clrScheme name="Custom 29">
      <a:dk1>
        <a:srgbClr val="081538"/>
      </a:dk1>
      <a:lt1>
        <a:sysClr val="window" lastClr="FFFFFF"/>
      </a:lt1>
      <a:dk2>
        <a:srgbClr val="081538"/>
      </a:dk2>
      <a:lt2>
        <a:srgbClr val="E0E2E8"/>
      </a:lt2>
      <a:accent1>
        <a:srgbClr val="081538"/>
      </a:accent1>
      <a:accent2>
        <a:srgbClr val="8993A7"/>
      </a:accent2>
      <a:accent3>
        <a:srgbClr val="A5ACBD"/>
      </a:accent3>
      <a:accent4>
        <a:srgbClr val="1CC997"/>
      </a:accent4>
      <a:accent5>
        <a:srgbClr val="5FD9C5"/>
      </a:accent5>
      <a:accent6>
        <a:srgbClr val="A3E9DE"/>
      </a:accent6>
      <a:hlink>
        <a:srgbClr val="004BFF"/>
      </a:hlink>
      <a:folHlink>
        <a:srgbClr val="E5E9FF"/>
      </a:folHlink>
    </a:clrScheme>
    <a:fontScheme name="Custom 2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bVie Presentation Template 050118.potx" id="{B61BB9C7-9454-4D8E-B6E1-B5AF89AEFD12}" vid="{BF75358A-D10F-4A91-BE73-4F159E56E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8509</TotalTime>
  <Words>85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AbbVie AME Presentation Template 160118[1]</vt:lpstr>
      <vt:lpstr>Proposal</vt:lpstr>
    </vt:vector>
  </TitlesOfParts>
  <Company>AbbVie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runs here three lines maximum</dc:title>
  <dc:creator>joao.bonini@Abbvie.com</dc:creator>
  <cp:lastModifiedBy>Bonini, Joao Victor</cp:lastModifiedBy>
  <cp:revision>527</cp:revision>
  <cp:lastPrinted>2019-03-19T17:44:05Z</cp:lastPrinted>
  <dcterms:created xsi:type="dcterms:W3CDTF">2018-01-18T22:14:37Z</dcterms:created>
  <dcterms:modified xsi:type="dcterms:W3CDTF">2019-06-05T23:42:39Z</dcterms:modified>
</cp:coreProperties>
</file>