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7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7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DBA7D-49BE-8041-BD11-3CC541104259}" type="datetimeFigureOut">
              <a:rPr lang="en-US" smtClean="0"/>
              <a:t>03.02.15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61CDF-EC86-4C45-A3FF-F0339DB3032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DBA7D-49BE-8041-BD11-3CC541104259}" type="datetimeFigureOut">
              <a:rPr lang="en-US" smtClean="0"/>
              <a:t>03.02.15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61CDF-EC86-4C45-A3FF-F0339DB30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DBA7D-49BE-8041-BD11-3CC541104259}" type="datetimeFigureOut">
              <a:rPr lang="en-US" smtClean="0"/>
              <a:t>03.02.15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61CDF-EC86-4C45-A3FF-F0339DB30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DBA7D-49BE-8041-BD11-3CC541104259}" type="datetimeFigureOut">
              <a:rPr lang="en-US" smtClean="0"/>
              <a:t>03.02.15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61CDF-EC86-4C45-A3FF-F0339DB3032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DBA7D-49BE-8041-BD11-3CC541104259}" type="datetimeFigureOut">
              <a:rPr lang="en-US" smtClean="0"/>
              <a:t>03.02.15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61CDF-EC86-4C45-A3FF-F0339DB30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DBA7D-49BE-8041-BD11-3CC541104259}" type="datetimeFigureOut">
              <a:rPr lang="en-US" smtClean="0"/>
              <a:t>03.02.15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61CDF-EC86-4C45-A3FF-F0339DB3032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nb-NO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DBA7D-49BE-8041-BD11-3CC541104259}" type="datetimeFigureOut">
              <a:rPr lang="en-US" smtClean="0"/>
              <a:t>03.02.15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61CDF-EC86-4C45-A3FF-F0339DB3032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DBA7D-49BE-8041-BD11-3CC541104259}" type="datetimeFigureOut">
              <a:rPr lang="en-US" smtClean="0"/>
              <a:t>03.02.15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61CDF-EC86-4C45-A3FF-F0339DB30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DBA7D-49BE-8041-BD11-3CC541104259}" type="datetimeFigureOut">
              <a:rPr lang="en-US" smtClean="0"/>
              <a:t>03.02.15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61CDF-EC86-4C45-A3FF-F0339DB30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DBA7D-49BE-8041-BD11-3CC541104259}" type="datetimeFigureOut">
              <a:rPr lang="en-US" smtClean="0"/>
              <a:t>03.02.15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61CDF-EC86-4C45-A3FF-F0339DB30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DBA7D-49BE-8041-BD11-3CC541104259}" type="datetimeFigureOut">
              <a:rPr lang="en-US" smtClean="0"/>
              <a:t>03.02.15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61CDF-EC86-4C45-A3FF-F0339DB3032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nb-NO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1CDBA7D-49BE-8041-BD11-3CC541104259}" type="datetimeFigureOut">
              <a:rPr lang="en-US" smtClean="0"/>
              <a:t>03.02.15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4361CDF-EC86-4C45-A3FF-F0339DB3032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152400" y="2343236"/>
            <a:ext cx="8867229" cy="38771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600" cap="small" dirty="0" smtClean="0">
              <a:latin typeface="Helvetica Neue"/>
              <a:cs typeface="Helvetica Neue"/>
            </a:endParaRPr>
          </a:p>
          <a:p>
            <a:pPr marL="0" indent="0" algn="ctr">
              <a:buNone/>
            </a:pPr>
            <a:r>
              <a:rPr lang="en-US" sz="1600" dirty="0" smtClean="0">
                <a:latin typeface="Helvetica Neue"/>
                <a:cs typeface="Helvetica Neue"/>
              </a:rPr>
              <a:t>DETTE ER ET BEVIS PÅ AT </a:t>
            </a:r>
            <a:r>
              <a:rPr lang="en-US" sz="1600" b="1" dirty="0" smtClean="0">
                <a:latin typeface="Helvetica Neue"/>
                <a:cs typeface="Helvetica Neue"/>
              </a:rPr>
              <a:t>[ELEVENS NAVN] </a:t>
            </a:r>
            <a:r>
              <a:rPr lang="en-US" sz="1600" dirty="0" smtClean="0">
                <a:latin typeface="Helvetica Neue"/>
                <a:cs typeface="Helvetica Neue"/>
              </a:rPr>
              <a:t>HAR DELTATT I ET INTRODUKSJONSKURS I PYTHONPROGRAMMERING I REGI AV SIMULA SCHOOL OF RESEARCH AND INNOVATION (SSRI). </a:t>
            </a:r>
          </a:p>
          <a:p>
            <a:pPr marL="0" indent="0" algn="ctr">
              <a:buNone/>
            </a:pPr>
            <a:r>
              <a:rPr lang="en-US" sz="1600" dirty="0" err="1" smtClean="0">
                <a:latin typeface="Helvetica Neue"/>
                <a:cs typeface="Helvetica Neue"/>
              </a:rPr>
              <a:t>Kurset</a:t>
            </a:r>
            <a:r>
              <a:rPr lang="en-US" sz="1600" dirty="0" smtClean="0">
                <a:latin typeface="Helvetica Neue"/>
                <a:cs typeface="Helvetica Neue"/>
              </a:rPr>
              <a:t> </a:t>
            </a:r>
            <a:r>
              <a:rPr lang="en-US" sz="1600" dirty="0" err="1" smtClean="0">
                <a:latin typeface="Helvetica Neue"/>
                <a:cs typeface="Helvetica Neue"/>
              </a:rPr>
              <a:t>har</a:t>
            </a:r>
            <a:r>
              <a:rPr lang="en-US" sz="1600" dirty="0" smtClean="0">
                <a:latin typeface="Helvetica Neue"/>
                <a:cs typeface="Helvetica Neue"/>
              </a:rPr>
              <a:t> over 12 timer </a:t>
            </a:r>
            <a:r>
              <a:rPr lang="en-US" sz="1600" dirty="0" err="1" smtClean="0">
                <a:latin typeface="Helvetica Neue"/>
                <a:cs typeface="Helvetica Neue"/>
              </a:rPr>
              <a:t>gitt</a:t>
            </a:r>
            <a:r>
              <a:rPr lang="en-US" sz="1600" dirty="0" smtClean="0">
                <a:latin typeface="Helvetica Neue"/>
                <a:cs typeface="Helvetica Neue"/>
              </a:rPr>
              <a:t> en </a:t>
            </a:r>
            <a:r>
              <a:rPr lang="en-US" sz="1600" dirty="0" err="1" smtClean="0">
                <a:latin typeface="Helvetica Neue"/>
                <a:cs typeface="Helvetica Neue"/>
              </a:rPr>
              <a:t>innføring</a:t>
            </a:r>
            <a:r>
              <a:rPr lang="en-US" sz="1600" dirty="0" smtClean="0">
                <a:latin typeface="Helvetica Neue"/>
                <a:cs typeface="Helvetica Neue"/>
              </a:rPr>
              <a:t> </a:t>
            </a:r>
            <a:r>
              <a:rPr lang="en-US" sz="1600" dirty="0" err="1" smtClean="0">
                <a:latin typeface="Helvetica Neue"/>
                <a:cs typeface="Helvetica Neue"/>
              </a:rPr>
              <a:t>i</a:t>
            </a:r>
            <a:r>
              <a:rPr lang="en-US" sz="1600" dirty="0" smtClean="0">
                <a:latin typeface="Helvetica Neue"/>
                <a:cs typeface="Helvetica Neue"/>
              </a:rPr>
              <a:t> </a:t>
            </a:r>
            <a:r>
              <a:rPr lang="en-US" sz="1600" dirty="0" err="1" smtClean="0">
                <a:latin typeface="Helvetica Neue"/>
                <a:cs typeface="Helvetica Neue"/>
              </a:rPr>
              <a:t>grunnleggende</a:t>
            </a:r>
            <a:r>
              <a:rPr lang="en-US" sz="1600" dirty="0" smtClean="0">
                <a:latin typeface="Helvetica Neue"/>
                <a:cs typeface="Helvetica Neue"/>
              </a:rPr>
              <a:t> </a:t>
            </a:r>
            <a:r>
              <a:rPr lang="en-US" sz="1600" dirty="0" err="1" smtClean="0">
                <a:latin typeface="Helvetica Neue"/>
                <a:cs typeface="Helvetica Neue"/>
              </a:rPr>
              <a:t>konsepter</a:t>
            </a:r>
            <a:r>
              <a:rPr lang="en-US" sz="1600" dirty="0" smtClean="0">
                <a:latin typeface="Helvetica Neue"/>
                <a:cs typeface="Helvetica Neue"/>
              </a:rPr>
              <a:t> </a:t>
            </a:r>
            <a:r>
              <a:rPr lang="en-US" sz="1600" dirty="0" err="1" smtClean="0">
                <a:latin typeface="Helvetica Neue"/>
                <a:cs typeface="Helvetica Neue"/>
              </a:rPr>
              <a:t>innen</a:t>
            </a:r>
            <a:r>
              <a:rPr lang="en-US" sz="1600" dirty="0" smtClean="0">
                <a:latin typeface="Helvetica Neue"/>
                <a:cs typeface="Helvetica Neue"/>
              </a:rPr>
              <a:t> </a:t>
            </a:r>
            <a:r>
              <a:rPr lang="en-US" sz="1600" dirty="0" err="1" smtClean="0">
                <a:latin typeface="Helvetica Neue"/>
                <a:cs typeface="Helvetica Neue"/>
              </a:rPr>
              <a:t>programmering</a:t>
            </a:r>
            <a:r>
              <a:rPr lang="en-US" sz="1600" dirty="0" smtClean="0">
                <a:latin typeface="Helvetica Neue"/>
                <a:cs typeface="Helvetica Neue"/>
              </a:rPr>
              <a:t> </a:t>
            </a:r>
            <a:r>
              <a:rPr lang="en-US" sz="1600" dirty="0" err="1" smtClean="0">
                <a:latin typeface="Helvetica Neue"/>
                <a:cs typeface="Helvetica Neue"/>
              </a:rPr>
              <a:t>og</a:t>
            </a:r>
            <a:r>
              <a:rPr lang="en-US" sz="1600" dirty="0" smtClean="0">
                <a:latin typeface="Helvetica Neue"/>
                <a:cs typeface="Helvetica Neue"/>
              </a:rPr>
              <a:t> </a:t>
            </a:r>
            <a:r>
              <a:rPr lang="en-US" sz="1600" dirty="0" err="1" smtClean="0">
                <a:latin typeface="Helvetica Neue"/>
                <a:cs typeface="Helvetica Neue"/>
              </a:rPr>
              <a:t>illustrert</a:t>
            </a:r>
            <a:r>
              <a:rPr lang="en-US" sz="1600" dirty="0" smtClean="0">
                <a:latin typeface="Helvetica Neue"/>
                <a:cs typeface="Helvetica Neue"/>
              </a:rPr>
              <a:t> </a:t>
            </a:r>
            <a:r>
              <a:rPr lang="en-US" sz="1600" dirty="0" err="1" smtClean="0">
                <a:latin typeface="Helvetica Neue"/>
                <a:cs typeface="Helvetica Neue"/>
              </a:rPr>
              <a:t>hvordan</a:t>
            </a:r>
            <a:r>
              <a:rPr lang="en-US" sz="1600" dirty="0" smtClean="0">
                <a:latin typeface="Helvetica Neue"/>
                <a:cs typeface="Helvetica Neue"/>
              </a:rPr>
              <a:t> </a:t>
            </a:r>
            <a:r>
              <a:rPr lang="en-US" sz="1600" dirty="0" err="1" smtClean="0">
                <a:latin typeface="Helvetica Neue"/>
                <a:cs typeface="Helvetica Neue"/>
              </a:rPr>
              <a:t>programmering</a:t>
            </a:r>
            <a:r>
              <a:rPr lang="en-US" sz="1600" dirty="0" smtClean="0">
                <a:latin typeface="Helvetica Neue"/>
                <a:cs typeface="Helvetica Neue"/>
              </a:rPr>
              <a:t> </a:t>
            </a:r>
            <a:r>
              <a:rPr lang="en-US" sz="1600" dirty="0" err="1" smtClean="0">
                <a:latin typeface="Helvetica Neue"/>
                <a:cs typeface="Helvetica Neue"/>
              </a:rPr>
              <a:t>kan</a:t>
            </a:r>
            <a:r>
              <a:rPr lang="en-US" sz="1600" dirty="0" smtClean="0">
                <a:latin typeface="Helvetica Neue"/>
                <a:cs typeface="Helvetica Neue"/>
              </a:rPr>
              <a:t> </a:t>
            </a:r>
            <a:r>
              <a:rPr lang="en-US" sz="1600" dirty="0" err="1" smtClean="0">
                <a:latin typeface="Helvetica Neue"/>
                <a:cs typeface="Helvetica Neue"/>
              </a:rPr>
              <a:t>brukes</a:t>
            </a:r>
            <a:r>
              <a:rPr lang="en-US" sz="1600" dirty="0" smtClean="0">
                <a:latin typeface="Helvetica Neue"/>
                <a:cs typeface="Helvetica Neue"/>
              </a:rPr>
              <a:t> </a:t>
            </a:r>
            <a:r>
              <a:rPr lang="en-US" sz="1600" dirty="0" err="1" smtClean="0">
                <a:latin typeface="Helvetica Neue"/>
                <a:cs typeface="Helvetica Neue"/>
              </a:rPr>
              <a:t>som</a:t>
            </a:r>
            <a:r>
              <a:rPr lang="en-US" sz="1600" dirty="0" smtClean="0">
                <a:latin typeface="Helvetica Neue"/>
                <a:cs typeface="Helvetica Neue"/>
              </a:rPr>
              <a:t> et </a:t>
            </a:r>
            <a:r>
              <a:rPr lang="en-US" sz="1600" dirty="0" err="1" smtClean="0">
                <a:latin typeface="Helvetica Neue"/>
                <a:cs typeface="Helvetica Neue"/>
              </a:rPr>
              <a:t>verktøy</a:t>
            </a:r>
            <a:r>
              <a:rPr lang="en-US" sz="1600" dirty="0" smtClean="0">
                <a:latin typeface="Helvetica Neue"/>
                <a:cs typeface="Helvetica Neue"/>
              </a:rPr>
              <a:t> for </a:t>
            </a:r>
            <a:r>
              <a:rPr lang="en-US" sz="1600" dirty="0" err="1" smtClean="0">
                <a:latin typeface="Helvetica Neue"/>
                <a:cs typeface="Helvetica Neue"/>
              </a:rPr>
              <a:t>å</a:t>
            </a:r>
            <a:r>
              <a:rPr lang="en-US" sz="1600" dirty="0" smtClean="0">
                <a:latin typeface="Helvetica Neue"/>
                <a:cs typeface="Helvetica Neue"/>
              </a:rPr>
              <a:t> </a:t>
            </a:r>
            <a:r>
              <a:rPr lang="en-US" sz="1600" dirty="0" err="1" smtClean="0">
                <a:latin typeface="Helvetica Neue"/>
                <a:cs typeface="Helvetica Neue"/>
              </a:rPr>
              <a:t>løse</a:t>
            </a:r>
            <a:r>
              <a:rPr lang="en-US" sz="1600" dirty="0" smtClean="0">
                <a:latin typeface="Helvetica Neue"/>
                <a:cs typeface="Helvetica Neue"/>
              </a:rPr>
              <a:t> </a:t>
            </a:r>
            <a:r>
              <a:rPr lang="en-US" sz="1600" dirty="0" err="1" smtClean="0">
                <a:latin typeface="Helvetica Neue"/>
                <a:cs typeface="Helvetica Neue"/>
              </a:rPr>
              <a:t>oppgaver</a:t>
            </a:r>
            <a:r>
              <a:rPr lang="en-US" sz="1600" dirty="0" smtClean="0">
                <a:latin typeface="Helvetica Neue"/>
                <a:cs typeface="Helvetica Neue"/>
              </a:rPr>
              <a:t> </a:t>
            </a:r>
            <a:r>
              <a:rPr lang="en-US" sz="1600" dirty="0" err="1" smtClean="0">
                <a:latin typeface="Helvetica Neue"/>
                <a:cs typeface="Helvetica Neue"/>
              </a:rPr>
              <a:t>i</a:t>
            </a:r>
            <a:r>
              <a:rPr lang="en-US" sz="1600" dirty="0" smtClean="0">
                <a:latin typeface="Helvetica Neue"/>
                <a:cs typeface="Helvetica Neue"/>
              </a:rPr>
              <a:t> </a:t>
            </a:r>
            <a:r>
              <a:rPr lang="en-US" sz="1600" dirty="0" err="1" smtClean="0">
                <a:latin typeface="Helvetica Neue"/>
                <a:cs typeface="Helvetica Neue"/>
              </a:rPr>
              <a:t>fysikk</a:t>
            </a:r>
            <a:r>
              <a:rPr lang="en-US" sz="1600" dirty="0" smtClean="0">
                <a:latin typeface="Helvetica Neue"/>
                <a:cs typeface="Helvetica Neue"/>
              </a:rPr>
              <a:t>, </a:t>
            </a:r>
            <a:r>
              <a:rPr lang="en-US" sz="1600" dirty="0" err="1" smtClean="0">
                <a:latin typeface="Helvetica Neue"/>
                <a:cs typeface="Helvetica Neue"/>
              </a:rPr>
              <a:t>matematikk</a:t>
            </a:r>
            <a:r>
              <a:rPr lang="en-US" sz="1600" dirty="0" smtClean="0">
                <a:latin typeface="Helvetica Neue"/>
                <a:cs typeface="Helvetica Neue"/>
              </a:rPr>
              <a:t> </a:t>
            </a:r>
            <a:r>
              <a:rPr lang="en-US" sz="1600" dirty="0" err="1" smtClean="0">
                <a:latin typeface="Helvetica Neue"/>
                <a:cs typeface="Helvetica Neue"/>
              </a:rPr>
              <a:t>og</a:t>
            </a:r>
            <a:r>
              <a:rPr lang="en-US" sz="1600" dirty="0" smtClean="0">
                <a:latin typeface="Helvetica Neue"/>
                <a:cs typeface="Helvetica Neue"/>
              </a:rPr>
              <a:t> for diverse </a:t>
            </a:r>
            <a:r>
              <a:rPr lang="en-US" sz="1600" dirty="0" err="1" smtClean="0">
                <a:latin typeface="Helvetica Neue"/>
                <a:cs typeface="Helvetica Neue"/>
              </a:rPr>
              <a:t>kvantitative</a:t>
            </a:r>
            <a:r>
              <a:rPr lang="en-US" sz="1600" dirty="0" smtClean="0">
                <a:latin typeface="Helvetica Neue"/>
                <a:cs typeface="Helvetica Neue"/>
              </a:rPr>
              <a:t> </a:t>
            </a:r>
            <a:r>
              <a:rPr lang="en-US" sz="1600" dirty="0" err="1" smtClean="0">
                <a:latin typeface="Helvetica Neue"/>
                <a:cs typeface="Helvetica Neue"/>
              </a:rPr>
              <a:t>problemstillinger</a:t>
            </a:r>
            <a:r>
              <a:rPr lang="en-US" sz="1600" dirty="0" smtClean="0">
                <a:latin typeface="Helvetica Neue"/>
                <a:cs typeface="Helvetica Neue"/>
              </a:rPr>
              <a:t>.</a:t>
            </a:r>
            <a:endParaRPr lang="en-US" sz="1400" dirty="0" smtClean="0">
              <a:latin typeface="Helvetica Neue"/>
              <a:cs typeface="Helvetica Neue"/>
            </a:endParaRPr>
          </a:p>
          <a:p>
            <a:pPr marL="0" indent="0" algn="ctr">
              <a:buNone/>
            </a:pPr>
            <a:endParaRPr lang="en-US" sz="1400" dirty="0">
              <a:latin typeface="Helvetica Neue"/>
              <a:cs typeface="Helvetica Neue"/>
            </a:endParaRPr>
          </a:p>
        </p:txBody>
      </p:sp>
      <p:pic>
        <p:nvPicPr>
          <p:cNvPr id="16" name="Picture 15" descr="simula_logo_pos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396" y="530810"/>
            <a:ext cx="3230018" cy="21283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928296" y="5547728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Helvetica Neue"/>
              </a:rPr>
              <a:t>______________________</a:t>
            </a:r>
          </a:p>
          <a:p>
            <a:pPr algn="ctr"/>
            <a:r>
              <a:rPr lang="en-US" sz="1200" dirty="0" smtClean="0">
                <a:latin typeface="Helvetica Neue"/>
              </a:rPr>
              <a:t>Jonas van den Brink </a:t>
            </a:r>
          </a:p>
          <a:p>
            <a:pPr algn="ctr"/>
            <a:r>
              <a:rPr lang="en-US" sz="1200" dirty="0" err="1" smtClean="0">
                <a:latin typeface="Helvetica Neue"/>
              </a:rPr>
              <a:t>Kursholder</a:t>
            </a:r>
            <a:endParaRPr lang="en-US" sz="1200" dirty="0">
              <a:latin typeface="Helvetica Neue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88770" y="5574009"/>
            <a:ext cx="31004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Helvetica Neue"/>
              </a:rPr>
              <a:t>______________________</a:t>
            </a:r>
          </a:p>
          <a:p>
            <a:pPr algn="ctr"/>
            <a:r>
              <a:rPr lang="en-US" sz="1200" dirty="0" smtClean="0">
                <a:latin typeface="Helvetica Neue"/>
              </a:rPr>
              <a:t>Molly </a:t>
            </a:r>
            <a:r>
              <a:rPr lang="en-US" sz="1200" dirty="0" err="1" smtClean="0">
                <a:latin typeface="Helvetica Neue"/>
              </a:rPr>
              <a:t>Maleckar</a:t>
            </a:r>
            <a:r>
              <a:rPr lang="en-US" sz="1200" dirty="0" smtClean="0">
                <a:latin typeface="Helvetica Neue"/>
              </a:rPr>
              <a:t>, Director</a:t>
            </a:r>
          </a:p>
          <a:p>
            <a:pPr algn="ctr"/>
            <a:r>
              <a:rPr lang="en-US" sz="1200" dirty="0" smtClean="0">
                <a:latin typeface="Helvetica Neue"/>
              </a:rPr>
              <a:t>Simula School of Research and Innovation</a:t>
            </a:r>
            <a:endParaRPr lang="en-US" sz="1200" dirty="0">
              <a:latin typeface="Helvetica Neue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98137" y="1293744"/>
            <a:ext cx="25248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cap="small" dirty="0" err="1" smtClean="0">
                <a:latin typeface="Helvetica Neue"/>
              </a:rPr>
              <a:t>Kursbevis</a:t>
            </a:r>
            <a:endParaRPr lang="en-US" sz="4000" cap="small" dirty="0">
              <a:latin typeface="Helvetica Neue"/>
            </a:endParaRPr>
          </a:p>
        </p:txBody>
      </p:sp>
      <p:pic>
        <p:nvPicPr>
          <p:cNvPr id="10" name="Bilde 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333" y="399562"/>
            <a:ext cx="1284112" cy="1279660"/>
          </a:xfrm>
          <a:prstGeom prst="rect">
            <a:avLst/>
          </a:prstGeom>
          <a:noFill/>
        </p:spPr>
      </p:pic>
      <p:pic>
        <p:nvPicPr>
          <p:cNvPr id="11" name="Bilde 1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31" y="501264"/>
            <a:ext cx="1689736" cy="11779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14871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Slipstream.thmx</Template>
  <TotalTime>774</TotalTime>
  <Words>55</Words>
  <Application>Microsoft Macintosh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Slipstream</vt:lpstr>
      <vt:lpstr>PowerPoint Presentation</vt:lpstr>
    </vt:vector>
  </TitlesOfParts>
  <Company>Simula Research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Lena Korsnes</dc:creator>
  <cp:lastModifiedBy>Lena Korsnes</cp:lastModifiedBy>
  <cp:revision>37</cp:revision>
  <cp:lastPrinted>2014-07-31T16:45:52Z</cp:lastPrinted>
  <dcterms:created xsi:type="dcterms:W3CDTF">2014-07-31T07:18:14Z</dcterms:created>
  <dcterms:modified xsi:type="dcterms:W3CDTF">2015-02-04T09:23:08Z</dcterms:modified>
</cp:coreProperties>
</file>