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833930-F276-4C00-9052-91E17C5FF478}" type="datetimeFigureOut">
              <a:rPr lang="en-US" smtClean="0"/>
              <a:t>12/11/2010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49DE93-6B35-48B8-802A-1EA184C19DF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Crowds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Yann</a:t>
            </a:r>
            <a:r>
              <a:rPr lang="en-US" dirty="0" smtClean="0"/>
              <a:t> Le Gall</a:t>
            </a:r>
          </a:p>
          <a:p>
            <a:r>
              <a:rPr lang="en-US" dirty="0" smtClean="0"/>
              <a:t>Lindsey </a:t>
            </a:r>
            <a:r>
              <a:rPr lang="en-US" dirty="0" err="1" smtClean="0"/>
              <a:t>Bieda</a:t>
            </a:r>
            <a:endParaRPr lang="en-US" dirty="0" smtClean="0"/>
          </a:p>
          <a:p>
            <a:r>
              <a:rPr lang="en-US" dirty="0" smtClean="0"/>
              <a:t>Joe Cavanaugh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Crowds?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collaborating clients called “</a:t>
            </a:r>
            <a:r>
              <a:rPr lang="en-US" dirty="0" err="1" smtClean="0"/>
              <a:t>jondos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Anonymously issue web requests</a:t>
            </a:r>
          </a:p>
        </p:txBody>
      </p:sp>
    </p:spTree>
    <p:extLst>
      <p:ext uri="{BB962C8B-B14F-4D97-AF65-F5344CB8AC3E}">
        <p14:creationId xmlns:p14="http://schemas.microsoft.com/office/powerpoint/2010/main" val="1597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crowds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jondo</a:t>
            </a:r>
            <a:r>
              <a:rPr lang="en-US" dirty="0" smtClean="0"/>
              <a:t> can initiate a web request</a:t>
            </a:r>
          </a:p>
          <a:p>
            <a:r>
              <a:rPr lang="en-US" dirty="0" smtClean="0"/>
              <a:t>Web requests are forwarded to either another </a:t>
            </a:r>
            <a:r>
              <a:rPr lang="en-US" dirty="0" err="1" smtClean="0"/>
              <a:t>jondo</a:t>
            </a:r>
            <a:r>
              <a:rPr lang="en-US" dirty="0" smtClean="0"/>
              <a:t> participating in the crowd or the end server</a:t>
            </a:r>
          </a:p>
          <a:p>
            <a:r>
              <a:rPr lang="en-US" dirty="0" smtClean="0"/>
              <a:t>The server knows who finally forwarded the request, but no idea who initiated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crowds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paths are randomized by P</a:t>
            </a:r>
            <a:r>
              <a:rPr lang="en-US" baseline="-25000" dirty="0" smtClean="0"/>
              <a:t>f</a:t>
            </a:r>
            <a:r>
              <a:rPr lang="en-US" dirty="0" smtClean="0"/>
              <a:t> (probability of forwarding), but pre-computed by a centralized “blender”</a:t>
            </a:r>
          </a:p>
          <a:p>
            <a:r>
              <a:rPr lang="en-US" dirty="0" smtClean="0"/>
              <a:t>The blender manages </a:t>
            </a:r>
            <a:r>
              <a:rPr lang="en-US" dirty="0" err="1" smtClean="0"/>
              <a:t>jondos</a:t>
            </a:r>
            <a:r>
              <a:rPr lang="en-US" dirty="0" smtClean="0"/>
              <a:t> joining and leaving the crowd in addition to path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subset of the </a:t>
            </a:r>
            <a:r>
              <a:rPr lang="en-US" dirty="0" err="1" smtClean="0"/>
              <a:t>jondos</a:t>
            </a:r>
            <a:r>
              <a:rPr lang="en-US" dirty="0" smtClean="0"/>
              <a:t> are collaborating against the rest? Called “attackers”</a:t>
            </a:r>
          </a:p>
          <a:p>
            <a:r>
              <a:rPr lang="en-US" dirty="0"/>
              <a:t>M</a:t>
            </a:r>
            <a:r>
              <a:rPr lang="en-US" dirty="0" smtClean="0"/>
              <a:t>ultiple “attacking” </a:t>
            </a:r>
            <a:r>
              <a:rPr lang="en-US" dirty="0" err="1" smtClean="0"/>
              <a:t>jondos</a:t>
            </a:r>
            <a:r>
              <a:rPr lang="en-US" dirty="0" smtClean="0"/>
              <a:t> can determine where a request originated with a certain probability.</a:t>
            </a:r>
          </a:p>
          <a:p>
            <a:r>
              <a:rPr lang="en-US" dirty="0" smtClean="0"/>
              <a:t>If we know the crowd size, we can adjust the path forwarding to insure probable innocence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Innocence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crowd size, the number of attackers, and the probability of forwarding; Probable Innocence is defined as:</a:t>
            </a:r>
          </a:p>
          <a:p>
            <a:pPr lvl="1"/>
            <a:r>
              <a:rPr lang="en-US" dirty="0" smtClean="0"/>
              <a:t>Y=</a:t>
            </a:r>
            <a:r>
              <a:rPr lang="en-US" dirty="0" err="1" smtClean="0"/>
              <a:t>mx+b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to compare security and performance</a:t>
            </a:r>
          </a:p>
          <a:p>
            <a:r>
              <a:rPr lang="en-US" dirty="0" smtClean="0"/>
              <a:t>For a given number of </a:t>
            </a:r>
            <a:r>
              <a:rPr lang="en-US" dirty="0" err="1" smtClean="0"/>
              <a:t>jondos</a:t>
            </a:r>
            <a:r>
              <a:rPr lang="en-US" dirty="0" smtClean="0"/>
              <a:t>, servers, and “attacking” </a:t>
            </a:r>
            <a:r>
              <a:rPr lang="en-US" dirty="0" err="1" smtClean="0"/>
              <a:t>jondos</a:t>
            </a:r>
            <a:endParaRPr lang="en-US" dirty="0" smtClean="0"/>
          </a:p>
          <a:p>
            <a:r>
              <a:rPr lang="en-US" dirty="0" smtClean="0"/>
              <a:t>Each of these is scheduled to complete one operation per time step.</a:t>
            </a:r>
          </a:p>
          <a:p>
            <a:r>
              <a:rPr lang="en-US" dirty="0" smtClean="0"/>
              <a:t>One operation may be: initiating a request, forwarding a request, or responding to a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this simulation, we calculate the following:</a:t>
            </a:r>
          </a:p>
          <a:p>
            <a:pPr lvl="1"/>
            <a:r>
              <a:rPr lang="en-US" dirty="0" smtClean="0"/>
              <a:t>Response time of messages (including all forwards)</a:t>
            </a:r>
          </a:p>
          <a:p>
            <a:pPr lvl="1"/>
            <a:r>
              <a:rPr lang="en-US" dirty="0" smtClean="0"/>
              <a:t>Number of forwards</a:t>
            </a:r>
          </a:p>
          <a:p>
            <a:pPr lvl="1"/>
            <a:r>
              <a:rPr lang="en-US" dirty="0" smtClean="0"/>
              <a:t>Probable innocence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258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Simulating Crowds</vt:lpstr>
      <vt:lpstr>What are Crowds?</vt:lpstr>
      <vt:lpstr>How crowds work</vt:lpstr>
      <vt:lpstr>How crowds work</vt:lpstr>
      <vt:lpstr>Problem</vt:lpstr>
      <vt:lpstr>Probable Innocence</vt:lpstr>
      <vt:lpstr>Our Simulation</vt:lpstr>
      <vt:lpstr>Our Simulation</vt:lpstr>
      <vt:lpstr>Results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Crowds</dc:title>
  <dc:creator>Joe</dc:creator>
  <cp:lastModifiedBy>Joe</cp:lastModifiedBy>
  <cp:revision>8</cp:revision>
  <dcterms:created xsi:type="dcterms:W3CDTF">2010-12-12T02:39:52Z</dcterms:created>
  <dcterms:modified xsi:type="dcterms:W3CDTF">2010-12-12T03:16:08Z</dcterms:modified>
</cp:coreProperties>
</file>