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2"/>
  </p:notesMasterIdLst>
  <p:sldIdLst>
    <p:sldId id="256" r:id="rId2"/>
    <p:sldId id="413" r:id="rId3"/>
    <p:sldId id="329" r:id="rId4"/>
    <p:sldId id="257" r:id="rId5"/>
    <p:sldId id="345" r:id="rId6"/>
    <p:sldId id="258" r:id="rId7"/>
    <p:sldId id="346" r:id="rId8"/>
    <p:sldId id="259" r:id="rId9"/>
    <p:sldId id="347" r:id="rId10"/>
    <p:sldId id="260" r:id="rId11"/>
    <p:sldId id="348" r:id="rId12"/>
    <p:sldId id="261" r:id="rId13"/>
    <p:sldId id="349" r:id="rId14"/>
    <p:sldId id="262" r:id="rId15"/>
    <p:sldId id="350" r:id="rId16"/>
    <p:sldId id="263" r:id="rId17"/>
    <p:sldId id="351" r:id="rId18"/>
    <p:sldId id="264" r:id="rId19"/>
    <p:sldId id="352" r:id="rId20"/>
    <p:sldId id="265" r:id="rId21"/>
    <p:sldId id="353" r:id="rId22"/>
    <p:sldId id="266" r:id="rId23"/>
    <p:sldId id="354" r:id="rId24"/>
    <p:sldId id="267" r:id="rId25"/>
    <p:sldId id="355" r:id="rId26"/>
    <p:sldId id="268" r:id="rId27"/>
    <p:sldId id="356" r:id="rId28"/>
    <p:sldId id="269" r:id="rId29"/>
    <p:sldId id="357" r:id="rId30"/>
    <p:sldId id="270" r:id="rId31"/>
    <p:sldId id="415" r:id="rId32"/>
    <p:sldId id="330" r:id="rId33"/>
    <p:sldId id="331" r:id="rId34"/>
    <p:sldId id="332" r:id="rId35"/>
    <p:sldId id="333" r:id="rId36"/>
    <p:sldId id="334" r:id="rId37"/>
    <p:sldId id="335" r:id="rId38"/>
    <p:sldId id="336" r:id="rId39"/>
    <p:sldId id="337" r:id="rId40"/>
    <p:sldId id="338" r:id="rId41"/>
    <p:sldId id="339" r:id="rId42"/>
    <p:sldId id="340" r:id="rId43"/>
    <p:sldId id="341" r:id="rId44"/>
    <p:sldId id="342" r:id="rId45"/>
    <p:sldId id="343" r:id="rId46"/>
    <p:sldId id="344" r:id="rId47"/>
    <p:sldId id="271" r:id="rId48"/>
    <p:sldId id="414" r:id="rId49"/>
    <p:sldId id="272" r:id="rId50"/>
    <p:sldId id="358" r:id="rId51"/>
    <p:sldId id="273" r:id="rId52"/>
    <p:sldId id="359" r:id="rId53"/>
    <p:sldId id="274" r:id="rId54"/>
    <p:sldId id="360" r:id="rId55"/>
    <p:sldId id="275" r:id="rId56"/>
    <p:sldId id="361" r:id="rId57"/>
    <p:sldId id="276" r:id="rId58"/>
    <p:sldId id="362" r:id="rId59"/>
    <p:sldId id="277" r:id="rId60"/>
    <p:sldId id="363" r:id="rId61"/>
    <p:sldId id="278" r:id="rId62"/>
    <p:sldId id="364" r:id="rId63"/>
    <p:sldId id="279" r:id="rId64"/>
    <p:sldId id="365" r:id="rId65"/>
    <p:sldId id="280" r:id="rId66"/>
    <p:sldId id="366" r:id="rId67"/>
    <p:sldId id="281" r:id="rId68"/>
    <p:sldId id="367" r:id="rId69"/>
    <p:sldId id="282" r:id="rId70"/>
    <p:sldId id="368" r:id="rId71"/>
    <p:sldId id="283" r:id="rId72"/>
    <p:sldId id="369" r:id="rId73"/>
    <p:sldId id="286" r:id="rId74"/>
    <p:sldId id="370" r:id="rId75"/>
    <p:sldId id="284" r:id="rId76"/>
    <p:sldId id="371" r:id="rId77"/>
    <p:sldId id="285" r:id="rId78"/>
    <p:sldId id="372" r:id="rId79"/>
    <p:sldId id="287" r:id="rId80"/>
    <p:sldId id="373" r:id="rId81"/>
    <p:sldId id="288" r:id="rId82"/>
    <p:sldId id="374" r:id="rId83"/>
    <p:sldId id="289" r:id="rId84"/>
    <p:sldId id="375" r:id="rId85"/>
    <p:sldId id="290" r:id="rId86"/>
    <p:sldId id="376" r:id="rId87"/>
    <p:sldId id="291" r:id="rId88"/>
    <p:sldId id="377" r:id="rId89"/>
    <p:sldId id="292" r:id="rId90"/>
    <p:sldId id="378" r:id="rId91"/>
    <p:sldId id="293" r:id="rId92"/>
    <p:sldId id="294" r:id="rId93"/>
    <p:sldId id="379" r:id="rId94"/>
    <p:sldId id="295" r:id="rId95"/>
    <p:sldId id="380" r:id="rId96"/>
    <p:sldId id="296" r:id="rId97"/>
    <p:sldId id="381" r:id="rId98"/>
    <p:sldId id="300" r:id="rId99"/>
    <p:sldId id="382" r:id="rId100"/>
    <p:sldId id="297" r:id="rId101"/>
    <p:sldId id="383" r:id="rId102"/>
    <p:sldId id="298" r:id="rId103"/>
    <p:sldId id="384" r:id="rId104"/>
    <p:sldId id="299" r:id="rId105"/>
    <p:sldId id="385" r:id="rId106"/>
    <p:sldId id="301" r:id="rId107"/>
    <p:sldId id="386" r:id="rId108"/>
    <p:sldId id="302" r:id="rId109"/>
    <p:sldId id="387" r:id="rId110"/>
    <p:sldId id="303" r:id="rId111"/>
    <p:sldId id="388" r:id="rId112"/>
    <p:sldId id="304" r:id="rId113"/>
    <p:sldId id="389" r:id="rId114"/>
    <p:sldId id="305" r:id="rId115"/>
    <p:sldId id="390" r:id="rId116"/>
    <p:sldId id="306" r:id="rId117"/>
    <p:sldId id="391" r:id="rId118"/>
    <p:sldId id="307" r:id="rId119"/>
    <p:sldId id="392" r:id="rId120"/>
    <p:sldId id="308" r:id="rId121"/>
    <p:sldId id="393" r:id="rId122"/>
    <p:sldId id="309" r:id="rId123"/>
    <p:sldId id="394" r:id="rId124"/>
    <p:sldId id="310" r:id="rId125"/>
    <p:sldId id="395" r:id="rId126"/>
    <p:sldId id="311" r:id="rId127"/>
    <p:sldId id="396" r:id="rId128"/>
    <p:sldId id="312" r:id="rId129"/>
    <p:sldId id="397" r:id="rId130"/>
    <p:sldId id="313" r:id="rId131"/>
    <p:sldId id="398" r:id="rId132"/>
    <p:sldId id="314" r:id="rId133"/>
    <p:sldId id="399" r:id="rId134"/>
    <p:sldId id="315" r:id="rId135"/>
    <p:sldId id="400" r:id="rId136"/>
    <p:sldId id="316" r:id="rId137"/>
    <p:sldId id="401" r:id="rId138"/>
    <p:sldId id="317" r:id="rId139"/>
    <p:sldId id="402" r:id="rId140"/>
    <p:sldId id="318" r:id="rId141"/>
    <p:sldId id="403" r:id="rId142"/>
    <p:sldId id="319" r:id="rId143"/>
    <p:sldId id="404" r:id="rId144"/>
    <p:sldId id="320" r:id="rId145"/>
    <p:sldId id="405" r:id="rId146"/>
    <p:sldId id="321" r:id="rId147"/>
    <p:sldId id="406" r:id="rId148"/>
    <p:sldId id="326" r:id="rId149"/>
    <p:sldId id="407" r:id="rId150"/>
    <p:sldId id="322" r:id="rId151"/>
    <p:sldId id="408" r:id="rId152"/>
    <p:sldId id="323" r:id="rId153"/>
    <p:sldId id="409" r:id="rId154"/>
    <p:sldId id="324" r:id="rId155"/>
    <p:sldId id="410" r:id="rId156"/>
    <p:sldId id="325" r:id="rId157"/>
    <p:sldId id="411" r:id="rId158"/>
    <p:sldId id="327" r:id="rId159"/>
    <p:sldId id="412" r:id="rId160"/>
    <p:sldId id="328" r:id="rId1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44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7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42" Type="http://schemas.openxmlformats.org/officeDocument/2006/relationships/slide" Target="slides/slide141.xml"/><Relationship Id="rId143" Type="http://schemas.openxmlformats.org/officeDocument/2006/relationships/slide" Target="slides/slide142.xml"/><Relationship Id="rId144" Type="http://schemas.openxmlformats.org/officeDocument/2006/relationships/slide" Target="slides/slide143.xml"/><Relationship Id="rId145" Type="http://schemas.openxmlformats.org/officeDocument/2006/relationships/slide" Target="slides/slide144.xml"/><Relationship Id="rId146" Type="http://schemas.openxmlformats.org/officeDocument/2006/relationships/slide" Target="slides/slide145.xml"/><Relationship Id="rId147" Type="http://schemas.openxmlformats.org/officeDocument/2006/relationships/slide" Target="slides/slide146.xml"/><Relationship Id="rId148" Type="http://schemas.openxmlformats.org/officeDocument/2006/relationships/slide" Target="slides/slide147.xml"/><Relationship Id="rId149" Type="http://schemas.openxmlformats.org/officeDocument/2006/relationships/slide" Target="slides/slide14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150" Type="http://schemas.openxmlformats.org/officeDocument/2006/relationships/slide" Target="slides/slide149.xml"/><Relationship Id="rId151" Type="http://schemas.openxmlformats.org/officeDocument/2006/relationships/slide" Target="slides/slide150.xml"/><Relationship Id="rId152" Type="http://schemas.openxmlformats.org/officeDocument/2006/relationships/slide" Target="slides/slide15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53" Type="http://schemas.openxmlformats.org/officeDocument/2006/relationships/slide" Target="slides/slide152.xml"/><Relationship Id="rId154" Type="http://schemas.openxmlformats.org/officeDocument/2006/relationships/slide" Target="slides/slide153.xml"/><Relationship Id="rId155" Type="http://schemas.openxmlformats.org/officeDocument/2006/relationships/slide" Target="slides/slide154.xml"/><Relationship Id="rId156" Type="http://schemas.openxmlformats.org/officeDocument/2006/relationships/slide" Target="slides/slide155.xml"/><Relationship Id="rId157" Type="http://schemas.openxmlformats.org/officeDocument/2006/relationships/slide" Target="slides/slide156.xml"/><Relationship Id="rId158" Type="http://schemas.openxmlformats.org/officeDocument/2006/relationships/slide" Target="slides/slide157.xml"/><Relationship Id="rId159" Type="http://schemas.openxmlformats.org/officeDocument/2006/relationships/slide" Target="slides/slide15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slide" Target="slides/slide122.xml"/><Relationship Id="rId124" Type="http://schemas.openxmlformats.org/officeDocument/2006/relationships/slide" Target="slides/slide123.xml"/><Relationship Id="rId125" Type="http://schemas.openxmlformats.org/officeDocument/2006/relationships/slide" Target="slides/slide124.xml"/><Relationship Id="rId126" Type="http://schemas.openxmlformats.org/officeDocument/2006/relationships/slide" Target="slides/slide125.xml"/><Relationship Id="rId127" Type="http://schemas.openxmlformats.org/officeDocument/2006/relationships/slide" Target="slides/slide126.xml"/><Relationship Id="rId128" Type="http://schemas.openxmlformats.org/officeDocument/2006/relationships/slide" Target="slides/slide127.xml"/><Relationship Id="rId129" Type="http://schemas.openxmlformats.org/officeDocument/2006/relationships/slide" Target="slides/slide128.xml"/><Relationship Id="rId160" Type="http://schemas.openxmlformats.org/officeDocument/2006/relationships/slide" Target="slides/slide159.xml"/><Relationship Id="rId161" Type="http://schemas.openxmlformats.org/officeDocument/2006/relationships/slide" Target="slides/slide160.xml"/><Relationship Id="rId162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63" Type="http://schemas.openxmlformats.org/officeDocument/2006/relationships/presProps" Target="presProps.xml"/><Relationship Id="rId164" Type="http://schemas.openxmlformats.org/officeDocument/2006/relationships/viewProps" Target="viewProps.xml"/><Relationship Id="rId165" Type="http://schemas.openxmlformats.org/officeDocument/2006/relationships/theme" Target="theme/theme1.xml"/><Relationship Id="rId166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30" Type="http://schemas.openxmlformats.org/officeDocument/2006/relationships/slide" Target="slides/slide129.xml"/><Relationship Id="rId131" Type="http://schemas.openxmlformats.org/officeDocument/2006/relationships/slide" Target="slides/slide130.xml"/><Relationship Id="rId132" Type="http://schemas.openxmlformats.org/officeDocument/2006/relationships/slide" Target="slides/slide131.xml"/><Relationship Id="rId133" Type="http://schemas.openxmlformats.org/officeDocument/2006/relationships/slide" Target="slides/slide132.xml"/><Relationship Id="rId134" Type="http://schemas.openxmlformats.org/officeDocument/2006/relationships/slide" Target="slides/slide133.xml"/><Relationship Id="rId135" Type="http://schemas.openxmlformats.org/officeDocument/2006/relationships/slide" Target="slides/slide134.xml"/><Relationship Id="rId136" Type="http://schemas.openxmlformats.org/officeDocument/2006/relationships/slide" Target="slides/slide135.xml"/><Relationship Id="rId137" Type="http://schemas.openxmlformats.org/officeDocument/2006/relationships/slide" Target="slides/slide136.xml"/><Relationship Id="rId138" Type="http://schemas.openxmlformats.org/officeDocument/2006/relationships/slide" Target="slides/slide137.xml"/><Relationship Id="rId139" Type="http://schemas.openxmlformats.org/officeDocument/2006/relationships/slide" Target="slides/slide13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100" Type="http://schemas.openxmlformats.org/officeDocument/2006/relationships/slide" Target="slides/slide99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40" Type="http://schemas.openxmlformats.org/officeDocument/2006/relationships/slide" Target="slides/slide139.xml"/><Relationship Id="rId141" Type="http://schemas.openxmlformats.org/officeDocument/2006/relationships/slide" Target="slides/slide1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F79DB-61F9-034B-80B0-61BBEF11A577}" type="datetimeFigureOut">
              <a:rPr lang="en-US" smtClean="0"/>
              <a:t>4/20/16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E8DCD9-A535-4847-AB86-5EC7DCDD2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58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8DCD9-A535-4847-AB86-5EC7DCDD21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432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8DCD9-A535-4847-AB86-5EC7DCDD21C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48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17F5E-A4B6-E941-B981-1FF66FE47168}" type="datetimeFigureOut">
              <a:rPr lang="en-US" smtClean="0"/>
              <a:t>4/20/16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9BC6-F048-C248-ADE0-CE1D46BEC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921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17F5E-A4B6-E941-B981-1FF66FE47168}" type="datetimeFigureOut">
              <a:rPr lang="en-US" smtClean="0"/>
              <a:t>4/20/16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9BC6-F048-C248-ADE0-CE1D46BEC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648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17F5E-A4B6-E941-B981-1FF66FE47168}" type="datetimeFigureOut">
              <a:rPr lang="en-US" smtClean="0"/>
              <a:t>4/20/16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9BC6-F048-C248-ADE0-CE1D46BEC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20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17F5E-A4B6-E941-B981-1FF66FE47168}" type="datetimeFigureOut">
              <a:rPr lang="en-US" smtClean="0"/>
              <a:t>4/20/16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9BC6-F048-C248-ADE0-CE1D46BEC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40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17F5E-A4B6-E941-B981-1FF66FE47168}" type="datetimeFigureOut">
              <a:rPr lang="en-US" smtClean="0"/>
              <a:t>4/20/16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9BC6-F048-C248-ADE0-CE1D46BEC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06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17F5E-A4B6-E941-B981-1FF66FE47168}" type="datetimeFigureOut">
              <a:rPr lang="en-US" smtClean="0"/>
              <a:t>4/20/16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9BC6-F048-C248-ADE0-CE1D46BEC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733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17F5E-A4B6-E941-B981-1FF66FE47168}" type="datetimeFigureOut">
              <a:rPr lang="en-US" smtClean="0"/>
              <a:t>4/20/16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9BC6-F048-C248-ADE0-CE1D46BEC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95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17F5E-A4B6-E941-B981-1FF66FE47168}" type="datetimeFigureOut">
              <a:rPr lang="en-US" smtClean="0"/>
              <a:t>4/20/16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9BC6-F048-C248-ADE0-CE1D46BEC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31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17F5E-A4B6-E941-B981-1FF66FE47168}" type="datetimeFigureOut">
              <a:rPr lang="en-US" smtClean="0"/>
              <a:t>4/20/16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9BC6-F048-C248-ADE0-CE1D46BEC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023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17F5E-A4B6-E941-B981-1FF66FE47168}" type="datetimeFigureOut">
              <a:rPr lang="en-US" smtClean="0"/>
              <a:t>4/20/16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9BC6-F048-C248-ADE0-CE1D46BEC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94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17F5E-A4B6-E941-B981-1FF66FE47168}" type="datetimeFigureOut">
              <a:rPr lang="en-US" smtClean="0"/>
              <a:t>4/20/16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9BC6-F048-C248-ADE0-CE1D46BEC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09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17F5E-A4B6-E941-B981-1FF66FE47168}" type="datetimeFigureOut">
              <a:rPr lang="en-US" smtClean="0"/>
              <a:t>4/20/16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B9BC6-F048-C248-ADE0-CE1D46BEC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62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971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lakatiaisto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</a:t>
            </a:r>
            <a:r>
              <a:rPr lang="en-US" sz="8000" dirty="0" err="1" smtClean="0"/>
              <a:t>í</a:t>
            </a:r>
            <a:endParaRPr lang="en-US" sz="8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4724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patilludo</a:t>
            </a:r>
            <a:r>
              <a:rPr lang="en-US" sz="8000" dirty="0" smtClean="0">
                <a:effectLst/>
              </a:rPr>
              <a:t> </a:t>
            </a:r>
            <a:r>
              <a:rPr lang="en-US" sz="8000" dirty="0" err="1" smtClean="0">
                <a:effectLst/>
              </a:rPr>
              <a:t>porque</a:t>
            </a:r>
            <a:r>
              <a:rPr lang="en-US" sz="8000" dirty="0" smtClean="0">
                <a:effectLst/>
              </a:rPr>
              <a:t> </a:t>
            </a:r>
            <a:r>
              <a:rPr lang="en-US" sz="8000" dirty="0" err="1" smtClean="0">
                <a:effectLst/>
              </a:rPr>
              <a:t>s</a:t>
            </a:r>
            <a:r>
              <a:rPr lang="en-US" sz="8000" dirty="0" err="1" smtClean="0">
                <a:effectLst/>
              </a:rPr>
              <a:t>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49586702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teclado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</a:t>
            </a:r>
            <a:r>
              <a:rPr lang="en-US" sz="8000" dirty="0" err="1" smtClean="0"/>
              <a:t>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58714630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silleta</a:t>
            </a:r>
            <a:r>
              <a:rPr lang="en-US" sz="8000" dirty="0" smtClean="0">
                <a:effectLst/>
              </a:rPr>
              <a:t> </a:t>
            </a:r>
            <a:r>
              <a:rPr lang="en-US" sz="8000" dirty="0" err="1" smtClean="0">
                <a:effectLst/>
              </a:rPr>
              <a:t>porque</a:t>
            </a:r>
            <a:r>
              <a:rPr lang="en-US" sz="8000" dirty="0" smtClean="0">
                <a:effectLst/>
              </a:rPr>
              <a:t> </a:t>
            </a:r>
            <a:r>
              <a:rPr lang="en-US" sz="8000" dirty="0" err="1" smtClean="0">
                <a:effectLst/>
              </a:rPr>
              <a:t>s</a:t>
            </a:r>
            <a:r>
              <a:rPr lang="en-US" sz="8000" dirty="0" err="1" smtClean="0">
                <a:effectLst/>
              </a:rPr>
              <a:t>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93504073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toalla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</a:t>
            </a:r>
            <a:r>
              <a:rPr lang="en-US" sz="8000" dirty="0" err="1" smtClean="0"/>
              <a:t>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76243932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estrellita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</a:t>
            </a:r>
            <a:r>
              <a:rPr lang="en-US" sz="8000" dirty="0" err="1" smtClean="0"/>
              <a:t>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1898244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h</a:t>
            </a:r>
            <a:r>
              <a:rPr lang="en-US" sz="8000" dirty="0" err="1" smtClean="0"/>
              <a:t>éroe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7951318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sellito</a:t>
            </a:r>
            <a:r>
              <a:rPr lang="en-US" sz="8000" dirty="0" smtClean="0">
                <a:effectLst/>
              </a:rPr>
              <a:t> </a:t>
            </a:r>
            <a:r>
              <a:rPr lang="en-US" sz="8000" dirty="0" err="1" smtClean="0">
                <a:effectLst/>
              </a:rPr>
              <a:t>porque</a:t>
            </a:r>
            <a:r>
              <a:rPr lang="en-US" sz="8000" dirty="0" smtClean="0">
                <a:effectLst/>
              </a:rPr>
              <a:t> </a:t>
            </a:r>
            <a:r>
              <a:rPr lang="en-US" sz="8000" dirty="0" err="1" smtClean="0">
                <a:effectLst/>
              </a:rPr>
              <a:t>s</a:t>
            </a:r>
            <a:r>
              <a:rPr lang="en-US" sz="8000" dirty="0" err="1" smtClean="0">
                <a:effectLst/>
              </a:rPr>
              <a:t>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01005876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programa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</a:t>
            </a:r>
            <a:r>
              <a:rPr lang="en-US" sz="8000" dirty="0" err="1" smtClean="0"/>
              <a:t>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65834079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ballena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</a:t>
            </a:r>
            <a:r>
              <a:rPr lang="en-US" sz="8000" dirty="0" err="1" smtClean="0"/>
              <a:t>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73546105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video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</a:t>
            </a:r>
            <a:r>
              <a:rPr lang="en-US" sz="8000" dirty="0" err="1" smtClean="0"/>
              <a:t>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953926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0775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palutrauco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</a:t>
            </a:r>
            <a:r>
              <a:rPr lang="en-US" sz="8000" dirty="0" err="1" smtClean="0"/>
              <a:t>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25853199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bulle</a:t>
            </a:r>
            <a:r>
              <a:rPr lang="en-US" sz="8000" dirty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</a:t>
            </a:r>
            <a:r>
              <a:rPr lang="en-US" sz="8000" dirty="0" err="1" smtClean="0"/>
              <a:t>í</a:t>
            </a:r>
            <a:endParaRPr lang="en-US" sz="8000" dirty="0" smtClean="0"/>
          </a:p>
          <a:p>
            <a:pPr marL="0" indent="0">
              <a:buNone/>
            </a:pP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3406849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descanso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</a:t>
            </a:r>
            <a:r>
              <a:rPr lang="en-US" sz="8000" dirty="0" err="1" smtClean="0"/>
              <a:t>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87385813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calle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</a:t>
            </a:r>
            <a:r>
              <a:rPr lang="en-US" sz="8000" dirty="0" err="1" smtClean="0"/>
              <a:t>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48113836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edificio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</a:t>
            </a:r>
            <a:r>
              <a:rPr lang="en-US" sz="8000" dirty="0" err="1" smtClean="0"/>
              <a:t>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423348489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valle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</a:t>
            </a:r>
            <a:r>
              <a:rPr lang="en-US" sz="8000" dirty="0" err="1" smtClean="0"/>
              <a:t>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658549534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pantal</a:t>
            </a:r>
            <a:r>
              <a:rPr lang="en-US" sz="8000" dirty="0" err="1" smtClean="0"/>
              <a:t>ón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12268927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callejero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</a:t>
            </a:r>
            <a:r>
              <a:rPr lang="en-US" sz="8000" dirty="0" err="1" smtClean="0"/>
              <a:t>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112179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libra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</a:t>
            </a:r>
            <a:r>
              <a:rPr lang="en-US" sz="8000" dirty="0" err="1" smtClean="0"/>
              <a:t>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238178706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caballero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</a:t>
            </a:r>
            <a:r>
              <a:rPr lang="en-US" sz="8000" dirty="0" err="1" smtClean="0"/>
              <a:t>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975660681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numeraci</a:t>
            </a:r>
            <a:r>
              <a:rPr lang="en-US" sz="8000" dirty="0" err="1" smtClean="0"/>
              <a:t>ón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143982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77563" cy="4351338"/>
          </a:xfrm>
        </p:spPr>
        <p:txBody>
          <a:bodyPr/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lakadiaisto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</a:t>
            </a:r>
            <a:r>
              <a:rPr lang="en-US" sz="8000" dirty="0" err="1" smtClean="0"/>
              <a:t>í</a:t>
            </a:r>
            <a:endParaRPr lang="en-US" sz="8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678891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gallina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</a:t>
            </a:r>
            <a:r>
              <a:rPr lang="en-US" sz="8000" dirty="0" err="1" smtClean="0"/>
              <a:t>í</a:t>
            </a:r>
            <a:endParaRPr lang="en-US" sz="8000" dirty="0" smtClean="0"/>
          </a:p>
          <a:p>
            <a:pPr marL="0" indent="0">
              <a:buNone/>
            </a:pP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472511972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flor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</a:t>
            </a:r>
            <a:r>
              <a:rPr lang="en-US" sz="8000" dirty="0" err="1" smtClean="0"/>
              <a:t>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894021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bollito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</a:t>
            </a:r>
            <a:r>
              <a:rPr lang="en-US" sz="8000" dirty="0" err="1" smtClean="0"/>
              <a:t>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812627636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paleta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</a:t>
            </a:r>
            <a:r>
              <a:rPr lang="en-US" sz="8000" dirty="0" err="1" smtClean="0"/>
              <a:t>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049987305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pollito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</a:t>
            </a:r>
            <a:r>
              <a:rPr lang="en-US" sz="8000" dirty="0" err="1" smtClean="0"/>
              <a:t>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974399492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perrito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</a:t>
            </a:r>
            <a:r>
              <a:rPr lang="en-US" sz="8000" dirty="0" err="1" smtClean="0"/>
              <a:t>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1671155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caballito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63215460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logro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</a:t>
            </a:r>
            <a:r>
              <a:rPr lang="en-US" sz="8000" dirty="0" err="1" smtClean="0"/>
              <a:t>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864929709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bullicio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</a:t>
            </a:r>
            <a:r>
              <a:rPr lang="en-US" sz="8000" dirty="0" err="1" smtClean="0"/>
              <a:t>í</a:t>
            </a:r>
            <a:r>
              <a:rPr lang="en-US" sz="8000" dirty="0" smtClean="0"/>
              <a:t> 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715777361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refr</a:t>
            </a:r>
            <a:r>
              <a:rPr lang="en-US" sz="8000" dirty="0" err="1" smtClean="0"/>
              <a:t>án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493353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falumaisto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</a:t>
            </a:r>
            <a:r>
              <a:rPr lang="en-US" sz="8000" dirty="0" err="1" smtClean="0"/>
              <a:t>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48022677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/>
              <a:t> </a:t>
            </a:r>
            <a:r>
              <a:rPr lang="en-US" sz="8000" dirty="0" err="1" smtClean="0"/>
              <a:t>montoya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</a:t>
            </a:r>
            <a:r>
              <a:rPr lang="en-US" sz="8000" dirty="0" err="1" smtClean="0"/>
              <a:t>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027174952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l</a:t>
            </a:r>
            <a:r>
              <a:rPr lang="en-US" sz="8000" dirty="0" err="1" smtClean="0"/>
              <a:t>íder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427779607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cholla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</a:t>
            </a:r>
            <a:r>
              <a:rPr lang="en-US" sz="8000" dirty="0" err="1" smtClean="0"/>
              <a:t>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195349076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profeta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</a:t>
            </a:r>
            <a:r>
              <a:rPr lang="en-US" sz="8000" dirty="0" err="1" smtClean="0"/>
              <a:t>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409818019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/>
              <a:t> </a:t>
            </a:r>
            <a:r>
              <a:rPr lang="en-US" sz="8000" dirty="0" err="1" smtClean="0"/>
              <a:t>gallo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</a:t>
            </a:r>
            <a:r>
              <a:rPr lang="en-US" sz="8000" dirty="0" err="1" smtClean="0"/>
              <a:t>í</a:t>
            </a:r>
            <a:endParaRPr lang="en-US" sz="8000" dirty="0" smtClean="0"/>
          </a:p>
          <a:p>
            <a:pPr marL="0" indent="0">
              <a:buNone/>
            </a:pP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517229967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dinero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</a:t>
            </a:r>
            <a:r>
              <a:rPr lang="en-US" sz="8000" dirty="0" err="1" smtClean="0"/>
              <a:t>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612483197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	 olla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</a:t>
            </a:r>
            <a:r>
              <a:rPr lang="en-US" sz="8000" dirty="0" err="1" smtClean="0"/>
              <a:t>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26690005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isla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</a:t>
            </a:r>
            <a:r>
              <a:rPr lang="en-US" sz="8000" dirty="0" err="1" smtClean="0"/>
              <a:t>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419457988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cebolla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</a:t>
            </a:r>
            <a:r>
              <a:rPr lang="en-US" sz="8000" dirty="0" err="1" smtClean="0"/>
              <a:t>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00749991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bandera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</a:t>
            </a:r>
            <a:r>
              <a:rPr lang="en-US" sz="8000" dirty="0" err="1" smtClean="0"/>
              <a:t>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075439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6286" y="1854200"/>
            <a:ext cx="10896601" cy="4351338"/>
          </a:xfrm>
        </p:spPr>
        <p:txBody>
          <a:bodyPr/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lakakiaisto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</a:t>
            </a:r>
            <a:r>
              <a:rPr lang="en-US" sz="8000" dirty="0" err="1" smtClean="0"/>
              <a:t>í</a:t>
            </a:r>
            <a:endParaRPr lang="en-US" sz="8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769474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ayuda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</a:t>
            </a:r>
            <a:r>
              <a:rPr lang="en-US" sz="8000" dirty="0" err="1" smtClean="0"/>
              <a:t>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409425444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concha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</a:t>
            </a:r>
            <a:r>
              <a:rPr lang="en-US" sz="8000" dirty="0" err="1" smtClean="0"/>
              <a:t>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736732199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apellido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</a:t>
            </a:r>
            <a:r>
              <a:rPr lang="en-US" sz="8000" dirty="0" err="1" smtClean="0"/>
              <a:t>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134868944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negocio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</a:t>
            </a:r>
            <a:r>
              <a:rPr lang="en-US" sz="8000" dirty="0" err="1" smtClean="0"/>
              <a:t>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967561288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sellito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</a:t>
            </a:r>
            <a:r>
              <a:rPr lang="en-US" sz="8000" dirty="0" err="1" smtClean="0"/>
              <a:t>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72350854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juguete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</a:t>
            </a:r>
            <a:r>
              <a:rPr lang="en-US" sz="8000" dirty="0" err="1" smtClean="0"/>
              <a:t>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715468064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tullito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</a:t>
            </a:r>
            <a:r>
              <a:rPr lang="en-US" sz="8000" dirty="0" err="1" smtClean="0"/>
              <a:t>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218179708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ley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</a:t>
            </a:r>
            <a:r>
              <a:rPr lang="en-US" sz="8000" dirty="0" err="1" smtClean="0"/>
              <a:t>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992081349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rollizo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</a:t>
            </a:r>
            <a:r>
              <a:rPr lang="en-US" sz="8000" dirty="0" err="1" smtClean="0"/>
              <a:t>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931975097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palabra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</a:t>
            </a:r>
            <a:r>
              <a:rPr lang="en-US" sz="8000" dirty="0" err="1" smtClean="0"/>
              <a:t>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692090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falukiago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</a:t>
            </a:r>
            <a:r>
              <a:rPr lang="en-US" sz="8000" dirty="0" err="1" smtClean="0"/>
              <a:t>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384629321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bellisima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</a:t>
            </a:r>
            <a:r>
              <a:rPr lang="en-US" sz="8000" dirty="0" err="1" smtClean="0"/>
              <a:t>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217759958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baile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</a:t>
            </a:r>
            <a:r>
              <a:rPr lang="en-US" sz="8000" dirty="0" err="1" smtClean="0"/>
              <a:t>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80385954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tuya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</a:t>
            </a:r>
            <a:r>
              <a:rPr lang="en-US" sz="8000" dirty="0" err="1" smtClean="0"/>
              <a:t>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903661399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manzana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</a:t>
            </a:r>
            <a:r>
              <a:rPr lang="en-US" sz="8000" dirty="0" err="1" smtClean="0"/>
              <a:t>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064672909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coyunda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</a:t>
            </a:r>
            <a:r>
              <a:rPr lang="en-US" sz="8000" dirty="0" err="1" smtClean="0"/>
              <a:t>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173834913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pr</a:t>
            </a:r>
            <a:r>
              <a:rPr lang="en-US" sz="8000" dirty="0" err="1" smtClean="0"/>
              <a:t>íncipe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677699062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tuyo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</a:t>
            </a:r>
            <a:r>
              <a:rPr lang="en-US" sz="8000" dirty="0" err="1" smtClean="0"/>
              <a:t>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376845820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rueda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</a:t>
            </a:r>
            <a:r>
              <a:rPr lang="en-US" sz="8000" dirty="0" err="1" smtClean="0"/>
              <a:t>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98017899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baya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</a:t>
            </a:r>
            <a:r>
              <a:rPr lang="en-US" sz="8000" dirty="0" err="1" smtClean="0"/>
              <a:t>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67693214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dedo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</a:t>
            </a:r>
            <a:r>
              <a:rPr lang="en-US" sz="8000" dirty="0" err="1" smtClean="0"/>
              <a:t>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859766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347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lakagiaisto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</a:t>
            </a:r>
            <a:r>
              <a:rPr lang="en-US" sz="8000" dirty="0" err="1" smtClean="0"/>
              <a:t>í</a:t>
            </a:r>
            <a:endParaRPr lang="en-US" sz="8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897972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poyo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</a:t>
            </a:r>
            <a:r>
              <a:rPr lang="en-US" sz="8000" dirty="0" err="1" smtClean="0"/>
              <a:t>í</a:t>
            </a:r>
            <a:r>
              <a:rPr lang="en-US" sz="8000" dirty="0" smtClean="0"/>
              <a:t> 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930713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faluguato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</a:t>
            </a:r>
            <a:r>
              <a:rPr lang="en-US" sz="8000" dirty="0" err="1" smtClean="0"/>
              <a:t>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70561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353801" cy="4351338"/>
          </a:xfrm>
        </p:spPr>
        <p:txBody>
          <a:bodyPr/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lakapuaisto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</a:t>
            </a:r>
            <a:r>
              <a:rPr lang="en-US" sz="8000" dirty="0" err="1" smtClean="0"/>
              <a:t>í</a:t>
            </a:r>
            <a:endParaRPr lang="en-US" sz="8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262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falutarlo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</a:t>
            </a:r>
            <a:r>
              <a:rPr lang="en-US" sz="8000" dirty="0" err="1" smtClean="0"/>
              <a:t>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737790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dirty="0" err="1" smtClean="0"/>
              <a:t>Tarea</a:t>
            </a:r>
            <a:r>
              <a:rPr lang="en-US" sz="7200" dirty="0" smtClean="0"/>
              <a:t> 1: </a:t>
            </a:r>
          </a:p>
          <a:p>
            <a:pPr marL="0" indent="0" algn="ctr">
              <a:buNone/>
            </a:pPr>
            <a:endParaRPr lang="en-US" sz="7200" dirty="0"/>
          </a:p>
          <a:p>
            <a:pPr marL="0" indent="0">
              <a:buNone/>
            </a:pPr>
            <a:r>
              <a:rPr lang="en-US" sz="7200" dirty="0" err="1" smtClean="0"/>
              <a:t>Porfavor</a:t>
            </a:r>
            <a:r>
              <a:rPr lang="en-US" sz="7200" dirty="0" smtClean="0"/>
              <a:t> lea </a:t>
            </a:r>
            <a:r>
              <a:rPr lang="en-US" sz="7200" dirty="0" err="1" smtClean="0"/>
              <a:t>las</a:t>
            </a:r>
            <a:r>
              <a:rPr lang="en-US" sz="7200" dirty="0" smtClean="0"/>
              <a:t> </a:t>
            </a:r>
            <a:r>
              <a:rPr lang="en-US" sz="7200" dirty="0" err="1" smtClean="0"/>
              <a:t>siguentes</a:t>
            </a:r>
            <a:r>
              <a:rPr lang="en-US" sz="7200" dirty="0" smtClean="0"/>
              <a:t> </a:t>
            </a:r>
            <a:r>
              <a:rPr lang="en-US" sz="7200" dirty="0" err="1" smtClean="0"/>
              <a:t>frases</a:t>
            </a:r>
            <a:r>
              <a:rPr lang="en-US" sz="7200" dirty="0" smtClean="0"/>
              <a:t> en </a:t>
            </a:r>
            <a:r>
              <a:rPr lang="en-US" sz="7200" dirty="0" err="1" smtClean="0"/>
              <a:t>voz</a:t>
            </a:r>
            <a:r>
              <a:rPr lang="en-US" sz="7200" dirty="0" smtClean="0"/>
              <a:t> </a:t>
            </a:r>
            <a:r>
              <a:rPr lang="en-US" sz="7200" dirty="0" err="1" smtClean="0"/>
              <a:t>alta</a:t>
            </a:r>
            <a:r>
              <a:rPr lang="en-US" sz="7200" dirty="0" smtClean="0"/>
              <a:t> 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4333787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lakabuaisto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</a:t>
            </a:r>
            <a:r>
              <a:rPr lang="en-US" sz="8000" dirty="0" err="1" smtClean="0"/>
              <a:t>í</a:t>
            </a:r>
            <a:endParaRPr lang="en-US" sz="8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350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falubiko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</a:t>
            </a:r>
            <a:r>
              <a:rPr lang="en-US" sz="8000" dirty="0" err="1" smtClean="0"/>
              <a:t>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707037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lakafuaisto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</a:t>
            </a:r>
            <a:r>
              <a:rPr lang="en-US" sz="8000" dirty="0" err="1" smtClean="0"/>
              <a:t>í</a:t>
            </a:r>
            <a:endParaRPr lang="en-US" sz="8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5687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/>
              <a:t>d</a:t>
            </a:r>
            <a:r>
              <a:rPr lang="en-US" sz="8000" dirty="0" err="1" smtClean="0"/>
              <a:t>igo</a:t>
            </a:r>
            <a:r>
              <a:rPr lang="en-US" sz="8000" dirty="0" smtClean="0"/>
              <a:t> </a:t>
            </a:r>
            <a:r>
              <a:rPr lang="en-US" sz="8000" dirty="0" err="1" smtClean="0"/>
              <a:t>faluduako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</a:t>
            </a:r>
            <a:r>
              <a:rPr lang="en-US" sz="8000" dirty="0" err="1" smtClean="0"/>
              <a:t>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690869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77588" cy="4351338"/>
          </a:xfrm>
        </p:spPr>
        <p:txBody>
          <a:bodyPr/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lakatuaisto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</a:t>
            </a:r>
            <a:r>
              <a:rPr lang="en-US" sz="8000" dirty="0" err="1" smtClean="0"/>
              <a:t>í</a:t>
            </a:r>
            <a:endParaRPr lang="en-US" sz="8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5374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falufialo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</a:t>
            </a:r>
            <a:r>
              <a:rPr lang="en-US" sz="8000" dirty="0" err="1" smtClean="0"/>
              <a:t>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6880450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2049125" cy="4351338"/>
          </a:xfrm>
        </p:spPr>
        <p:txBody>
          <a:bodyPr/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lakaduaisto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</a:t>
            </a:r>
            <a:r>
              <a:rPr lang="en-US" sz="8000" dirty="0" err="1" smtClean="0"/>
              <a:t>í</a:t>
            </a:r>
            <a:endParaRPr lang="en-US" sz="8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7493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7753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falutraigo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</a:t>
            </a:r>
            <a:r>
              <a:rPr lang="en-US" sz="8000" dirty="0" err="1" smtClean="0"/>
              <a:t>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6540565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034713" cy="4351338"/>
          </a:xfrm>
        </p:spPr>
        <p:txBody>
          <a:bodyPr/>
          <a:lstStyle/>
          <a:p>
            <a:pPr marL="0" indent="0">
              <a:buNone/>
            </a:pPr>
            <a:r>
              <a:rPr lang="en-US" sz="8000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lakakuaisto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</a:t>
            </a:r>
            <a:r>
              <a:rPr lang="en-US" sz="8000" dirty="0" err="1" smtClean="0"/>
              <a:t>í</a:t>
            </a:r>
            <a:endParaRPr lang="en-US" sz="8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2318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falupiro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</a:t>
            </a:r>
            <a:r>
              <a:rPr lang="en-US" sz="8000" dirty="0" err="1" smtClean="0"/>
              <a:t>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638056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palufauto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</a:t>
            </a:r>
            <a:r>
              <a:rPr lang="en-US" sz="8000" dirty="0" err="1" smtClean="0"/>
              <a:t>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9549998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34726" cy="4351338"/>
          </a:xfrm>
        </p:spPr>
        <p:txBody>
          <a:bodyPr/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14000" dirty="0" smtClean="0"/>
              <a:t>	 </a:t>
            </a:r>
            <a:r>
              <a:rPr lang="en-US" sz="8000" dirty="0" err="1" smtClean="0"/>
              <a:t>lakaguaisto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</a:t>
            </a:r>
            <a:r>
              <a:rPr lang="en-US" sz="8000" dirty="0" err="1" smtClean="0"/>
              <a:t>í</a:t>
            </a:r>
            <a:endParaRPr lang="en-US" sz="8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178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398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225"/>
            <a:ext cx="10515600" cy="58118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6600" dirty="0" err="1" smtClean="0"/>
              <a:t>Tarea</a:t>
            </a:r>
            <a:r>
              <a:rPr lang="en-US" sz="6600" dirty="0" smtClean="0"/>
              <a:t> 2: </a:t>
            </a:r>
          </a:p>
          <a:p>
            <a:pPr marL="0" indent="0">
              <a:buNone/>
            </a:pPr>
            <a:endParaRPr lang="en-US" sz="6600" dirty="0" smtClean="0"/>
          </a:p>
          <a:p>
            <a:pPr marL="0" indent="0">
              <a:buNone/>
            </a:pPr>
            <a:r>
              <a:rPr lang="en-US" sz="6600" dirty="0" err="1" smtClean="0"/>
              <a:t>Ahora</a:t>
            </a:r>
            <a:r>
              <a:rPr lang="en-US" sz="6600" dirty="0" smtClean="0"/>
              <a:t> lea </a:t>
            </a:r>
            <a:r>
              <a:rPr lang="en-US" sz="6600" dirty="0" err="1" smtClean="0"/>
              <a:t>las</a:t>
            </a:r>
            <a:r>
              <a:rPr lang="en-US" sz="6600" dirty="0" smtClean="0"/>
              <a:t> palabras en </a:t>
            </a:r>
            <a:r>
              <a:rPr lang="en-US" sz="6600" dirty="0" err="1" smtClean="0"/>
              <a:t>voz</a:t>
            </a:r>
            <a:r>
              <a:rPr lang="en-US" sz="6600" dirty="0" smtClean="0"/>
              <a:t> </a:t>
            </a:r>
            <a:r>
              <a:rPr lang="en-US" sz="6600" dirty="0" err="1" smtClean="0"/>
              <a:t>alta</a:t>
            </a:r>
            <a:r>
              <a:rPr lang="en-US" sz="6600" dirty="0" smtClean="0"/>
              <a:t>, </a:t>
            </a:r>
            <a:r>
              <a:rPr lang="en-US" sz="6600" dirty="0" err="1" smtClean="0"/>
              <a:t>pero</a:t>
            </a:r>
            <a:r>
              <a:rPr lang="en-US" sz="6600" dirty="0" smtClean="0"/>
              <a:t> </a:t>
            </a:r>
            <a:r>
              <a:rPr lang="en-US" sz="6600" dirty="0" err="1" smtClean="0"/>
              <a:t>separe</a:t>
            </a:r>
            <a:r>
              <a:rPr lang="en-US" sz="6600" dirty="0" smtClean="0"/>
              <a:t> </a:t>
            </a:r>
            <a:r>
              <a:rPr lang="en-US" sz="6600" dirty="0" err="1" smtClean="0"/>
              <a:t>las</a:t>
            </a:r>
            <a:r>
              <a:rPr lang="en-US" sz="6600" dirty="0" smtClean="0"/>
              <a:t> palabras en </a:t>
            </a:r>
            <a:r>
              <a:rPr lang="en-US" sz="6600" dirty="0" err="1" smtClean="0"/>
              <a:t>s</a:t>
            </a:r>
            <a:r>
              <a:rPr lang="en-US" sz="6600" dirty="0" err="1" smtClean="0"/>
              <a:t>ílabas</a:t>
            </a:r>
            <a:r>
              <a:rPr lang="en-US" sz="6600" dirty="0" smtClean="0"/>
              <a:t> </a:t>
            </a:r>
          </a:p>
          <a:p>
            <a:pPr marL="0" indent="0">
              <a:buNone/>
            </a:pPr>
            <a:endParaRPr lang="en-US" sz="6600" dirty="0"/>
          </a:p>
          <a:p>
            <a:pPr marL="0" indent="0">
              <a:buNone/>
            </a:pPr>
            <a:r>
              <a:rPr lang="en-US" sz="6600" dirty="0" smtClean="0"/>
              <a:t>(</a:t>
            </a:r>
            <a:r>
              <a:rPr lang="en-US" sz="6600" dirty="0" err="1" smtClean="0"/>
              <a:t>ejemplo</a:t>
            </a:r>
            <a:r>
              <a:rPr lang="en-US" sz="6600" dirty="0" smtClean="0"/>
              <a:t>)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8527805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 dirty="0"/>
              <a:t>	</a:t>
            </a:r>
            <a:r>
              <a:rPr lang="en-US" sz="9600" dirty="0" smtClean="0"/>
              <a:t>	</a:t>
            </a:r>
            <a:r>
              <a:rPr lang="en-US" sz="14000" dirty="0" err="1" smtClean="0"/>
              <a:t>lakapiaisto</a:t>
            </a:r>
            <a:endParaRPr lang="en-US" sz="14000" dirty="0"/>
          </a:p>
        </p:txBody>
      </p:sp>
    </p:spTree>
    <p:extLst>
      <p:ext uri="{BB962C8B-B14F-4D97-AF65-F5344CB8AC3E}">
        <p14:creationId xmlns:p14="http://schemas.microsoft.com/office/powerpoint/2010/main" val="1353554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0" dirty="0" smtClean="0"/>
              <a:t>		</a:t>
            </a:r>
            <a:r>
              <a:rPr lang="en-US" sz="14000" dirty="0" err="1" smtClean="0"/>
              <a:t>lakabiaisto</a:t>
            </a:r>
            <a:endParaRPr lang="en-US" sz="14000" dirty="0"/>
          </a:p>
        </p:txBody>
      </p:sp>
    </p:spTree>
    <p:extLst>
      <p:ext uri="{BB962C8B-B14F-4D97-AF65-F5344CB8AC3E}">
        <p14:creationId xmlns:p14="http://schemas.microsoft.com/office/powerpoint/2010/main" val="12570476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0" dirty="0" smtClean="0"/>
              <a:t>	</a:t>
            </a:r>
            <a:r>
              <a:rPr lang="en-US" sz="14000" dirty="0" err="1"/>
              <a:t>lakafiaisto</a:t>
            </a:r>
            <a:endParaRPr lang="en-US" sz="14000" dirty="0"/>
          </a:p>
        </p:txBody>
      </p:sp>
    </p:spTree>
    <p:extLst>
      <p:ext uri="{BB962C8B-B14F-4D97-AF65-F5344CB8AC3E}">
        <p14:creationId xmlns:p14="http://schemas.microsoft.com/office/powerpoint/2010/main" val="2552637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0" dirty="0"/>
              <a:t>	</a:t>
            </a:r>
            <a:r>
              <a:rPr lang="en-US" sz="14000" dirty="0" err="1" smtClean="0"/>
              <a:t>lakatiaisto</a:t>
            </a:r>
            <a:endParaRPr lang="en-US" sz="14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3057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0" dirty="0" smtClean="0"/>
              <a:t>	</a:t>
            </a:r>
            <a:r>
              <a:rPr lang="en-US" sz="14000" dirty="0" err="1" smtClean="0"/>
              <a:t>lakadiaisto</a:t>
            </a:r>
            <a:endParaRPr lang="en-US" sz="14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8955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0" dirty="0" smtClean="0"/>
              <a:t>	</a:t>
            </a:r>
            <a:r>
              <a:rPr lang="en-US" sz="14000" dirty="0" err="1" smtClean="0"/>
              <a:t>lakakiaisto</a:t>
            </a:r>
            <a:endParaRPr lang="en-US" sz="14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6983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0" dirty="0" smtClean="0"/>
              <a:t>	</a:t>
            </a:r>
            <a:r>
              <a:rPr lang="en-US" sz="14000" dirty="0" err="1" smtClean="0"/>
              <a:t>lakagiaisto</a:t>
            </a:r>
            <a:endParaRPr lang="en-US" sz="14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039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20616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lakapiaisto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</a:t>
            </a:r>
            <a:r>
              <a:rPr lang="en-US" sz="8000" dirty="0" err="1" smtClean="0"/>
              <a:t>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6382379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0" dirty="0" smtClean="0"/>
              <a:t>	</a:t>
            </a:r>
            <a:r>
              <a:rPr lang="en-US" sz="14000" dirty="0" err="1" smtClean="0"/>
              <a:t>lakapuaisto</a:t>
            </a:r>
            <a:endParaRPr lang="en-US" sz="14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6489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0" dirty="0" smtClean="0"/>
              <a:t>	</a:t>
            </a:r>
            <a:r>
              <a:rPr lang="en-US" sz="14000" dirty="0" err="1" smtClean="0"/>
              <a:t>lakabuaisto</a:t>
            </a:r>
            <a:endParaRPr lang="en-US" sz="14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3270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0" dirty="0" smtClean="0"/>
              <a:t>	</a:t>
            </a:r>
            <a:r>
              <a:rPr lang="en-US" sz="14000" dirty="0" err="1" smtClean="0"/>
              <a:t>lakafuaisto</a:t>
            </a:r>
            <a:endParaRPr lang="en-US" sz="14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3868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0" dirty="0" smtClean="0"/>
              <a:t>	</a:t>
            </a:r>
            <a:r>
              <a:rPr lang="en-US" sz="14000" dirty="0" err="1" smtClean="0"/>
              <a:t>lakatuaisto</a:t>
            </a:r>
            <a:endParaRPr lang="en-US" sz="14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1447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0" dirty="0" smtClean="0"/>
              <a:t>	</a:t>
            </a:r>
            <a:r>
              <a:rPr lang="en-US" sz="14000" dirty="0" err="1" smtClean="0"/>
              <a:t>lakaduaisto</a:t>
            </a:r>
            <a:endParaRPr lang="en-US" sz="14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691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0" dirty="0" smtClean="0"/>
              <a:t>	</a:t>
            </a:r>
            <a:r>
              <a:rPr lang="en-US" sz="14000" dirty="0" err="1" smtClean="0"/>
              <a:t>lakakuaisto</a:t>
            </a:r>
            <a:endParaRPr lang="en-US" sz="14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1177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0" dirty="0" smtClean="0"/>
              <a:t>	</a:t>
            </a:r>
            <a:r>
              <a:rPr lang="en-US" sz="14000" dirty="0" err="1" smtClean="0"/>
              <a:t>lakaguaisto</a:t>
            </a:r>
            <a:endParaRPr lang="en-US" sz="14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3172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1239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dirty="0" err="1" smtClean="0"/>
              <a:t>Tarea</a:t>
            </a:r>
            <a:r>
              <a:rPr lang="en-US" sz="7200" dirty="0" smtClean="0"/>
              <a:t> 1: </a:t>
            </a:r>
          </a:p>
          <a:p>
            <a:pPr marL="0" indent="0" algn="ctr">
              <a:buNone/>
            </a:pPr>
            <a:endParaRPr lang="en-US" sz="7200" dirty="0"/>
          </a:p>
          <a:p>
            <a:pPr marL="0" indent="0">
              <a:buNone/>
            </a:pPr>
            <a:r>
              <a:rPr lang="en-US" sz="7200" dirty="0" err="1" smtClean="0"/>
              <a:t>Porfavor</a:t>
            </a:r>
            <a:r>
              <a:rPr lang="en-US" sz="7200" dirty="0" smtClean="0"/>
              <a:t> lea </a:t>
            </a:r>
            <a:r>
              <a:rPr lang="en-US" sz="7200" dirty="0" err="1" smtClean="0"/>
              <a:t>las</a:t>
            </a:r>
            <a:r>
              <a:rPr lang="en-US" sz="7200" dirty="0" smtClean="0"/>
              <a:t> </a:t>
            </a:r>
            <a:r>
              <a:rPr lang="en-US" sz="7200" dirty="0" err="1" smtClean="0"/>
              <a:t>siguentes</a:t>
            </a:r>
            <a:r>
              <a:rPr lang="en-US" sz="7200" dirty="0" smtClean="0"/>
              <a:t> </a:t>
            </a:r>
            <a:r>
              <a:rPr lang="en-US" sz="7200" dirty="0" err="1" smtClean="0"/>
              <a:t>frases</a:t>
            </a:r>
            <a:r>
              <a:rPr lang="en-US" sz="7200" dirty="0" smtClean="0"/>
              <a:t> en </a:t>
            </a:r>
            <a:r>
              <a:rPr lang="en-US" sz="7200" dirty="0" err="1" smtClean="0"/>
              <a:t>voz</a:t>
            </a:r>
            <a:r>
              <a:rPr lang="en-US" sz="7200" dirty="0" smtClean="0"/>
              <a:t> </a:t>
            </a:r>
            <a:r>
              <a:rPr lang="en-US" sz="7200" dirty="0" err="1" smtClean="0"/>
              <a:t>alta</a:t>
            </a:r>
            <a:r>
              <a:rPr lang="en-US" sz="7200" dirty="0" smtClean="0"/>
              <a:t> 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728279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0" dirty="0" smtClean="0"/>
              <a:t>	</a:t>
            </a: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milla</a:t>
            </a:r>
            <a:r>
              <a:rPr lang="en-US" sz="8000" dirty="0" smtClean="0">
                <a:effectLst/>
              </a:rPr>
              <a:t> </a:t>
            </a:r>
            <a:r>
              <a:rPr lang="en-US" sz="8000" dirty="0" err="1" smtClean="0">
                <a:effectLst/>
              </a:rPr>
              <a:t>porque</a:t>
            </a:r>
            <a:r>
              <a:rPr lang="en-US" sz="8000" dirty="0" smtClean="0">
                <a:effectLst/>
              </a:rPr>
              <a:t> </a:t>
            </a:r>
            <a:r>
              <a:rPr lang="en-US" sz="8000" dirty="0" err="1" smtClean="0">
                <a:effectLst/>
              </a:rPr>
              <a:t>s</a:t>
            </a:r>
            <a:r>
              <a:rPr lang="en-US" sz="8000" dirty="0" err="1" smtClean="0">
                <a:effectLst/>
              </a:rPr>
              <a:t>í</a:t>
            </a:r>
            <a:r>
              <a:rPr lang="en-US" sz="8000" dirty="0" smtClean="0">
                <a:effectLst/>
              </a:rPr>
              <a:t> 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772320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paluparo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</a:t>
            </a:r>
            <a:r>
              <a:rPr lang="en-US" sz="8000" dirty="0" err="1" smtClean="0"/>
              <a:t>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5531888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puerta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</a:t>
            </a:r>
            <a:r>
              <a:rPr lang="en-US" sz="8000" dirty="0" err="1" smtClean="0"/>
              <a:t>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6018163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silla</a:t>
            </a:r>
            <a:r>
              <a:rPr lang="en-US" sz="8000" dirty="0" smtClean="0">
                <a:effectLst/>
              </a:rPr>
              <a:t> </a:t>
            </a:r>
            <a:r>
              <a:rPr lang="en-US" sz="8000" dirty="0" err="1" smtClean="0">
                <a:effectLst/>
              </a:rPr>
              <a:t>porque</a:t>
            </a:r>
            <a:r>
              <a:rPr lang="en-US" sz="8000" dirty="0" smtClean="0">
                <a:effectLst/>
              </a:rPr>
              <a:t> </a:t>
            </a:r>
            <a:r>
              <a:rPr lang="en-US" sz="8000" dirty="0" err="1" smtClean="0">
                <a:effectLst/>
              </a:rPr>
              <a:t>s</a:t>
            </a:r>
            <a:r>
              <a:rPr lang="en-US" sz="8000" dirty="0" err="1" smtClean="0">
                <a:effectLst/>
              </a:rPr>
              <a:t>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62552826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taco 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</a:t>
            </a:r>
            <a:r>
              <a:rPr lang="en-US" sz="8000" dirty="0" err="1" smtClean="0"/>
              <a:t>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5402863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grillo</a:t>
            </a:r>
            <a:r>
              <a:rPr lang="en-US" sz="8000" dirty="0" smtClean="0">
                <a:effectLst/>
              </a:rPr>
              <a:t> </a:t>
            </a:r>
            <a:r>
              <a:rPr lang="en-US" sz="8000" dirty="0" err="1" smtClean="0">
                <a:effectLst/>
              </a:rPr>
              <a:t>porque</a:t>
            </a:r>
            <a:r>
              <a:rPr lang="en-US" sz="8000" dirty="0" smtClean="0">
                <a:effectLst/>
              </a:rPr>
              <a:t> </a:t>
            </a:r>
            <a:r>
              <a:rPr lang="en-US" sz="8000" dirty="0" err="1" smtClean="0">
                <a:effectLst/>
              </a:rPr>
              <a:t>s</a:t>
            </a:r>
            <a:r>
              <a:rPr lang="en-US" sz="8000" dirty="0" err="1" smtClean="0">
                <a:effectLst/>
              </a:rPr>
              <a:t>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46691690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flaco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</a:t>
            </a:r>
            <a:r>
              <a:rPr lang="en-US" sz="8000" dirty="0" err="1" smtClean="0"/>
              <a:t>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0216634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/>
              <a:t> </a:t>
            </a:r>
            <a:r>
              <a:rPr lang="en-US" sz="8000" dirty="0" err="1" smtClean="0"/>
              <a:t>chillo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</a:t>
            </a:r>
            <a:r>
              <a:rPr lang="en-US" sz="8000" dirty="0" err="1" smtClean="0"/>
              <a:t>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99634820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aguacate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</a:t>
            </a:r>
            <a:r>
              <a:rPr lang="en-US" sz="8000" dirty="0" err="1" smtClean="0"/>
              <a:t>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0737554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pille</a:t>
            </a:r>
            <a:r>
              <a:rPr lang="en-US" sz="8000" dirty="0" smtClean="0">
                <a:effectLst/>
              </a:rPr>
              <a:t> </a:t>
            </a:r>
            <a:r>
              <a:rPr lang="en-US" sz="8000" dirty="0" err="1" smtClean="0">
                <a:effectLst/>
              </a:rPr>
              <a:t>porque</a:t>
            </a:r>
            <a:r>
              <a:rPr lang="en-US" sz="8000" dirty="0" smtClean="0">
                <a:effectLst/>
              </a:rPr>
              <a:t> </a:t>
            </a:r>
            <a:r>
              <a:rPr lang="en-US" sz="8000" dirty="0" err="1" smtClean="0">
                <a:effectLst/>
              </a:rPr>
              <a:t>s</a:t>
            </a:r>
            <a:r>
              <a:rPr lang="en-US" sz="8000" dirty="0" err="1" smtClean="0">
                <a:effectLst/>
              </a:rPr>
              <a:t>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5156860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fruta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</a:t>
            </a:r>
            <a:r>
              <a:rPr lang="en-US" sz="8000" dirty="0" err="1" smtClean="0"/>
              <a:t>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89687594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vello</a:t>
            </a:r>
            <a:r>
              <a:rPr lang="en-US" sz="8000" dirty="0" smtClean="0">
                <a:effectLst/>
              </a:rPr>
              <a:t> </a:t>
            </a:r>
            <a:r>
              <a:rPr lang="en-US" sz="8000" dirty="0" err="1" smtClean="0">
                <a:effectLst/>
              </a:rPr>
              <a:t>porque</a:t>
            </a:r>
            <a:r>
              <a:rPr lang="en-US" sz="8000" dirty="0" smtClean="0">
                <a:effectLst/>
              </a:rPr>
              <a:t> </a:t>
            </a:r>
            <a:r>
              <a:rPr lang="en-US" sz="8000" dirty="0" err="1" smtClean="0">
                <a:effectLst/>
              </a:rPr>
              <a:t>s</a:t>
            </a:r>
            <a:r>
              <a:rPr lang="en-US" sz="8000" dirty="0" err="1" smtClean="0">
                <a:effectLst/>
              </a:rPr>
              <a:t>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69282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lakabiaisto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/>
              <a:t> </a:t>
            </a:r>
            <a:r>
              <a:rPr lang="en-US" sz="8000" dirty="0" err="1" smtClean="0"/>
              <a:t>sí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98193450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piano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</a:t>
            </a:r>
            <a:r>
              <a:rPr lang="en-US" sz="8000" dirty="0" err="1" smtClean="0"/>
              <a:t>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61023845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sella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</a:t>
            </a:r>
            <a:r>
              <a:rPr lang="en-US" sz="8000" dirty="0" err="1" smtClean="0"/>
              <a:t>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74690289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conejo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</a:t>
            </a:r>
            <a:r>
              <a:rPr lang="en-US" sz="8000" dirty="0" err="1" smtClean="0"/>
              <a:t>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80006550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bella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</a:t>
            </a:r>
            <a:r>
              <a:rPr lang="en-US" sz="8000" dirty="0" err="1" smtClean="0"/>
              <a:t>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84849470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bal</a:t>
            </a:r>
            <a:r>
              <a:rPr lang="en-US" sz="8000" dirty="0" err="1" smtClean="0"/>
              <a:t>ón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5177408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centella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</a:t>
            </a:r>
            <a:r>
              <a:rPr lang="en-US" sz="8000" dirty="0" err="1" smtClean="0"/>
              <a:t>í</a:t>
            </a:r>
            <a:endParaRPr lang="en-US" sz="8000" dirty="0" smtClean="0"/>
          </a:p>
          <a:p>
            <a:pPr marL="0" indent="0">
              <a:buNone/>
            </a:pP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36607287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900" dirty="0" err="1" smtClean="0"/>
              <a:t>digo</a:t>
            </a:r>
            <a:r>
              <a:rPr lang="en-US" sz="8900" dirty="0" smtClean="0"/>
              <a:t> </a:t>
            </a:r>
            <a:r>
              <a:rPr lang="en-US" sz="8900" dirty="0" err="1" smtClean="0"/>
              <a:t>flauta</a:t>
            </a:r>
            <a:r>
              <a:rPr lang="en-US" sz="8900" dirty="0" smtClean="0"/>
              <a:t> </a:t>
            </a:r>
            <a:r>
              <a:rPr lang="en-US" sz="8900" dirty="0" err="1" smtClean="0"/>
              <a:t>porque</a:t>
            </a:r>
            <a:r>
              <a:rPr lang="en-US" sz="8900" dirty="0" smtClean="0"/>
              <a:t> </a:t>
            </a:r>
            <a:r>
              <a:rPr lang="en-US" sz="8900" dirty="0" err="1" smtClean="0"/>
              <a:t>s</a:t>
            </a:r>
            <a:r>
              <a:rPr lang="en-US" sz="8900" dirty="0" err="1" smtClean="0"/>
              <a:t>ív</a:t>
            </a:r>
            <a:endParaRPr lang="en-US" sz="8900" dirty="0"/>
          </a:p>
        </p:txBody>
      </p:sp>
    </p:spTree>
    <p:extLst>
      <p:ext uri="{BB962C8B-B14F-4D97-AF65-F5344CB8AC3E}">
        <p14:creationId xmlns:p14="http://schemas.microsoft.com/office/powerpoint/2010/main" val="140865705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ella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</a:t>
            </a:r>
            <a:r>
              <a:rPr lang="en-US" sz="8000" dirty="0" err="1" smtClean="0"/>
              <a:t>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1617650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dedo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</a:t>
            </a:r>
            <a:r>
              <a:rPr lang="en-US" sz="8000" dirty="0" err="1" smtClean="0"/>
              <a:t>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44427228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/>
              <a:t> </a:t>
            </a:r>
            <a:r>
              <a:rPr lang="en-US" sz="8000" dirty="0" err="1" smtClean="0"/>
              <a:t>estrella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</a:t>
            </a:r>
            <a:r>
              <a:rPr lang="en-US" sz="8000" dirty="0" err="1" smtClean="0"/>
              <a:t>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052813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palufaro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</a:t>
            </a:r>
            <a:r>
              <a:rPr lang="en-US" sz="8000" dirty="0" err="1" smtClean="0"/>
              <a:t>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762185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luna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</a:t>
            </a:r>
            <a:r>
              <a:rPr lang="en-US" sz="8000" dirty="0" err="1" smtClean="0"/>
              <a:t>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92623832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cabello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</a:t>
            </a:r>
            <a:r>
              <a:rPr lang="en-US" sz="8000" dirty="0" err="1" smtClean="0"/>
              <a:t>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89999143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2041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dinosaurio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</a:t>
            </a:r>
            <a:r>
              <a:rPr lang="en-US" sz="8000" dirty="0" err="1" smtClean="0"/>
              <a:t>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04353858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	 </a:t>
            </a:r>
            <a:r>
              <a:rPr lang="en-US" sz="8000" dirty="0" err="1" smtClean="0"/>
              <a:t>leyes</a:t>
            </a:r>
            <a:r>
              <a:rPr lang="en-US" sz="8000" dirty="0" smtClean="0">
                <a:effectLst/>
              </a:rPr>
              <a:t> </a:t>
            </a:r>
            <a:r>
              <a:rPr lang="en-US" sz="8000" dirty="0" err="1" smtClean="0">
                <a:effectLst/>
              </a:rPr>
              <a:t>porque</a:t>
            </a:r>
            <a:r>
              <a:rPr lang="en-US" sz="8000" dirty="0" smtClean="0">
                <a:effectLst/>
              </a:rPr>
              <a:t> </a:t>
            </a:r>
            <a:r>
              <a:rPr lang="en-US" sz="8000" dirty="0" err="1" smtClean="0">
                <a:effectLst/>
              </a:rPr>
              <a:t>s</a:t>
            </a:r>
            <a:r>
              <a:rPr lang="en-US" sz="8000" dirty="0" err="1" smtClean="0">
                <a:effectLst/>
              </a:rPr>
              <a:t>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18320460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micr</a:t>
            </a:r>
            <a:r>
              <a:rPr lang="en-US" sz="8000" dirty="0" err="1" smtClean="0"/>
              <a:t>ófono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59315183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cuchillo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</a:t>
            </a:r>
            <a:r>
              <a:rPr lang="en-US" sz="8000" dirty="0" err="1" smtClean="0"/>
              <a:t>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03009617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bolsa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</a:t>
            </a:r>
            <a:r>
              <a:rPr lang="en-US" sz="8000" dirty="0" err="1" smtClean="0"/>
              <a:t>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77582196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portillo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</a:t>
            </a:r>
            <a:r>
              <a:rPr lang="en-US" sz="8000" dirty="0" err="1" smtClean="0"/>
              <a:t>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33090932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l</a:t>
            </a:r>
            <a:r>
              <a:rPr lang="en-US" sz="8000" dirty="0" err="1" smtClean="0"/>
              <a:t>ápiz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74112559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costilla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</a:t>
            </a:r>
            <a:r>
              <a:rPr lang="en-US" sz="8000" dirty="0" err="1" smtClean="0"/>
              <a:t>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662105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lakafiaisto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</a:t>
            </a:r>
            <a:r>
              <a:rPr lang="en-US" sz="8000" dirty="0" err="1" smtClean="0"/>
              <a:t>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38239930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/>
              <a:t> </a:t>
            </a:r>
            <a:r>
              <a:rPr lang="en-US" sz="8000" dirty="0" smtClean="0"/>
              <a:t>sol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</a:t>
            </a:r>
            <a:r>
              <a:rPr lang="en-US" sz="8000" dirty="0" err="1" smtClean="0"/>
              <a:t>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05207718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billete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</a:t>
            </a:r>
            <a:r>
              <a:rPr lang="en-US" sz="8000" dirty="0" err="1" smtClean="0"/>
              <a:t>í</a:t>
            </a:r>
            <a:endParaRPr lang="en-US" sz="8000" dirty="0" smtClean="0"/>
          </a:p>
          <a:p>
            <a:pPr marL="0" indent="0">
              <a:buNone/>
            </a:pP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474576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espejo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</a:t>
            </a:r>
            <a:r>
              <a:rPr lang="en-US" sz="8000" dirty="0" err="1" smtClean="0"/>
              <a:t>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3696945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600" dirty="0" err="1" smtClean="0"/>
              <a:t>digo</a:t>
            </a:r>
            <a:r>
              <a:rPr lang="en-US" sz="8600" dirty="0" smtClean="0"/>
              <a:t> </a:t>
            </a:r>
            <a:r>
              <a:rPr lang="en-US" sz="8600" dirty="0" err="1" smtClean="0"/>
              <a:t>sencillez</a:t>
            </a:r>
            <a:r>
              <a:rPr lang="en-US" sz="8600" dirty="0" smtClean="0"/>
              <a:t> </a:t>
            </a:r>
            <a:r>
              <a:rPr lang="en-US" sz="8600" dirty="0" err="1" smtClean="0"/>
              <a:t>porque</a:t>
            </a:r>
            <a:r>
              <a:rPr lang="en-US" sz="8600" dirty="0" smtClean="0"/>
              <a:t> </a:t>
            </a:r>
            <a:r>
              <a:rPr lang="en-US" sz="8600" dirty="0" err="1" smtClean="0"/>
              <a:t>si</a:t>
            </a:r>
            <a:r>
              <a:rPr lang="en-US" sz="8600" dirty="0" smtClean="0"/>
              <a:t> </a:t>
            </a:r>
            <a:endParaRPr lang="en-US" sz="8600" dirty="0"/>
          </a:p>
        </p:txBody>
      </p:sp>
    </p:spTree>
    <p:extLst>
      <p:ext uri="{BB962C8B-B14F-4D97-AF65-F5344CB8AC3E}">
        <p14:creationId xmlns:p14="http://schemas.microsoft.com/office/powerpoint/2010/main" val="198969274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ropa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</a:t>
            </a:r>
            <a:r>
              <a:rPr lang="en-US" sz="8000" dirty="0" err="1" smtClean="0"/>
              <a:t>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84848459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velludo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</a:t>
            </a:r>
            <a:r>
              <a:rPr lang="en-US" sz="8000" dirty="0" err="1" smtClean="0"/>
              <a:t>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72970260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rel</a:t>
            </a:r>
            <a:r>
              <a:rPr lang="en-US" sz="8000" dirty="0" err="1" smtClean="0"/>
              <a:t>oj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81721400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bellota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</a:t>
            </a:r>
            <a:r>
              <a:rPr lang="en-US" sz="8000" dirty="0" err="1" smtClean="0"/>
              <a:t>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80672702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pistola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</a:t>
            </a:r>
            <a:r>
              <a:rPr lang="en-US" sz="8000" dirty="0" err="1" smtClean="0"/>
              <a:t>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84123210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belleza</a:t>
            </a:r>
            <a:r>
              <a:rPr lang="en-US" sz="8000" dirty="0" smtClean="0"/>
              <a:t> </a:t>
            </a:r>
            <a:r>
              <a:rPr lang="en-US" sz="8000" dirty="0" err="1" smtClean="0"/>
              <a:t>poruqe</a:t>
            </a:r>
            <a:r>
              <a:rPr lang="en-US" sz="8000" dirty="0" smtClean="0"/>
              <a:t> </a:t>
            </a:r>
            <a:r>
              <a:rPr lang="en-US" sz="8000" dirty="0" err="1" smtClean="0"/>
              <a:t>s</a:t>
            </a:r>
            <a:r>
              <a:rPr lang="en-US" sz="8000" dirty="0" err="1" smtClean="0"/>
              <a:t>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3644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palulapi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</a:t>
            </a:r>
            <a:r>
              <a:rPr lang="en-US" sz="8000" dirty="0" err="1" smtClean="0"/>
              <a:t>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2165119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pan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</a:t>
            </a:r>
            <a:r>
              <a:rPr lang="en-US" sz="8000" dirty="0" err="1" smtClean="0"/>
              <a:t>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06008311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leyenda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</a:t>
            </a:r>
            <a:r>
              <a:rPr lang="en-US" sz="8000" dirty="0" err="1" smtClean="0"/>
              <a:t>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57996109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relleno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</a:t>
            </a:r>
            <a:r>
              <a:rPr lang="en-US" sz="8000" dirty="0" err="1" smtClean="0"/>
              <a:t>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09653789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lavadora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</a:t>
            </a:r>
            <a:r>
              <a:rPr lang="en-US" sz="8000" dirty="0" err="1" smtClean="0"/>
              <a:t>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99371526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oyendo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</a:t>
            </a:r>
            <a:r>
              <a:rPr lang="en-US" sz="8000" dirty="0" err="1" smtClean="0"/>
              <a:t>í</a:t>
            </a:r>
            <a:r>
              <a:rPr lang="en-US" sz="8000" dirty="0" smtClean="0"/>
              <a:t> 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8853825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naranja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</a:t>
            </a:r>
            <a:r>
              <a:rPr lang="en-US" sz="8000" dirty="0" err="1" smtClean="0"/>
              <a:t>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3848187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ayer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</a:t>
            </a:r>
            <a:r>
              <a:rPr lang="en-US" sz="8000" dirty="0" err="1" smtClean="0"/>
              <a:t>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3777543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fortuna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</a:t>
            </a:r>
            <a:r>
              <a:rPr lang="en-US" sz="8000" dirty="0" err="1" smtClean="0"/>
              <a:t>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87288152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toller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</a:t>
            </a:r>
            <a:r>
              <a:rPr lang="en-US" sz="8000" dirty="0" err="1" smtClean="0"/>
              <a:t>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7816566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traje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</a:t>
            </a:r>
            <a:r>
              <a:rPr lang="en-US" sz="8000" dirty="0" err="1" smtClean="0"/>
              <a:t>í</a:t>
            </a:r>
            <a:endParaRPr lang="en-US" sz="8000" dirty="0" smtClean="0"/>
          </a:p>
        </p:txBody>
      </p:sp>
    </p:spTree>
    <p:extLst>
      <p:ext uri="{BB962C8B-B14F-4D97-AF65-F5344CB8AC3E}">
        <p14:creationId xmlns:p14="http://schemas.microsoft.com/office/powerpoint/2010/main" val="15123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1645</TotalTime>
  <Words>591</Words>
  <Application>Microsoft Macintosh PowerPoint</Application>
  <PresentationFormat>Widescreen</PresentationFormat>
  <Paragraphs>167</Paragraphs>
  <Slides>160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160</vt:i4>
      </vt:variant>
    </vt:vector>
  </HeadingPairs>
  <TitlesOfParts>
    <vt:vector size="164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Yamile Diaz</dc:creator>
  <cp:lastModifiedBy>Yamile Diaz</cp:lastModifiedBy>
  <cp:revision>27</cp:revision>
  <dcterms:created xsi:type="dcterms:W3CDTF">2016-04-21T04:26:10Z</dcterms:created>
  <dcterms:modified xsi:type="dcterms:W3CDTF">2016-04-22T07:52:04Z</dcterms:modified>
</cp:coreProperties>
</file>